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8369fb4e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8369fb4e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8369fb4e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8369fb4e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8369fb4e7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08369fb4e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8369fb4e7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08369fb4e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08369fb4e7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08369fb4e7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08369fb4e7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08369fb4e7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0fac7411c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0fac7411c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F3468"/>
            </a:gs>
            <a:gs pos="100000">
              <a:srgbClr val="631D35"/>
            </a:gs>
          </a:gsLst>
          <a:lin ang="5400012" scaled="0"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248950" y="204325"/>
            <a:ext cx="5860200" cy="34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00">
                <a:latin typeface="Times New Roman"/>
                <a:ea typeface="Times New Roman"/>
                <a:cs typeface="Times New Roman"/>
                <a:sym typeface="Times New Roman"/>
              </a:rPr>
              <a:t>GDPR Compliance for Croissant, Inc.</a:t>
            </a:r>
            <a:endParaRPr b="1"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3"/>
          <p:cNvSpPr txBox="1"/>
          <p:nvPr>
            <p:ph idx="4294967295" type="subTitle"/>
          </p:nvPr>
        </p:nvSpPr>
        <p:spPr>
          <a:xfrm>
            <a:off x="248938" y="223443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Kompliance Krew: </a:t>
            </a:r>
            <a:r>
              <a:rPr lang="en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Julie Dzeze, Shriram KP, Sidharth Krishna, Mohammed Adnan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248950" y="2571750"/>
            <a:ext cx="46737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Date: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October 29, 2024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4950" y="410000"/>
            <a:ext cx="89727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1155CC"/>
              </a:buClr>
              <a:buSzPts val="2200"/>
              <a:buFont typeface="Times New Roman"/>
              <a:buAutoNum type="arabicPeriod"/>
            </a:pPr>
            <a:r>
              <a:rPr b="1" lang="en" sz="18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 of GDPR Compliance Necessity</a:t>
            </a:r>
            <a:endParaRPr b="1" sz="22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8533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GDPR Compliance Matters at Croissant, Inc.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Scope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GDPR applies to organizations that offer goods or services to EU citizens regardless of the company's location.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Protection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GDPR protects personal data, which is crucial if we want to win consumer confidence in our global marketplace.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Compliance Impact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Protects Croissant, Inc. from potential fines and enhances our brand reputation.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171300" y="351975"/>
            <a:ext cx="89727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2. Activities that must comply with GDPR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9597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Personal Data Collection, such as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customer data about things like name, address, credit card number, purchase history--in essence, any and all customer information.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Tracking Behavioural Activity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IP log recordation, pattern of website visits, customer website interaction covering customer websites interaction like activity related to product images on the website.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Sharing with third parties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personal data in this case shall be transmitted to IDEO, a US-headquartered marketing organisation, for conducting some sort of market data analysis.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741B4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85650" y="227975"/>
            <a:ext cx="89727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3. Data Collection and Use Policy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8357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Purpose Limitation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Data collection shall be limited to information necessary for order fulfillment and marketing insights.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Consent Requirements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Informed consent shall be obtained from customers before their data is collected or used.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Transparency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Users shall be informed about data purposes and how it will be used during their interaction with the website.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85650" y="345750"/>
            <a:ext cx="89727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Data Storage and Security Policy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229500" y="9535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Encryption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 will make such personal data encrypted from rest to motion so that no unauthorized access will be achieved.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 Control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Access to sensitive customer data shall be allowed only to the authorized personnel.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Regular Audits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Occasionally, security audits and vulnerability assessments shall be carried out to identify and rectify the vulnerabilities.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85650" y="345750"/>
            <a:ext cx="89727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Data Retention and Disposal Policy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9535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Retention Periods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Data shall be retained only for the duration required by operational and legal needs.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Secure Disposal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Personal data shall be erased or anonymized in a secure way when it is no longer needed.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Rights to Erasure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customer can request to delete all information. This is according to the "Right to be Forgotten" in GDPR.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85650" y="345750"/>
            <a:ext cx="89727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Data Breach Response Policy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9535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Reporting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Any suspected data breach should be reported to the DPO within a day.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Notification of a Breach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In case of a confirmed breach, affected customers and relevant authorities will be notified within 72 hours.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Containment and Recovery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Swift containment, investigations to restore any breach and prevention of recurrence.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85650" y="345750"/>
            <a:ext cx="89727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Benefits of GDPR Compliance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264725" y="9535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 Trust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Strengthens our commitment to protection of customer privacy, enhances brand loyalty.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Legal Security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Reduces risk of GDPR-related fines/sanctions.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Operational Efficiency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Streamlines data practices into consistency and accountability.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