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23563fee1e41f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23563fee1e41f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97dac2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97dac2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e0c5d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e0c5d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32808c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e32808c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987a7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987a7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of you know about Cloud Technologies?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of you have worked with Cloud </a:t>
            </a:r>
            <a:r>
              <a:rPr lang="en-GB"/>
              <a:t>Technologies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987a78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987a78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32808c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32808c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987a78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987a78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Landscape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97dac2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97dac2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 - developer operations in the cloud - Cloud access, cloud debugging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bcd9511b8a0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bcd9511b8a0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32808c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32808c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Cloud Orchestration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 and Automation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0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37" y="0"/>
            <a:ext cx="6946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-18300" y="564200"/>
            <a:ext cx="21975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Cloud Orchestration</a:t>
            </a:r>
            <a:endParaRPr sz="18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AWS Rogue Security           Group policy check</a:t>
            </a:r>
            <a:endParaRPr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0" y="0"/>
            <a:ext cx="2160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DEMO:</a:t>
            </a:r>
            <a:endParaRPr sz="24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$whoami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GB" sz="2000">
                <a:solidFill>
                  <a:schemeClr val="dk1"/>
                </a:solidFill>
              </a:rPr>
              <a:t>Threat Researcher at Cyware Labs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GB" sz="2000">
                <a:solidFill>
                  <a:schemeClr val="dk1"/>
                </a:solidFill>
              </a:rPr>
              <a:t>Previously worked as Devops and Security Engineer at Myglamm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GB" sz="2000">
                <a:solidFill>
                  <a:schemeClr val="dk1"/>
                </a:solidFill>
              </a:rPr>
              <a:t>Areas of Interest Include: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◆"/>
            </a:pPr>
            <a:r>
              <a:rPr lang="en-GB" sz="1600">
                <a:solidFill>
                  <a:schemeClr val="dk1"/>
                </a:solidFill>
              </a:rPr>
              <a:t>Security Automation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◆"/>
            </a:pPr>
            <a:r>
              <a:rPr lang="en-GB" sz="1600">
                <a:solidFill>
                  <a:schemeClr val="dk1"/>
                </a:solidFill>
              </a:rPr>
              <a:t>Designing Secure Solutions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◆"/>
            </a:pPr>
            <a:r>
              <a:rPr lang="en-GB" sz="1600">
                <a:solidFill>
                  <a:schemeClr val="dk1"/>
                </a:solidFill>
              </a:rPr>
              <a:t>Cloud Automation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◆"/>
            </a:pPr>
            <a:r>
              <a:rPr lang="en-GB" sz="1600">
                <a:solidFill>
                  <a:schemeClr val="dk1"/>
                </a:solidFill>
              </a:rPr>
              <a:t>Designing Pipelines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950" y="152400"/>
            <a:ext cx="52041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926900" y="1317450"/>
            <a:ext cx="52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verage"/>
              <a:buChar char="●"/>
            </a:pPr>
            <a:r>
              <a:rPr lang="en-GB" sz="3000">
                <a:latin typeface="Average"/>
                <a:ea typeface="Average"/>
                <a:cs typeface="Average"/>
                <a:sym typeface="Average"/>
              </a:rPr>
              <a:t>200 people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verage"/>
              <a:buChar char="●"/>
            </a:pPr>
            <a:r>
              <a:rPr lang="en-GB" sz="3000">
                <a:latin typeface="Average"/>
                <a:ea typeface="Average"/>
                <a:cs typeface="Average"/>
                <a:sym typeface="Average"/>
              </a:rPr>
              <a:t>80 developers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verage"/>
              <a:buChar char="●"/>
            </a:pPr>
            <a:r>
              <a:rPr lang="en-GB" sz="3000">
                <a:latin typeface="Average"/>
                <a:ea typeface="Average"/>
                <a:cs typeface="Average"/>
                <a:sym typeface="Average"/>
              </a:rPr>
              <a:t>7 teams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verage"/>
              <a:buChar char="●"/>
            </a:pPr>
            <a:r>
              <a:rPr lang="en-GB" sz="3000">
                <a:latin typeface="Average"/>
                <a:ea typeface="Average"/>
                <a:cs typeface="Average"/>
                <a:sym typeface="Average"/>
              </a:rPr>
              <a:t>15 Cloud Technologies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052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verage"/>
                <a:ea typeface="Average"/>
                <a:cs typeface="Average"/>
                <a:sym typeface="Average"/>
              </a:rPr>
              <a:t>Cloud</a:t>
            </a:r>
            <a:r>
              <a:rPr lang="en-GB" sz="36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verage"/>
                <a:ea typeface="Average"/>
                <a:cs typeface="Average"/>
                <a:sym typeface="Average"/>
              </a:rPr>
              <a:t>ORCHESTRATION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verage"/>
                <a:ea typeface="Average"/>
                <a:cs typeface="Average"/>
                <a:sym typeface="Average"/>
              </a:rPr>
              <a:t>and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verage"/>
                <a:ea typeface="Average"/>
                <a:cs typeface="Average"/>
                <a:sym typeface="Average"/>
              </a:rPr>
              <a:t>AUTOMATION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0" y="0"/>
            <a:ext cx="8481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Cloud Orchestration use cases:</a:t>
            </a:r>
            <a:endParaRPr sz="3600"/>
          </a:p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0" y="1077550"/>
            <a:ext cx="91440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verage"/>
              <a:buChar char="●"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Devops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verage"/>
              <a:buChar char="●"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Reduce development lifecycle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verage"/>
              <a:buChar char="●"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Scalability of c</a:t>
            </a:r>
            <a:r>
              <a:rPr lang="en-GB">
                <a:latin typeface="Average"/>
                <a:ea typeface="Average"/>
                <a:cs typeface="Average"/>
                <a:sym typeface="Average"/>
              </a:rPr>
              <a:t>ontainerized</a:t>
            </a:r>
            <a:r>
              <a:rPr lang="en-GB">
                <a:latin typeface="Average"/>
                <a:ea typeface="Average"/>
                <a:cs typeface="Average"/>
                <a:sym typeface="Average"/>
              </a:rPr>
              <a:t> architecture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verage"/>
              <a:buChar char="●"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Reduce downtime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