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6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7FE3-AC26-F03A-6890-95B296675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3633" y="390848"/>
            <a:ext cx="5683314" cy="2312775"/>
          </a:xfrm>
        </p:spPr>
        <p:txBody>
          <a:bodyPr>
            <a:normAutofit/>
          </a:bodyPr>
          <a:lstStyle/>
          <a:p>
            <a:r>
              <a:rPr lang="en-CA" sz="7400" dirty="0">
                <a:solidFill>
                  <a:schemeClr val="accent1"/>
                </a:solidFill>
              </a:rPr>
              <a:t>FINAL PROJECT</a:t>
            </a:r>
            <a:br>
              <a:rPr lang="en-CA" sz="7400" dirty="0">
                <a:solidFill>
                  <a:schemeClr val="accent1"/>
                </a:solidFill>
              </a:rPr>
            </a:br>
            <a:endParaRPr lang="en-CA" sz="74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40556-41C9-47FD-F90F-097F9945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2507" y="2024737"/>
            <a:ext cx="5681180" cy="22730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solidFill>
                  <a:schemeClr val="accent1"/>
                </a:solidFill>
              </a:rPr>
              <a:t>KARANKUMAR PATEL  (200575303)</a:t>
            </a:r>
          </a:p>
          <a:p>
            <a:pPr>
              <a:lnSpc>
                <a:spcPct val="110000"/>
              </a:lnSpc>
            </a:pPr>
            <a:r>
              <a:rPr lang="en-CA" dirty="0">
                <a:solidFill>
                  <a:schemeClr val="accent1"/>
                </a:solidFill>
              </a:rPr>
              <a:t>Data system architecture  </a:t>
            </a:r>
          </a:p>
          <a:p>
            <a:pPr>
              <a:lnSpc>
                <a:spcPct val="110000"/>
              </a:lnSpc>
            </a:pPr>
            <a:r>
              <a:rPr lang="en-CA" dirty="0">
                <a:solidFill>
                  <a:schemeClr val="accent1"/>
                </a:solidFill>
              </a:rPr>
              <a:t>Bdat1002</a:t>
            </a:r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02A1D355-FD15-4DDC-FF1A-CF060C20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54" r="20454"/>
          <a:stretch/>
        </p:blipFill>
        <p:spPr>
          <a:xfrm rot="21420000">
            <a:off x="-121390" y="238256"/>
            <a:ext cx="4633277" cy="4517590"/>
          </a:xfrm>
          <a:custGeom>
            <a:avLst/>
            <a:gdLst/>
            <a:ahLst/>
            <a:cxnLst/>
            <a:rect l="l" t="t" r="r" b="b"/>
            <a:pathLst>
              <a:path w="4633277" h="4410442">
                <a:moveTo>
                  <a:pt x="4633277" y="0"/>
                </a:moveTo>
                <a:lnTo>
                  <a:pt x="4633277" y="4410442"/>
                </a:lnTo>
                <a:lnTo>
                  <a:pt x="0" y="4410442"/>
                </a:lnTo>
                <a:lnTo>
                  <a:pt x="231142" y="0"/>
                </a:lnTo>
                <a:close/>
              </a:path>
            </a:pathLst>
          </a:cu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9B31A179-EFDE-1360-10CC-FF9D24F6C96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3539" y="4970095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306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7C70-FD3B-4E86-B097-9CE15521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01C1ABBF-1FEC-4A49-A551-F27CD44B5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CA91522-208A-4484-BA4E-719881FA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E6EF473-1243-402E-9B74-D2E9354B2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D9A018C6-6DFA-4D3D-9FE6-3FA39DED7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BF298784-0DFC-4546-A452-BC3FC830D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AD82BBFA-4374-0F90-2631-6843C8F19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026" b="87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0510-1D9A-5F59-E199-44B0DF6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95" y="1966816"/>
            <a:ext cx="9616610" cy="248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CD4E3E85-ABD3-0742-7E7A-DC4B38A3BAE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7468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D32D-21A7-7AAB-2B90-BD2215EB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72BF-E56D-4330-B20E-33E91F901A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This project has been made with the help of big data tools like Hadoop and Spark which I have learned throughout the semester.</a:t>
            </a:r>
          </a:p>
          <a:p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the data set selected for this project is the brewery operations and market analysis data set.</a:t>
            </a:r>
          </a:p>
          <a:p>
            <a:r>
              <a:rPr lang="en-CA" sz="2400" i="0">
                <a:solidFill>
                  <a:schemeClr val="accent2">
                    <a:lumMod val="50000"/>
                  </a:schemeClr>
                </a:solidFill>
                <a:effectLst/>
              </a:rPr>
              <a:t>It </a:t>
            </a:r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has been taken from the Kaggle website which is given below.</a:t>
            </a:r>
          </a:p>
          <a:p>
            <a:r>
              <a:rPr lang="en-CA" sz="2400" i="0">
                <a:solidFill>
                  <a:schemeClr val="accent2">
                    <a:lumMod val="50000"/>
                  </a:schemeClr>
                </a:solidFill>
                <a:effectLst/>
              </a:rPr>
              <a:t>Web</a:t>
            </a:r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site for dataset: https://www.kaggle.com/datasets/ankurnapa/brewery-operations-and-market-analysis-dataset</a:t>
            </a:r>
            <a:endParaRPr lang="en-US" sz="2400" i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endParaRPr lang="en-C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Camera 5">
            <a:extLst>
              <a:ext uri="{FF2B5EF4-FFF2-40B4-BE49-F238E27FC236}">
                <a16:creationId xmlns:a16="http://schemas.microsoft.com/office/drawing/2014/main" id="{395CE308-80C2-9451-A21A-25D98B6CF8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5045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900F-D9E4-3D25-7F7E-DB7F5C2A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CBCD-DB15-F77D-1AAD-77D08921EE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this data set had so many columns which were not required for analysis.</a:t>
            </a:r>
          </a:p>
          <a:p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So, some columns were deleted from them which will be discussed further.</a:t>
            </a:r>
          </a:p>
          <a:p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The steps that were followed in the project are mentioned further.</a:t>
            </a:r>
          </a:p>
          <a:p>
            <a:r>
              <a:rPr lang="en-CA" sz="2400">
                <a:solidFill>
                  <a:schemeClr val="accent2">
                    <a:lumMod val="50000"/>
                  </a:schemeClr>
                </a:solidFill>
              </a:rPr>
              <a:t>I have faced some challenges and how I solved them is also mentioned.</a:t>
            </a:r>
          </a:p>
          <a:p>
            <a:endParaRPr lang="en-C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D2F2ECBD-9D55-DCF5-5603-258ABD9CA14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37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1FC91F8-A9A4-4931-ADD3-6385B946A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80586-1D3A-442E-954F-27ADFD06D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858C4D1A-997A-4247-81B4-7D82B586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701EA35-9E87-449F-96DA-9533E3CD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53FC02-44BF-4E48-A475-879BEE61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3D882EE-1C56-42A4-97AB-8DBF40EC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4414B8-51D2-48F2-B08F-F3F515D0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DF1556-D10A-8CA3-A961-CEA0A87CFE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562455" y="438485"/>
            <a:ext cx="4677405" cy="5396257"/>
          </a:xfrm>
          <a:prstGeom prst="rect">
            <a:avLst/>
          </a:prstGeom>
          <a:ln>
            <a:noFill/>
          </a:ln>
        </p:spPr>
      </p:pic>
      <p:sp>
        <p:nvSpPr>
          <p:cNvPr id="25" name="Freeform 9">
            <a:extLst>
              <a:ext uri="{FF2B5EF4-FFF2-40B4-BE49-F238E27FC236}">
                <a16:creationId xmlns:a16="http://schemas.microsoft.com/office/drawing/2014/main" id="{B9111584-21F2-41C8-AB8B-AE21FF68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69345-695D-4D04-96EA-0EAA72398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1338A-57DB-18B4-2912-59CEB008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"/>
            <a:ext cx="4957275" cy="21190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92F0-DE7F-C6B6-68F1-4E9D70DD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348503"/>
            <a:ext cx="4957273" cy="41609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 have faced one problem in the spark session.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While creating the table in Spark I got the heading as null.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is shown in the picture.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And despite checking all the steps it was not getting solved.</a:t>
            </a:r>
          </a:p>
        </p:txBody>
      </p:sp>
      <p:pic>
        <p:nvPicPr>
          <p:cNvPr id="10" name="Camera 9">
            <a:extLst>
              <a:ext uri="{FF2B5EF4-FFF2-40B4-BE49-F238E27FC236}">
                <a16:creationId xmlns:a16="http://schemas.microsoft.com/office/drawing/2014/main" id="{2B6507EA-16C3-A6BA-5184-971BE6EE541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230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01FC91F8-A9A4-4931-ADD3-6385B946A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7C80586-1D3A-442E-954F-27ADFD06D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64" name="Rectangle 63">
              <a:extLst>
                <a:ext uri="{FF2B5EF4-FFF2-40B4-BE49-F238E27FC236}">
                  <a16:creationId xmlns:a16="http://schemas.microsoft.com/office/drawing/2014/main" id="{858C4D1A-997A-4247-81B4-7D82B586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E701EA35-9E87-449F-96DA-9533E3CD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453FC02-44BF-4E48-A475-879BEE61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03D882EE-1C56-42A4-97AB-8DBF40EC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94414B8-51D2-48F2-B08F-F3F515D0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8E619D-B01C-A363-D7DF-4D297F6979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562455" y="1411989"/>
            <a:ext cx="4677405" cy="3571836"/>
          </a:xfrm>
          <a:prstGeom prst="rect">
            <a:avLst/>
          </a:prstGeom>
          <a:ln>
            <a:noFill/>
          </a:ln>
        </p:spPr>
      </p:pic>
      <p:sp>
        <p:nvSpPr>
          <p:cNvPr id="50" name="Freeform 9">
            <a:extLst>
              <a:ext uri="{FF2B5EF4-FFF2-40B4-BE49-F238E27FC236}">
                <a16:creationId xmlns:a16="http://schemas.microsoft.com/office/drawing/2014/main" id="{B9111584-21F2-41C8-AB8B-AE21FF68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B69345-695D-4D04-96EA-0EAA72398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7CD60-4D58-98EB-4A03-C65B8973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600"/>
            <a:ext cx="4957275" cy="1410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2C9C4-4530-B599-F90D-D2C8F023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190171"/>
            <a:ext cx="4957273" cy="43193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jupyter notebook I have renamed the header using the below command.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Defined new named with  new_header=[ ]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Applied it with df_brewery= df_brewery.todf(*new_header)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Result is shown in the picture.</a:t>
            </a:r>
          </a:p>
        </p:txBody>
      </p:sp>
      <p:pic>
        <p:nvPicPr>
          <p:cNvPr id="17" name="Camera 16">
            <a:extLst>
              <a:ext uri="{FF2B5EF4-FFF2-40B4-BE49-F238E27FC236}">
                <a16:creationId xmlns:a16="http://schemas.microsoft.com/office/drawing/2014/main" id="{DC2E7084-97A4-B17F-CDB0-286C5D59EB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8336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8CCF7-3849-2F1B-D930-CD6ADFB8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765629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FFFFFF"/>
                </a:solidFill>
              </a:rPr>
              <a:t>Finding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14FFA-96E4-33DE-96D2-B8E2999EA7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In this I wanted to find the average volume production of various beer styles.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Using the df.average command I calculated the average production and it is shown in the table format first.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It is shown in the picture.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Then it is also shown in a pie chart to have visual graphics and have a better understanding of this particular finding</a:t>
            </a: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C8909-9B25-9C8F-0A89-6C92CCEFB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6" y="1654630"/>
            <a:ext cx="3623641" cy="4517570"/>
          </a:xfrm>
          <a:prstGeom prst="rect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B4474C0F-470E-E0F3-11DA-63B80F5EF1C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925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5CE24-48AC-CF6C-3752-B4CFED7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3381946" cy="1026885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FFFFFF"/>
                </a:solidFill>
              </a:rPr>
              <a:t>Finding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9D35-5AD8-B30D-EEAD-7CEBF9B24E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In this finding I wanted to find the brewhouse efficiency for different locations.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So, first it was grouped by location using df_brewery.groupby( ) command.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Then the efficiency for every location found.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It shown in the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6918A-B1C2-712D-1DA1-3CB85E5F3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18" y="1712686"/>
            <a:ext cx="4363059" cy="4310743"/>
          </a:xfrm>
          <a:prstGeom prst="rect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F24E799C-D1C2-380D-B4D2-7AE09365C1D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832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252B-FE50-2219-8207-6397A0C3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rgbClr val="FFFFFF"/>
                </a:solidFill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CDFC-6B27-4771-62DB-C53FA5164D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I have a great experience throughout the semester in this course.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I have learned how to use big data tools like Hadoop and speak effectively.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And how to use them to analyze the dataset.</a:t>
            </a:r>
          </a:p>
          <a:p>
            <a:r>
              <a:rPr lang="en-CA" sz="2400" dirty="0">
                <a:solidFill>
                  <a:schemeClr val="accent1"/>
                </a:solidFill>
              </a:rPr>
              <a:t> Especially in this final  project using these tools to analyze a dataset of the size of 1 GB. </a:t>
            </a: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33749FDB-A8BF-2824-8A51-13E103F50C6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457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6432-0D55-47DC-247E-D22E73D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0212-B7D3-281C-5BDD-7E40A637AD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accent1"/>
                </a:solidFill>
              </a:rPr>
              <a:t>In conclusion, it can be said that always having good support from the professor helped me a lot.</a:t>
            </a:r>
          </a:p>
          <a:p>
            <a:r>
              <a:rPr lang="en-CA" sz="3200" dirty="0">
                <a:solidFill>
                  <a:schemeClr val="accent1"/>
                </a:solidFill>
              </a:rPr>
              <a:t>This learning will be very beneficial for me in the future.</a:t>
            </a:r>
          </a:p>
          <a:p>
            <a:r>
              <a:rPr lang="en-CA" sz="3200" dirty="0">
                <a:solidFill>
                  <a:schemeClr val="accent1"/>
                </a:solidFill>
              </a:rPr>
              <a:t>And I’m so grateful for that.</a:t>
            </a: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92D22E5C-C48B-717D-AB06-02DA6A9158C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2919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559</TotalTime>
  <Words>444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FINAL PROJECT </vt:lpstr>
      <vt:lpstr>SUMMARY</vt:lpstr>
      <vt:lpstr>summary</vt:lpstr>
      <vt:lpstr>challenge</vt:lpstr>
      <vt:lpstr>Solution</vt:lpstr>
      <vt:lpstr>Finding 1</vt:lpstr>
      <vt:lpstr>Finding 2</vt:lpstr>
      <vt:lpstr>experience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Karankumar Patel</dc:creator>
  <cp:lastModifiedBy>Karankumar</cp:lastModifiedBy>
  <cp:revision>4</cp:revision>
  <dcterms:created xsi:type="dcterms:W3CDTF">2023-12-16T20:23:30Z</dcterms:created>
  <dcterms:modified xsi:type="dcterms:W3CDTF">2023-12-17T05:43:09Z</dcterms:modified>
</cp:coreProperties>
</file>