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20"/>
  </p:normalViewPr>
  <p:slideViewPr>
    <p:cSldViewPr snapToGrid="0">
      <p:cViewPr varScale="1">
        <p:scale>
          <a:sx n="103" d="100"/>
          <a:sy n="103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B3D5C0-0A23-308B-523D-3DF5B84FB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2B1823-EF2A-FA7D-38B8-5193C5A88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86E046-BA06-03AA-E2B2-9BD57632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71A1-1491-EE47-9206-1B33B957BCC3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811F95-E890-FB19-0551-E3CE75E9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4ED811-EB49-9646-051E-4B482DBE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90C-8268-A94C-B8A1-8131A280E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5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9799CD-ABAD-31DA-DA52-821F9838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494C5C-B58F-B957-3CDA-F1C1E2F00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933D5-83D9-2244-8989-BBA100A0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71A1-1491-EE47-9206-1B33B957BCC3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68F609-6FC6-88B7-8DD3-1A6464E6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9A5071-CEDA-C79E-34A5-85851F38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90C-8268-A94C-B8A1-8131A280E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97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0C47D6-87CC-5380-3D1D-DEE42ECA4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6347BF-B9ED-DC1C-4C5C-B57E10418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AEB3D8-E964-D3B4-1A49-80890648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71A1-1491-EE47-9206-1B33B957BCC3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9B8BC4-2D59-4539-1C42-B1F5F634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A5BA44-33C7-0770-C41E-2D67904A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90C-8268-A94C-B8A1-8131A280E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12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FC09D9-6B06-F07B-C32F-F8674CFC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BD24EE-3BFA-55C1-6B01-7686FA2B9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2CA99A-A0BC-A886-98EE-562D734E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71A1-1491-EE47-9206-1B33B957BCC3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E68CE5-C6C1-3E91-39DA-B98DDE8F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6CA4BF-D480-6992-79D8-7BF16DCB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90C-8268-A94C-B8A1-8131A280E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83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237A0-1C31-DAF4-C234-58CD8746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319FAF-EE95-E26D-9A60-99834B0A2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9F6480-34D2-FBD6-539B-298EBC3A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71A1-1491-EE47-9206-1B33B957BCC3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FEBDA9-B117-CF46-28AC-3DB80ED2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8523DF-6DCA-9718-0B84-CDD3CC69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90C-8268-A94C-B8A1-8131A280E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34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6CB9D7-F275-9CF3-3CC2-E75BAA2B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59B43E-E782-41D3-7DBE-33C3329BA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A1AB7E-BBDE-0064-748A-C0831958A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63CC95-A2DE-8558-BAB7-EE3F0F4DE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71A1-1491-EE47-9206-1B33B957BCC3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299E32-D859-FC4A-9F7A-A53582AD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27224F-B30A-45F6-25A7-06DC3714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90C-8268-A94C-B8A1-8131A280E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32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6B674-9037-85F9-D9B6-2FC05D231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D7F01A-0592-274A-457E-8A34AEBEB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7C35C9-DD5E-035B-E53C-FEE24D7A4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3C607D3-21C4-7927-8B91-D8D1BD138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75170EE-E2F4-7903-A22C-67268D685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2BB9D8-4C2A-6043-268C-5CAD8FA7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71A1-1491-EE47-9206-1B33B957BCC3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4F77664-BBC6-A5C4-AA8F-04EDA5D4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0FC907-540E-B237-76DE-BAE3D419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90C-8268-A94C-B8A1-8131A280E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76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83D60D-F175-7FAB-4DAB-B96855CA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832E75-E78D-589D-3C20-395006B1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71A1-1491-EE47-9206-1B33B957BCC3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F14561-952D-0A64-FE14-7F88ADB0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9B8818-20D5-BE76-845C-CC61A438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90C-8268-A94C-B8A1-8131A280E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73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65EF26-F967-9F8B-3905-5A4A8B26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71A1-1491-EE47-9206-1B33B957BCC3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F58BB3-12EB-1ED2-D6E1-0234A5EC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443D86-2C41-39B9-D1C8-C674DDE6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90C-8268-A94C-B8A1-8131A280E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1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8A10C7-FB53-A07E-2879-B24D454E9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82052F-0054-5B01-23D7-DBE2963BF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8E6311-E38A-F356-932F-D75786450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481AD3-D0B6-D4AA-0C2B-C60BC628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71A1-1491-EE47-9206-1B33B957BCC3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8FFEAD-5202-AF8E-71D1-4ED4C909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FEDC34-FF58-ED1A-6497-D4ADE8C3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90C-8268-A94C-B8A1-8131A280E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21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BE3CF0-C8B8-D0A4-CCD0-00DA54F0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CAA98A-156B-DBA3-C132-EF71C5FA1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8CA4AF-2753-23CA-8255-F74042983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92D069-FADA-6760-CED6-87B8E8C2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71A1-1491-EE47-9206-1B33B957BCC3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9697F0-A4A8-58BB-1BF1-34E8E263E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1921A8-EBB0-512B-B3B7-067129F0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8B90C-8268-A94C-B8A1-8131A280E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51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1364403-6234-622A-DBDB-E221D37E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226CEC-A7C0-BA46-2A9A-6342EDBF9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AB39C5-3435-5D90-52CD-493F69D2E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EE71A1-1491-EE47-9206-1B33B957BCC3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0E460A-CD0D-983C-4B21-4FA3A6449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E1A0C5-B289-756F-804F-27F01B107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28B90C-8268-A94C-B8A1-8131A280E7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18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ヒストグラム&#10;&#10;自動的に生成された説明">
            <a:extLst>
              <a:ext uri="{FF2B5EF4-FFF2-40B4-BE49-F238E27FC236}">
                <a16:creationId xmlns:a16="http://schemas.microsoft.com/office/drawing/2014/main" id="{F3C9C3ED-6C6F-F500-669D-B443311AF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98" y="217715"/>
            <a:ext cx="11485273" cy="6502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E97124-C764-A94E-A9A1-AAF7BF6322AC}"/>
              </a:ext>
            </a:extLst>
          </p:cNvPr>
          <p:cNvSpPr txBox="1"/>
          <p:nvPr/>
        </p:nvSpPr>
        <p:spPr>
          <a:xfrm>
            <a:off x="2137719" y="1902940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aw01</a:t>
            </a:r>
            <a:endParaRPr kumimoji="1" lang="en-US" altLang="ja-JP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4B5B4B8-B45C-B5E6-28EC-C57D506BBFE0}"/>
              </a:ext>
            </a:extLst>
          </p:cNvPr>
          <p:cNvSpPr txBox="1"/>
          <p:nvPr/>
        </p:nvSpPr>
        <p:spPr>
          <a:xfrm>
            <a:off x="3216875" y="1783491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aw02</a:t>
            </a:r>
            <a:endParaRPr kumimoji="1" lang="en-US" altLang="ja-JP" sz="12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A66F90-A8D0-7CC6-3D30-D7EC28D50CEE}"/>
              </a:ext>
            </a:extLst>
          </p:cNvPr>
          <p:cNvSpPr txBox="1"/>
          <p:nvPr/>
        </p:nvSpPr>
        <p:spPr>
          <a:xfrm>
            <a:off x="4328984" y="1771134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aw03</a:t>
            </a:r>
            <a:endParaRPr kumimoji="1" lang="en-US" altLang="ja-JP" sz="12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51ECCC2-2083-9795-C3F5-BE7C19DA738E}"/>
              </a:ext>
            </a:extLst>
          </p:cNvPr>
          <p:cNvSpPr txBox="1"/>
          <p:nvPr/>
        </p:nvSpPr>
        <p:spPr>
          <a:xfrm>
            <a:off x="5231027" y="2166551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aw04</a:t>
            </a:r>
            <a:endParaRPr kumimoji="1" lang="en-US" altLang="ja-JP" sz="12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35BDC94-FA21-EE5A-0D6B-6747868BF85B}"/>
              </a:ext>
            </a:extLst>
          </p:cNvPr>
          <p:cNvSpPr txBox="1"/>
          <p:nvPr/>
        </p:nvSpPr>
        <p:spPr>
          <a:xfrm>
            <a:off x="6133071" y="2141837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aw05</a:t>
            </a:r>
            <a:endParaRPr kumimoji="1" lang="en-US" altLang="ja-JP" sz="12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D46FEB-3A05-DB90-4D79-45001E770A67}"/>
              </a:ext>
            </a:extLst>
          </p:cNvPr>
          <p:cNvSpPr txBox="1"/>
          <p:nvPr/>
        </p:nvSpPr>
        <p:spPr>
          <a:xfrm>
            <a:off x="8307859" y="1511643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aw06</a:t>
            </a:r>
            <a:endParaRPr kumimoji="1" lang="en-US" altLang="ja-JP" sz="12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6ECFC84-AFBB-5EED-BD68-4BAD35528604}"/>
              </a:ext>
            </a:extLst>
          </p:cNvPr>
          <p:cNvSpPr txBox="1"/>
          <p:nvPr/>
        </p:nvSpPr>
        <p:spPr>
          <a:xfrm>
            <a:off x="8332573" y="2018270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aw07</a:t>
            </a:r>
            <a:endParaRPr kumimoji="1" lang="en-US" altLang="ja-JP" sz="12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CE2B8D9-EAB6-DB11-B460-8E58F0EA24D2}"/>
              </a:ext>
            </a:extLst>
          </p:cNvPr>
          <p:cNvSpPr txBox="1"/>
          <p:nvPr/>
        </p:nvSpPr>
        <p:spPr>
          <a:xfrm>
            <a:off x="8307860" y="2623751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aw08</a:t>
            </a:r>
            <a:endParaRPr kumimoji="1" lang="en-US" altLang="ja-JP" sz="12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CB9CCC5-6ED8-B0E1-5F1A-C1FD5A79C8BF}"/>
              </a:ext>
            </a:extLst>
          </p:cNvPr>
          <p:cNvSpPr txBox="1"/>
          <p:nvPr/>
        </p:nvSpPr>
        <p:spPr>
          <a:xfrm>
            <a:off x="8332573" y="3179805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aw09</a:t>
            </a:r>
            <a:endParaRPr kumimoji="1" lang="en-US" altLang="ja-JP" sz="12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781A251-11F5-9428-704A-B54BFC0651FF}"/>
              </a:ext>
            </a:extLst>
          </p:cNvPr>
          <p:cNvSpPr txBox="1"/>
          <p:nvPr/>
        </p:nvSpPr>
        <p:spPr>
          <a:xfrm>
            <a:off x="8987481" y="3179805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aw10</a:t>
            </a:r>
            <a:endParaRPr kumimoji="1" lang="en-US" altLang="ja-JP" sz="1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43B926D-6330-1F9E-1E5C-E1B8078535BE}"/>
              </a:ext>
            </a:extLst>
          </p:cNvPr>
          <p:cNvSpPr txBox="1"/>
          <p:nvPr/>
        </p:nvSpPr>
        <p:spPr>
          <a:xfrm>
            <a:off x="8966886" y="2837935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aw11</a:t>
            </a:r>
            <a:endParaRPr kumimoji="1" lang="en-US" altLang="ja-JP" sz="12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325559-B7BB-C9C3-4FFB-DEEE6A2AEAA0}"/>
              </a:ext>
            </a:extLst>
          </p:cNvPr>
          <p:cNvSpPr txBox="1"/>
          <p:nvPr/>
        </p:nvSpPr>
        <p:spPr>
          <a:xfrm>
            <a:off x="8991600" y="2504302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aw12</a:t>
            </a:r>
            <a:endParaRPr kumimoji="1" lang="en-US" altLang="ja-JP" sz="12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7CB0517-5E33-D2C9-8F77-6DB52B2B7F60}"/>
              </a:ext>
            </a:extLst>
          </p:cNvPr>
          <p:cNvSpPr txBox="1"/>
          <p:nvPr/>
        </p:nvSpPr>
        <p:spPr>
          <a:xfrm>
            <a:off x="9634151" y="2627870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aw13</a:t>
            </a:r>
            <a:endParaRPr kumimoji="1" lang="en-US" altLang="ja-JP" sz="1200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1E562C8-D4F5-5F28-288A-E4ADB88E5B65}"/>
              </a:ext>
            </a:extLst>
          </p:cNvPr>
          <p:cNvSpPr txBox="1"/>
          <p:nvPr/>
        </p:nvSpPr>
        <p:spPr>
          <a:xfrm>
            <a:off x="9609438" y="3023286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aw14</a:t>
            </a:r>
            <a:endParaRPr kumimoji="1" lang="en-US" altLang="ja-JP" sz="12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D0484AB-60C8-DE7A-F41A-B77B313A1915}"/>
              </a:ext>
            </a:extLst>
          </p:cNvPr>
          <p:cNvSpPr txBox="1"/>
          <p:nvPr/>
        </p:nvSpPr>
        <p:spPr>
          <a:xfrm>
            <a:off x="9646508" y="3381632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aw15</a:t>
            </a:r>
            <a:endParaRPr kumimoji="1" lang="en-US" altLang="ja-JP" sz="12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E7E1D9E-F5A9-ADB8-370E-6CE7D4B89EC3}"/>
              </a:ext>
            </a:extLst>
          </p:cNvPr>
          <p:cNvSpPr txBox="1"/>
          <p:nvPr/>
        </p:nvSpPr>
        <p:spPr>
          <a:xfrm>
            <a:off x="9621794" y="3789405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aw16</a:t>
            </a:r>
            <a:endParaRPr kumimoji="1" lang="en-US" altLang="ja-JP" sz="12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6F38194-E918-A2A1-3C87-218D13BE1F3B}"/>
              </a:ext>
            </a:extLst>
          </p:cNvPr>
          <p:cNvSpPr txBox="1"/>
          <p:nvPr/>
        </p:nvSpPr>
        <p:spPr>
          <a:xfrm>
            <a:off x="10276703" y="3777048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aw17</a:t>
            </a:r>
            <a:endParaRPr kumimoji="1" lang="en-US" altLang="ja-JP" sz="12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4AFE9E8-5A44-65D6-5127-83A727ADC3B4}"/>
              </a:ext>
            </a:extLst>
          </p:cNvPr>
          <p:cNvSpPr txBox="1"/>
          <p:nvPr/>
        </p:nvSpPr>
        <p:spPr>
          <a:xfrm>
            <a:off x="10313773" y="3369275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aw18</a:t>
            </a:r>
            <a:endParaRPr kumimoji="1" lang="en-US" altLang="ja-JP" sz="12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46059D9-5E0C-E0DC-4D01-98C757CE6876}"/>
              </a:ext>
            </a:extLst>
          </p:cNvPr>
          <p:cNvSpPr txBox="1"/>
          <p:nvPr/>
        </p:nvSpPr>
        <p:spPr>
          <a:xfrm>
            <a:off x="10289060" y="3010930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aw19</a:t>
            </a:r>
            <a:endParaRPr kumimoji="1" lang="en-US" altLang="ja-JP" sz="12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2D05E9C-AD03-0199-79E6-3E5A546F3684}"/>
              </a:ext>
            </a:extLst>
          </p:cNvPr>
          <p:cNvSpPr txBox="1"/>
          <p:nvPr/>
        </p:nvSpPr>
        <p:spPr>
          <a:xfrm>
            <a:off x="10289059" y="2652583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aw20</a:t>
            </a:r>
            <a:endParaRPr kumimoji="1" lang="en-US" altLang="ja-JP" sz="1200" b="1" dirty="0"/>
          </a:p>
        </p:txBody>
      </p:sp>
    </p:spTree>
    <p:extLst>
      <p:ext uri="{BB962C8B-B14F-4D97-AF65-F5344CB8AC3E}">
        <p14:creationId xmlns:p14="http://schemas.microsoft.com/office/powerpoint/2010/main" val="267692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922F3-E915-9306-002F-48ED01730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ヒストグラム&#10;&#10;自動的に生成された説明">
            <a:extLst>
              <a:ext uri="{FF2B5EF4-FFF2-40B4-BE49-F238E27FC236}">
                <a16:creationId xmlns:a16="http://schemas.microsoft.com/office/drawing/2014/main" id="{6D3D00F4-7D5C-23C9-3798-20FD1E7CD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98" y="217715"/>
            <a:ext cx="11485273" cy="6502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377617F-F4AC-E321-114A-133620649B73}"/>
              </a:ext>
            </a:extLst>
          </p:cNvPr>
          <p:cNvSpPr txBox="1"/>
          <p:nvPr/>
        </p:nvSpPr>
        <p:spPr>
          <a:xfrm>
            <a:off x="2137719" y="1902940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aw01</a:t>
            </a:r>
            <a:endParaRPr kumimoji="1" lang="en-US" altLang="ja-JP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55D44B-EDE1-B357-72D8-FEF0CB813658}"/>
              </a:ext>
            </a:extLst>
          </p:cNvPr>
          <p:cNvSpPr txBox="1"/>
          <p:nvPr/>
        </p:nvSpPr>
        <p:spPr>
          <a:xfrm>
            <a:off x="3216875" y="1783491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aw02</a:t>
            </a:r>
            <a:endParaRPr kumimoji="1" lang="en-US" altLang="ja-JP" sz="12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7BABCD6-ACDA-18CE-CB87-072029DA59E8}"/>
              </a:ext>
            </a:extLst>
          </p:cNvPr>
          <p:cNvSpPr txBox="1"/>
          <p:nvPr/>
        </p:nvSpPr>
        <p:spPr>
          <a:xfrm>
            <a:off x="4328984" y="1771134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aw03</a:t>
            </a:r>
            <a:endParaRPr kumimoji="1" lang="en-US" altLang="ja-JP" sz="12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B10E53-AE83-F6BB-1B3C-0918D197E21E}"/>
              </a:ext>
            </a:extLst>
          </p:cNvPr>
          <p:cNvSpPr txBox="1"/>
          <p:nvPr/>
        </p:nvSpPr>
        <p:spPr>
          <a:xfrm>
            <a:off x="5231027" y="2166551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aw04</a:t>
            </a:r>
            <a:endParaRPr kumimoji="1" lang="en-US" altLang="ja-JP" sz="12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A0A068A-E708-48FF-2D3F-18307D1E4618}"/>
              </a:ext>
            </a:extLst>
          </p:cNvPr>
          <p:cNvSpPr txBox="1"/>
          <p:nvPr/>
        </p:nvSpPr>
        <p:spPr>
          <a:xfrm>
            <a:off x="6133071" y="2141837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aw05</a:t>
            </a:r>
            <a:endParaRPr kumimoji="1" lang="en-US" altLang="ja-JP" sz="12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8BCB704-D505-8AFB-92AC-AEC3A24CD187}"/>
              </a:ext>
            </a:extLst>
          </p:cNvPr>
          <p:cNvSpPr txBox="1"/>
          <p:nvPr/>
        </p:nvSpPr>
        <p:spPr>
          <a:xfrm>
            <a:off x="8307859" y="1511643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aw06</a:t>
            </a:r>
            <a:endParaRPr kumimoji="1" lang="en-US" altLang="ja-JP" sz="12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1619F10-C10B-50E6-6B5F-F0CFDB1BDE7E}"/>
              </a:ext>
            </a:extLst>
          </p:cNvPr>
          <p:cNvSpPr txBox="1"/>
          <p:nvPr/>
        </p:nvSpPr>
        <p:spPr>
          <a:xfrm>
            <a:off x="8332573" y="2018270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aw07</a:t>
            </a:r>
            <a:endParaRPr kumimoji="1" lang="en-US" altLang="ja-JP" sz="12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129702F-04F2-E79E-4805-BE1F807F4683}"/>
              </a:ext>
            </a:extLst>
          </p:cNvPr>
          <p:cNvSpPr txBox="1"/>
          <p:nvPr/>
        </p:nvSpPr>
        <p:spPr>
          <a:xfrm>
            <a:off x="8307860" y="2623751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aw08</a:t>
            </a:r>
            <a:endParaRPr kumimoji="1" lang="en-US" altLang="ja-JP" sz="12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99C4721-BD26-51F6-9313-D4B02C93B9E9}"/>
              </a:ext>
            </a:extLst>
          </p:cNvPr>
          <p:cNvSpPr txBox="1"/>
          <p:nvPr/>
        </p:nvSpPr>
        <p:spPr>
          <a:xfrm>
            <a:off x="8332573" y="3179805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aw09</a:t>
            </a:r>
            <a:endParaRPr kumimoji="1" lang="en-US" altLang="ja-JP" sz="12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3339851-6CF4-A039-0ECA-2AF448677979}"/>
              </a:ext>
            </a:extLst>
          </p:cNvPr>
          <p:cNvSpPr txBox="1"/>
          <p:nvPr/>
        </p:nvSpPr>
        <p:spPr>
          <a:xfrm>
            <a:off x="8987481" y="3179805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aw10</a:t>
            </a:r>
            <a:endParaRPr kumimoji="1" lang="en-US" altLang="ja-JP" sz="1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ED200B5-D97E-8E44-1B8B-4EE362FB5E2C}"/>
              </a:ext>
            </a:extLst>
          </p:cNvPr>
          <p:cNvSpPr txBox="1"/>
          <p:nvPr/>
        </p:nvSpPr>
        <p:spPr>
          <a:xfrm>
            <a:off x="8966886" y="2837935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aw11</a:t>
            </a:r>
            <a:endParaRPr kumimoji="1" lang="en-US" altLang="ja-JP" sz="12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85D7D1C-176C-46AC-2042-C681224852C3}"/>
              </a:ext>
            </a:extLst>
          </p:cNvPr>
          <p:cNvSpPr txBox="1"/>
          <p:nvPr/>
        </p:nvSpPr>
        <p:spPr>
          <a:xfrm>
            <a:off x="8991600" y="2504302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aw12</a:t>
            </a:r>
            <a:endParaRPr kumimoji="1" lang="en-US" altLang="ja-JP" sz="12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823995-7409-7AE7-0F8B-15A2443C317C}"/>
              </a:ext>
            </a:extLst>
          </p:cNvPr>
          <p:cNvSpPr txBox="1"/>
          <p:nvPr/>
        </p:nvSpPr>
        <p:spPr>
          <a:xfrm>
            <a:off x="9634151" y="2627870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aw13</a:t>
            </a:r>
            <a:endParaRPr kumimoji="1" lang="en-US" altLang="ja-JP" sz="1200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22744B6-4649-6C4F-FDA3-D825D5D875A2}"/>
              </a:ext>
            </a:extLst>
          </p:cNvPr>
          <p:cNvSpPr txBox="1"/>
          <p:nvPr/>
        </p:nvSpPr>
        <p:spPr>
          <a:xfrm>
            <a:off x="9609438" y="3023286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aw14</a:t>
            </a:r>
            <a:endParaRPr kumimoji="1" lang="en-US" altLang="ja-JP" sz="12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3779AEA-D284-5DED-1D9E-ADA3B40097CE}"/>
              </a:ext>
            </a:extLst>
          </p:cNvPr>
          <p:cNvSpPr txBox="1"/>
          <p:nvPr/>
        </p:nvSpPr>
        <p:spPr>
          <a:xfrm>
            <a:off x="9646508" y="3381632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aw15</a:t>
            </a:r>
            <a:endParaRPr kumimoji="1" lang="en-US" altLang="ja-JP" sz="12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4951161-AE06-AC2D-3AB1-86760D56BB41}"/>
              </a:ext>
            </a:extLst>
          </p:cNvPr>
          <p:cNvSpPr txBox="1"/>
          <p:nvPr/>
        </p:nvSpPr>
        <p:spPr>
          <a:xfrm>
            <a:off x="9621794" y="3789405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aw16</a:t>
            </a:r>
            <a:endParaRPr kumimoji="1" lang="en-US" altLang="ja-JP" sz="12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A45C1D1-2D39-F2BC-0C25-7D7A1D2865ED}"/>
              </a:ext>
            </a:extLst>
          </p:cNvPr>
          <p:cNvSpPr txBox="1"/>
          <p:nvPr/>
        </p:nvSpPr>
        <p:spPr>
          <a:xfrm>
            <a:off x="10276703" y="3777048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aw17</a:t>
            </a:r>
            <a:endParaRPr kumimoji="1" lang="en-US" altLang="ja-JP" sz="12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22DF11E-EED8-3072-7A45-64BDA99310D0}"/>
              </a:ext>
            </a:extLst>
          </p:cNvPr>
          <p:cNvSpPr txBox="1"/>
          <p:nvPr/>
        </p:nvSpPr>
        <p:spPr>
          <a:xfrm>
            <a:off x="10313773" y="3369275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aw18</a:t>
            </a:r>
            <a:endParaRPr kumimoji="1" lang="en-US" altLang="ja-JP" sz="12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8DDF62E-ADC6-A7A2-222A-4423A8A31174}"/>
              </a:ext>
            </a:extLst>
          </p:cNvPr>
          <p:cNvSpPr txBox="1"/>
          <p:nvPr/>
        </p:nvSpPr>
        <p:spPr>
          <a:xfrm>
            <a:off x="10289060" y="3010930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aw19</a:t>
            </a:r>
            <a:endParaRPr kumimoji="1" lang="en-US" altLang="ja-JP" sz="12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1424671-050C-3C12-E6B4-99903281A144}"/>
              </a:ext>
            </a:extLst>
          </p:cNvPr>
          <p:cNvSpPr txBox="1"/>
          <p:nvPr/>
        </p:nvSpPr>
        <p:spPr>
          <a:xfrm>
            <a:off x="10289059" y="2652583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aw20</a:t>
            </a:r>
            <a:endParaRPr kumimoji="1" lang="en-US" altLang="ja-JP" sz="1200" b="1" dirty="0"/>
          </a:p>
        </p:txBody>
      </p:sp>
      <p:sp>
        <p:nvSpPr>
          <p:cNvPr id="2" name="ドーナツ 1">
            <a:extLst>
              <a:ext uri="{FF2B5EF4-FFF2-40B4-BE49-F238E27FC236}">
                <a16:creationId xmlns:a16="http://schemas.microsoft.com/office/drawing/2014/main" id="{56EB119C-02C9-767F-B023-1C056E59A916}"/>
              </a:ext>
            </a:extLst>
          </p:cNvPr>
          <p:cNvSpPr/>
          <p:nvPr/>
        </p:nvSpPr>
        <p:spPr>
          <a:xfrm>
            <a:off x="8340812" y="2903839"/>
            <a:ext cx="457200" cy="345987"/>
          </a:xfrm>
          <a:prstGeom prst="donut">
            <a:avLst>
              <a:gd name="adj" fmla="val 1892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75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AF147-E35A-7EBF-A9EA-277994132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ヒストグラム&#10;&#10;中程度の精度で自動的に生成された説明">
            <a:extLst>
              <a:ext uri="{FF2B5EF4-FFF2-40B4-BE49-F238E27FC236}">
                <a16:creationId xmlns:a16="http://schemas.microsoft.com/office/drawing/2014/main" id="{6D13889E-EE53-EB59-0E1C-323B3C1C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5" y="78175"/>
            <a:ext cx="11788346" cy="677982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431D6C-C5BD-B6F5-3460-2C1522C8F2D5}"/>
              </a:ext>
            </a:extLst>
          </p:cNvPr>
          <p:cNvSpPr txBox="1"/>
          <p:nvPr/>
        </p:nvSpPr>
        <p:spPr>
          <a:xfrm>
            <a:off x="2187146" y="1853513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aww01</a:t>
            </a:r>
            <a:endParaRPr kumimoji="1" lang="en-US" altLang="ja-JP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1E9F30-2153-1A97-7B70-22A4556A90C2}"/>
              </a:ext>
            </a:extLst>
          </p:cNvPr>
          <p:cNvSpPr txBox="1"/>
          <p:nvPr/>
        </p:nvSpPr>
        <p:spPr>
          <a:xfrm>
            <a:off x="3216875" y="1783491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aww02</a:t>
            </a:r>
            <a:endParaRPr kumimoji="1" lang="en-US" altLang="ja-JP" sz="12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DCC9A2-DB3C-FD4B-0790-1F9A62004398}"/>
              </a:ext>
            </a:extLst>
          </p:cNvPr>
          <p:cNvSpPr txBox="1"/>
          <p:nvPr/>
        </p:nvSpPr>
        <p:spPr>
          <a:xfrm>
            <a:off x="4328984" y="1771134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aww03</a:t>
            </a:r>
            <a:endParaRPr kumimoji="1" lang="en-US" altLang="ja-JP" sz="12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8EC4FE-AA69-3C81-8455-E65621DAFE87}"/>
              </a:ext>
            </a:extLst>
          </p:cNvPr>
          <p:cNvSpPr txBox="1"/>
          <p:nvPr/>
        </p:nvSpPr>
        <p:spPr>
          <a:xfrm>
            <a:off x="5231027" y="2092411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aww04</a:t>
            </a:r>
            <a:endParaRPr kumimoji="1" lang="en-US" altLang="ja-JP" sz="12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B8FD82F-A395-BAB6-07DC-DF48CDFDC648}"/>
              </a:ext>
            </a:extLst>
          </p:cNvPr>
          <p:cNvSpPr txBox="1"/>
          <p:nvPr/>
        </p:nvSpPr>
        <p:spPr>
          <a:xfrm>
            <a:off x="6268996" y="2104767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aww05</a:t>
            </a:r>
            <a:endParaRPr kumimoji="1" lang="en-US" altLang="ja-JP" sz="12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B3BE0C2-D2CD-D62F-0266-6158546998BF}"/>
              </a:ext>
            </a:extLst>
          </p:cNvPr>
          <p:cNvSpPr txBox="1"/>
          <p:nvPr/>
        </p:nvSpPr>
        <p:spPr>
          <a:xfrm>
            <a:off x="8406713" y="1449859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aww06</a:t>
            </a:r>
            <a:endParaRPr kumimoji="1" lang="en-US" altLang="ja-JP" sz="12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8D79B3-701C-C717-D244-A0891452F684}"/>
              </a:ext>
            </a:extLst>
          </p:cNvPr>
          <p:cNvSpPr txBox="1"/>
          <p:nvPr/>
        </p:nvSpPr>
        <p:spPr>
          <a:xfrm>
            <a:off x="8443784" y="1956486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aww07</a:t>
            </a:r>
            <a:endParaRPr kumimoji="1" lang="en-US" altLang="ja-JP" sz="12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46B4CA4-0052-473B-43A3-98CC5EF9BB43}"/>
              </a:ext>
            </a:extLst>
          </p:cNvPr>
          <p:cNvSpPr txBox="1"/>
          <p:nvPr/>
        </p:nvSpPr>
        <p:spPr>
          <a:xfrm>
            <a:off x="8406714" y="2586681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aww08</a:t>
            </a:r>
            <a:endParaRPr kumimoji="1" lang="en-US" altLang="ja-JP" sz="12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B139F7-50BB-0B05-9038-9FC5B25D29DF}"/>
              </a:ext>
            </a:extLst>
          </p:cNvPr>
          <p:cNvSpPr txBox="1"/>
          <p:nvPr/>
        </p:nvSpPr>
        <p:spPr>
          <a:xfrm>
            <a:off x="8382000" y="3118021"/>
            <a:ext cx="737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aww09</a:t>
            </a:r>
            <a:endParaRPr kumimoji="1" lang="en-US" altLang="ja-JP" sz="12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32D9E1F-614F-6102-3E6F-313CF078F96A}"/>
              </a:ext>
            </a:extLst>
          </p:cNvPr>
          <p:cNvSpPr txBox="1"/>
          <p:nvPr/>
        </p:nvSpPr>
        <p:spPr>
          <a:xfrm>
            <a:off x="8987481" y="3179805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aww10</a:t>
            </a:r>
            <a:endParaRPr kumimoji="1" lang="en-US" altLang="ja-JP" sz="1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E8565D6-D28C-2145-5506-6BB86186FE4A}"/>
              </a:ext>
            </a:extLst>
          </p:cNvPr>
          <p:cNvSpPr txBox="1"/>
          <p:nvPr/>
        </p:nvSpPr>
        <p:spPr>
          <a:xfrm>
            <a:off x="9041027" y="2800865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aww11</a:t>
            </a:r>
            <a:endParaRPr kumimoji="1" lang="en-US" altLang="ja-JP" sz="12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12E2F82-7680-ECF3-5AA6-E3732CDDDAC3}"/>
              </a:ext>
            </a:extLst>
          </p:cNvPr>
          <p:cNvSpPr txBox="1"/>
          <p:nvPr/>
        </p:nvSpPr>
        <p:spPr>
          <a:xfrm>
            <a:off x="9102811" y="2479588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aww12</a:t>
            </a:r>
            <a:endParaRPr kumimoji="1" lang="en-US" altLang="ja-JP" sz="12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0B6C943-2797-8AED-E745-25E9DBF96BCD}"/>
              </a:ext>
            </a:extLst>
          </p:cNvPr>
          <p:cNvSpPr txBox="1"/>
          <p:nvPr/>
        </p:nvSpPr>
        <p:spPr>
          <a:xfrm>
            <a:off x="9819502" y="2603156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aww13</a:t>
            </a:r>
            <a:endParaRPr kumimoji="1" lang="en-US" altLang="ja-JP" sz="1200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50D9CB7-1B9D-B6D2-6856-977CEE9B8C60}"/>
              </a:ext>
            </a:extLst>
          </p:cNvPr>
          <p:cNvSpPr txBox="1"/>
          <p:nvPr/>
        </p:nvSpPr>
        <p:spPr>
          <a:xfrm>
            <a:off x="9844216" y="2986215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aww14</a:t>
            </a:r>
            <a:endParaRPr kumimoji="1" lang="en-US" altLang="ja-JP" sz="12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A6735A-9A63-DEB3-BE45-9A563A9D781E}"/>
              </a:ext>
            </a:extLst>
          </p:cNvPr>
          <p:cNvSpPr txBox="1"/>
          <p:nvPr/>
        </p:nvSpPr>
        <p:spPr>
          <a:xfrm>
            <a:off x="9856573" y="3356919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aww15</a:t>
            </a:r>
            <a:endParaRPr kumimoji="1" lang="en-US" altLang="ja-JP" sz="12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A535996-6B53-F0FF-FF93-AB65B42C65D2}"/>
              </a:ext>
            </a:extLst>
          </p:cNvPr>
          <p:cNvSpPr txBox="1"/>
          <p:nvPr/>
        </p:nvSpPr>
        <p:spPr>
          <a:xfrm>
            <a:off x="9831859" y="3801762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aww16</a:t>
            </a:r>
            <a:endParaRPr kumimoji="1" lang="en-US" altLang="ja-JP" sz="12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9C882A6-34F8-7774-0948-28E515DA353F}"/>
              </a:ext>
            </a:extLst>
          </p:cNvPr>
          <p:cNvSpPr txBox="1"/>
          <p:nvPr/>
        </p:nvSpPr>
        <p:spPr>
          <a:xfrm>
            <a:off x="10486768" y="3789405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aww17</a:t>
            </a:r>
            <a:endParaRPr kumimoji="1" lang="en-US" altLang="ja-JP" sz="12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99554D-B8E3-DD53-C0A3-7F5AE965BDA3}"/>
              </a:ext>
            </a:extLst>
          </p:cNvPr>
          <p:cNvSpPr txBox="1"/>
          <p:nvPr/>
        </p:nvSpPr>
        <p:spPr>
          <a:xfrm>
            <a:off x="10437340" y="3406346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aww18</a:t>
            </a:r>
            <a:endParaRPr kumimoji="1" lang="en-US" altLang="ja-JP" sz="12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300439B-1DEB-2E7F-0BE8-F9034AC929DB}"/>
              </a:ext>
            </a:extLst>
          </p:cNvPr>
          <p:cNvSpPr txBox="1"/>
          <p:nvPr/>
        </p:nvSpPr>
        <p:spPr>
          <a:xfrm>
            <a:off x="10511482" y="2986217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aww19</a:t>
            </a:r>
            <a:endParaRPr kumimoji="1" lang="en-US" altLang="ja-JP" sz="12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1D5A736-783C-28CC-44A9-3DD78F3C5DC3}"/>
              </a:ext>
            </a:extLst>
          </p:cNvPr>
          <p:cNvSpPr txBox="1"/>
          <p:nvPr/>
        </p:nvSpPr>
        <p:spPr>
          <a:xfrm>
            <a:off x="10511480" y="2627869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aww20</a:t>
            </a:r>
            <a:endParaRPr kumimoji="1" lang="en-US" altLang="ja-JP" sz="1200" b="1" dirty="0"/>
          </a:p>
        </p:txBody>
      </p:sp>
    </p:spTree>
    <p:extLst>
      <p:ext uri="{BB962C8B-B14F-4D97-AF65-F5344CB8AC3E}">
        <p14:creationId xmlns:p14="http://schemas.microsoft.com/office/powerpoint/2010/main" val="336317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8359C-861C-CEF7-3168-F40F1A7AD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ヒストグラム&#10;&#10;中程度の精度で自動的に生成された説明">
            <a:extLst>
              <a:ext uri="{FF2B5EF4-FFF2-40B4-BE49-F238E27FC236}">
                <a16:creationId xmlns:a16="http://schemas.microsoft.com/office/drawing/2014/main" id="{ADE89319-243A-AEC2-9145-21FBDA4A9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5" y="78175"/>
            <a:ext cx="11788346" cy="677982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8488261-4054-A783-1FC8-032E3680E9B2}"/>
              </a:ext>
            </a:extLst>
          </p:cNvPr>
          <p:cNvSpPr txBox="1"/>
          <p:nvPr/>
        </p:nvSpPr>
        <p:spPr>
          <a:xfrm>
            <a:off x="2187146" y="1853513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aww01</a:t>
            </a:r>
            <a:endParaRPr kumimoji="1" lang="en-US" altLang="ja-JP" sz="12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B3195B-4292-96B5-124C-3C9A75E9B1E0}"/>
              </a:ext>
            </a:extLst>
          </p:cNvPr>
          <p:cNvSpPr txBox="1"/>
          <p:nvPr/>
        </p:nvSpPr>
        <p:spPr>
          <a:xfrm>
            <a:off x="3216875" y="1783491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aww02</a:t>
            </a:r>
            <a:endParaRPr kumimoji="1" lang="en-US" altLang="ja-JP" sz="12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93A042-473B-E938-2733-CCEDAE9CC794}"/>
              </a:ext>
            </a:extLst>
          </p:cNvPr>
          <p:cNvSpPr txBox="1"/>
          <p:nvPr/>
        </p:nvSpPr>
        <p:spPr>
          <a:xfrm>
            <a:off x="4328984" y="1771134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aww03</a:t>
            </a:r>
            <a:endParaRPr kumimoji="1" lang="en-US" altLang="ja-JP" sz="12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70DFA5-BEE1-4C5E-1886-650BD077F58F}"/>
              </a:ext>
            </a:extLst>
          </p:cNvPr>
          <p:cNvSpPr txBox="1"/>
          <p:nvPr/>
        </p:nvSpPr>
        <p:spPr>
          <a:xfrm>
            <a:off x="5231027" y="2092411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aww04</a:t>
            </a:r>
            <a:endParaRPr kumimoji="1" lang="en-US" altLang="ja-JP" sz="12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A47651-291D-ECD5-68D7-16D0596308E0}"/>
              </a:ext>
            </a:extLst>
          </p:cNvPr>
          <p:cNvSpPr txBox="1"/>
          <p:nvPr/>
        </p:nvSpPr>
        <p:spPr>
          <a:xfrm>
            <a:off x="6268996" y="2104767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aww05</a:t>
            </a:r>
            <a:endParaRPr kumimoji="1" lang="en-US" altLang="ja-JP" sz="12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0CEB5C9-08C6-3C77-6071-5896E9E19D38}"/>
              </a:ext>
            </a:extLst>
          </p:cNvPr>
          <p:cNvSpPr txBox="1"/>
          <p:nvPr/>
        </p:nvSpPr>
        <p:spPr>
          <a:xfrm>
            <a:off x="8406713" y="1449859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aww06</a:t>
            </a:r>
            <a:endParaRPr kumimoji="1" lang="en-US" altLang="ja-JP" sz="12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F028643-A084-ED4B-9216-88ECB3105FF5}"/>
              </a:ext>
            </a:extLst>
          </p:cNvPr>
          <p:cNvSpPr txBox="1"/>
          <p:nvPr/>
        </p:nvSpPr>
        <p:spPr>
          <a:xfrm>
            <a:off x="8443784" y="1956486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aww07</a:t>
            </a:r>
            <a:endParaRPr kumimoji="1" lang="en-US" altLang="ja-JP" sz="12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42726BC-548C-A96D-FD66-8C1333CA4420}"/>
              </a:ext>
            </a:extLst>
          </p:cNvPr>
          <p:cNvSpPr txBox="1"/>
          <p:nvPr/>
        </p:nvSpPr>
        <p:spPr>
          <a:xfrm>
            <a:off x="8406714" y="2586681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aww08</a:t>
            </a:r>
            <a:endParaRPr kumimoji="1" lang="en-US" altLang="ja-JP" sz="12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5E21E5-35E5-24AD-FC52-FC7287FFFA0B}"/>
              </a:ext>
            </a:extLst>
          </p:cNvPr>
          <p:cNvSpPr txBox="1"/>
          <p:nvPr/>
        </p:nvSpPr>
        <p:spPr>
          <a:xfrm>
            <a:off x="8382000" y="3118021"/>
            <a:ext cx="737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aww09</a:t>
            </a:r>
            <a:endParaRPr kumimoji="1" lang="en-US" altLang="ja-JP" sz="12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3087C2D-5F76-DD1A-83B6-FF235D23BDBB}"/>
              </a:ext>
            </a:extLst>
          </p:cNvPr>
          <p:cNvSpPr txBox="1"/>
          <p:nvPr/>
        </p:nvSpPr>
        <p:spPr>
          <a:xfrm>
            <a:off x="8987481" y="3179805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aww10</a:t>
            </a:r>
            <a:endParaRPr kumimoji="1" lang="en-US" altLang="ja-JP" sz="12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C43E34F-8FBA-D898-01D5-A4998295B332}"/>
              </a:ext>
            </a:extLst>
          </p:cNvPr>
          <p:cNvSpPr txBox="1"/>
          <p:nvPr/>
        </p:nvSpPr>
        <p:spPr>
          <a:xfrm>
            <a:off x="9041027" y="2800865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aww11</a:t>
            </a:r>
            <a:endParaRPr kumimoji="1" lang="en-US" altLang="ja-JP" sz="12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DF7DA81-472F-8697-D856-53C33C42F4E0}"/>
              </a:ext>
            </a:extLst>
          </p:cNvPr>
          <p:cNvSpPr txBox="1"/>
          <p:nvPr/>
        </p:nvSpPr>
        <p:spPr>
          <a:xfrm>
            <a:off x="9102811" y="2479588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aww12</a:t>
            </a:r>
            <a:endParaRPr kumimoji="1" lang="en-US" altLang="ja-JP" sz="12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585EE46-ED00-DAE5-D960-CBAACE5DBCC1}"/>
              </a:ext>
            </a:extLst>
          </p:cNvPr>
          <p:cNvSpPr txBox="1"/>
          <p:nvPr/>
        </p:nvSpPr>
        <p:spPr>
          <a:xfrm>
            <a:off x="9819502" y="2603156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aww13</a:t>
            </a:r>
            <a:endParaRPr kumimoji="1" lang="en-US" altLang="ja-JP" sz="1200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AF73B7-39DA-6B77-EA68-232665DC8C12}"/>
              </a:ext>
            </a:extLst>
          </p:cNvPr>
          <p:cNvSpPr txBox="1"/>
          <p:nvPr/>
        </p:nvSpPr>
        <p:spPr>
          <a:xfrm>
            <a:off x="9844216" y="2986215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aww14</a:t>
            </a:r>
            <a:endParaRPr kumimoji="1" lang="en-US" altLang="ja-JP" sz="12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E483BD9-815F-6251-2148-4948E44A049C}"/>
              </a:ext>
            </a:extLst>
          </p:cNvPr>
          <p:cNvSpPr txBox="1"/>
          <p:nvPr/>
        </p:nvSpPr>
        <p:spPr>
          <a:xfrm>
            <a:off x="9856573" y="3356919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aww15</a:t>
            </a:r>
            <a:endParaRPr kumimoji="1" lang="en-US" altLang="ja-JP" sz="12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94DCA6B-8D1E-10B1-479C-72423F1A9378}"/>
              </a:ext>
            </a:extLst>
          </p:cNvPr>
          <p:cNvSpPr txBox="1"/>
          <p:nvPr/>
        </p:nvSpPr>
        <p:spPr>
          <a:xfrm>
            <a:off x="9831859" y="3801762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aww16</a:t>
            </a:r>
            <a:endParaRPr kumimoji="1" lang="en-US" altLang="ja-JP" sz="1200" b="1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2A24311-F07E-FAB0-7A2D-AE2CBDDF2868}"/>
              </a:ext>
            </a:extLst>
          </p:cNvPr>
          <p:cNvSpPr txBox="1"/>
          <p:nvPr/>
        </p:nvSpPr>
        <p:spPr>
          <a:xfrm>
            <a:off x="10486768" y="3789405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aww17</a:t>
            </a:r>
            <a:endParaRPr kumimoji="1" lang="en-US" altLang="ja-JP" sz="12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1455F39-12B1-4F28-3EB1-994B99FC0B7B}"/>
              </a:ext>
            </a:extLst>
          </p:cNvPr>
          <p:cNvSpPr txBox="1"/>
          <p:nvPr/>
        </p:nvSpPr>
        <p:spPr>
          <a:xfrm>
            <a:off x="10437340" y="3406346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aww18</a:t>
            </a:r>
            <a:endParaRPr kumimoji="1" lang="en-US" altLang="ja-JP" sz="12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E998DDA-4D64-24BF-A2B0-02079C831427}"/>
              </a:ext>
            </a:extLst>
          </p:cNvPr>
          <p:cNvSpPr txBox="1"/>
          <p:nvPr/>
        </p:nvSpPr>
        <p:spPr>
          <a:xfrm>
            <a:off x="10511482" y="2986217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aww19</a:t>
            </a:r>
            <a:endParaRPr kumimoji="1" lang="en-US" altLang="ja-JP" sz="12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66E27B5-A9D1-3542-6E51-EB2A109F75A2}"/>
              </a:ext>
            </a:extLst>
          </p:cNvPr>
          <p:cNvSpPr txBox="1"/>
          <p:nvPr/>
        </p:nvSpPr>
        <p:spPr>
          <a:xfrm>
            <a:off x="10511480" y="2627869"/>
            <a:ext cx="852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aww20</a:t>
            </a:r>
            <a:endParaRPr kumimoji="1" lang="en-US" altLang="ja-JP" sz="1200" b="1" dirty="0"/>
          </a:p>
        </p:txBody>
      </p:sp>
      <p:sp>
        <p:nvSpPr>
          <p:cNvPr id="2" name="ドーナツ 1">
            <a:extLst>
              <a:ext uri="{FF2B5EF4-FFF2-40B4-BE49-F238E27FC236}">
                <a16:creationId xmlns:a16="http://schemas.microsoft.com/office/drawing/2014/main" id="{186A5C0F-C43E-43E8-F893-01113E384200}"/>
              </a:ext>
            </a:extLst>
          </p:cNvPr>
          <p:cNvSpPr/>
          <p:nvPr/>
        </p:nvSpPr>
        <p:spPr>
          <a:xfrm>
            <a:off x="3336325" y="1482813"/>
            <a:ext cx="518983" cy="333632"/>
          </a:xfrm>
          <a:prstGeom prst="donut">
            <a:avLst>
              <a:gd name="adj" fmla="val 1892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ドーナツ 3">
            <a:extLst>
              <a:ext uri="{FF2B5EF4-FFF2-40B4-BE49-F238E27FC236}">
                <a16:creationId xmlns:a16="http://schemas.microsoft.com/office/drawing/2014/main" id="{A58C5C89-E01B-87ED-92CA-E4A226D05131}"/>
              </a:ext>
            </a:extLst>
          </p:cNvPr>
          <p:cNvSpPr/>
          <p:nvPr/>
        </p:nvSpPr>
        <p:spPr>
          <a:xfrm>
            <a:off x="5280454" y="1832921"/>
            <a:ext cx="518983" cy="333632"/>
          </a:xfrm>
          <a:prstGeom prst="donut">
            <a:avLst>
              <a:gd name="adj" fmla="val 1892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ドーナツ 4">
            <a:extLst>
              <a:ext uri="{FF2B5EF4-FFF2-40B4-BE49-F238E27FC236}">
                <a16:creationId xmlns:a16="http://schemas.microsoft.com/office/drawing/2014/main" id="{1DEC870A-877B-5C20-79C7-BC600CCD74D0}"/>
              </a:ext>
            </a:extLst>
          </p:cNvPr>
          <p:cNvSpPr/>
          <p:nvPr/>
        </p:nvSpPr>
        <p:spPr>
          <a:xfrm>
            <a:off x="8472617" y="2875008"/>
            <a:ext cx="473675" cy="313036"/>
          </a:xfrm>
          <a:prstGeom prst="donut">
            <a:avLst>
              <a:gd name="adj" fmla="val 1892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ドーナツ 25">
            <a:extLst>
              <a:ext uri="{FF2B5EF4-FFF2-40B4-BE49-F238E27FC236}">
                <a16:creationId xmlns:a16="http://schemas.microsoft.com/office/drawing/2014/main" id="{6ADD8585-CB07-294E-2D64-30805EC55D76}"/>
              </a:ext>
            </a:extLst>
          </p:cNvPr>
          <p:cNvSpPr/>
          <p:nvPr/>
        </p:nvSpPr>
        <p:spPr>
          <a:xfrm>
            <a:off x="10490886" y="3558748"/>
            <a:ext cx="518984" cy="308917"/>
          </a:xfrm>
          <a:prstGeom prst="donut">
            <a:avLst>
              <a:gd name="adj" fmla="val 18924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02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3004</TotalTime>
  <Words>80</Words>
  <Application>Microsoft Macintosh PowerPoint</Application>
  <PresentationFormat>ワイド画面</PresentationFormat>
  <Paragraphs>80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柏木　晴亘</dc:creator>
  <cp:lastModifiedBy>柏木　晴亘</cp:lastModifiedBy>
  <cp:revision>4</cp:revision>
  <dcterms:created xsi:type="dcterms:W3CDTF">2025-01-08T04:02:30Z</dcterms:created>
  <dcterms:modified xsi:type="dcterms:W3CDTF">2025-01-14T01:17:38Z</dcterms:modified>
</cp:coreProperties>
</file>