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3"/>
  </p:notesMasterIdLst>
  <p:handoutMasterIdLst>
    <p:handoutMasterId r:id="rId24"/>
  </p:handoutMasterIdLst>
  <p:sldIdLst>
    <p:sldId id="256" r:id="rId5"/>
    <p:sldId id="257" r:id="rId6"/>
    <p:sldId id="260" r:id="rId7"/>
    <p:sldId id="261" r:id="rId8"/>
    <p:sldId id="262" r:id="rId9"/>
    <p:sldId id="263" r:id="rId10"/>
    <p:sldId id="280" r:id="rId11"/>
    <p:sldId id="281" r:id="rId12"/>
    <p:sldId id="282" r:id="rId13"/>
    <p:sldId id="283" r:id="rId14"/>
    <p:sldId id="285" r:id="rId15"/>
    <p:sldId id="286" r:id="rId16"/>
    <p:sldId id="287" r:id="rId17"/>
    <p:sldId id="288" r:id="rId18"/>
    <p:sldId id="289" r:id="rId19"/>
    <p:sldId id="290" r:id="rId20"/>
    <p:sldId id="274" r:id="rId21"/>
    <p:sldId id="291" r:id="rId22"/>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C3E7"/>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4CC9B6-A6C2-46C7-BBB9-C6A60C5C4540}" v="35" dt="2020-10-29T00:07:35.914"/>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82245" autoAdjust="0"/>
  </p:normalViewPr>
  <p:slideViewPr>
    <p:cSldViewPr snapToGrid="0" snapToObjects="1" showGuides="1">
      <p:cViewPr varScale="1">
        <p:scale>
          <a:sx n="100" d="100"/>
          <a:sy n="100" d="100"/>
        </p:scale>
        <p:origin x="1488" y="160"/>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288" d="100"/>
          <a:sy n="288" d="100"/>
        </p:scale>
        <p:origin x="192" y="128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ve Hord" userId="7478402321db30a2" providerId="LiveId" clId="{224CC9B6-A6C2-46C7-BBB9-C6A60C5C4540}"/>
    <pc:docChg chg="undo custSel modSld modMainMaster">
      <pc:chgData name="Steve Hord" userId="7478402321db30a2" providerId="LiveId" clId="{224CC9B6-A6C2-46C7-BBB9-C6A60C5C4540}" dt="2020-10-28T23:59:22.999" v="689" actId="478"/>
      <pc:docMkLst>
        <pc:docMk/>
      </pc:docMkLst>
      <pc:sldChg chg="addSp delSp modSp">
        <pc:chgData name="Steve Hord" userId="7478402321db30a2" providerId="LiveId" clId="{224CC9B6-A6C2-46C7-BBB9-C6A60C5C4540}" dt="2020-10-28T23:43:19.879" v="682" actId="478"/>
        <pc:sldMkLst>
          <pc:docMk/>
          <pc:sldMk cId="3237914124" sldId="256"/>
        </pc:sldMkLst>
        <pc:spChg chg="mod">
          <ac:chgData name="Steve Hord" userId="7478402321db30a2" providerId="LiveId" clId="{224CC9B6-A6C2-46C7-BBB9-C6A60C5C4540}" dt="2020-10-28T23:29:05.317" v="644" actId="207"/>
          <ac:spMkLst>
            <pc:docMk/>
            <pc:sldMk cId="3237914124" sldId="256"/>
            <ac:spMk id="2" creationId="{2FE973FE-1F8B-4DED-8DC0-71E987678976}"/>
          </ac:spMkLst>
        </pc:spChg>
        <pc:spChg chg="mod">
          <ac:chgData name="Steve Hord" userId="7478402321db30a2" providerId="LiveId" clId="{224CC9B6-A6C2-46C7-BBB9-C6A60C5C4540}" dt="2020-10-28T22:55:51.283" v="411" actId="12"/>
          <ac:spMkLst>
            <pc:docMk/>
            <pc:sldMk cId="3237914124" sldId="256"/>
            <ac:spMk id="3" creationId="{93383873-F31C-4E31-B4BA-B40D502705CE}"/>
          </ac:spMkLst>
        </pc:spChg>
        <pc:inkChg chg="add del mod">
          <ac:chgData name="Steve Hord" userId="7478402321db30a2" providerId="LiveId" clId="{224CC9B6-A6C2-46C7-BBB9-C6A60C5C4540}" dt="2020-10-28T23:41:36.480" v="681" actId="478"/>
          <ac:inkMkLst>
            <pc:docMk/>
            <pc:sldMk cId="3237914124" sldId="256"/>
            <ac:inkMk id="5" creationId="{664FDE5C-4EDC-4B86-A556-0977F0866D22}"/>
          </ac:inkMkLst>
        </pc:inkChg>
        <pc:inkChg chg="add">
          <ac:chgData name="Steve Hord" userId="7478402321db30a2" providerId="LiveId" clId="{224CC9B6-A6C2-46C7-BBB9-C6A60C5C4540}" dt="2020-10-28T23:00:28.782" v="413" actId="9405"/>
          <ac:inkMkLst>
            <pc:docMk/>
            <pc:sldMk cId="3237914124" sldId="256"/>
            <ac:inkMk id="6" creationId="{BB9E41AB-16C2-481D-B8C5-779DDB04601D}"/>
          </ac:inkMkLst>
        </pc:inkChg>
        <pc:inkChg chg="add">
          <ac:chgData name="Steve Hord" userId="7478402321db30a2" providerId="LiveId" clId="{224CC9B6-A6C2-46C7-BBB9-C6A60C5C4540}" dt="2020-10-28T23:00:30.591" v="414" actId="9405"/>
          <ac:inkMkLst>
            <pc:docMk/>
            <pc:sldMk cId="3237914124" sldId="256"/>
            <ac:inkMk id="7" creationId="{90DC8B94-332B-48F1-BD44-5D8DC140F977}"/>
          </ac:inkMkLst>
        </pc:inkChg>
        <pc:inkChg chg="add">
          <ac:chgData name="Steve Hord" userId="7478402321db30a2" providerId="LiveId" clId="{224CC9B6-A6C2-46C7-BBB9-C6A60C5C4540}" dt="2020-10-28T23:00:30.929" v="415" actId="9405"/>
          <ac:inkMkLst>
            <pc:docMk/>
            <pc:sldMk cId="3237914124" sldId="256"/>
            <ac:inkMk id="8" creationId="{E975E1FA-D9DC-4E9B-96CB-AF4B208FDD0D}"/>
          </ac:inkMkLst>
        </pc:inkChg>
        <pc:inkChg chg="add">
          <ac:chgData name="Steve Hord" userId="7478402321db30a2" providerId="LiveId" clId="{224CC9B6-A6C2-46C7-BBB9-C6A60C5C4540}" dt="2020-10-28T23:00:31.555" v="416" actId="9405"/>
          <ac:inkMkLst>
            <pc:docMk/>
            <pc:sldMk cId="3237914124" sldId="256"/>
            <ac:inkMk id="9" creationId="{454E5C77-5960-45F2-A8F4-437BBCEB11F6}"/>
          </ac:inkMkLst>
        </pc:inkChg>
        <pc:inkChg chg="add">
          <ac:chgData name="Steve Hord" userId="7478402321db30a2" providerId="LiveId" clId="{224CC9B6-A6C2-46C7-BBB9-C6A60C5C4540}" dt="2020-10-28T23:00:31.882" v="417" actId="9405"/>
          <ac:inkMkLst>
            <pc:docMk/>
            <pc:sldMk cId="3237914124" sldId="256"/>
            <ac:inkMk id="10" creationId="{0599CA86-0AA4-43B0-9BD8-C408990EDF1F}"/>
          </ac:inkMkLst>
        </pc:inkChg>
        <pc:inkChg chg="add del">
          <ac:chgData name="Steve Hord" userId="7478402321db30a2" providerId="LiveId" clId="{224CC9B6-A6C2-46C7-BBB9-C6A60C5C4540}" dt="2020-10-28T23:43:19.879" v="682" actId="478"/>
          <ac:inkMkLst>
            <pc:docMk/>
            <pc:sldMk cId="3237914124" sldId="256"/>
            <ac:inkMk id="11" creationId="{69CEBC84-7EBD-4396-A681-9076CEF8553B}"/>
          </ac:inkMkLst>
        </pc:inkChg>
        <pc:inkChg chg="add del">
          <ac:chgData name="Steve Hord" userId="7478402321db30a2" providerId="LiveId" clId="{224CC9B6-A6C2-46C7-BBB9-C6A60C5C4540}" dt="2020-10-28T23:41:22.775" v="648" actId="478"/>
          <ac:inkMkLst>
            <pc:docMk/>
            <pc:sldMk cId="3237914124" sldId="256"/>
            <ac:inkMk id="12" creationId="{C32B7472-AF96-4D1D-8416-1DB931AEE779}"/>
          </ac:inkMkLst>
        </pc:inkChg>
        <pc:inkChg chg="add">
          <ac:chgData name="Steve Hord" userId="7478402321db30a2" providerId="LiveId" clId="{224CC9B6-A6C2-46C7-BBB9-C6A60C5C4540}" dt="2020-10-28T23:00:57.241" v="420" actId="9405"/>
          <ac:inkMkLst>
            <pc:docMk/>
            <pc:sldMk cId="3237914124" sldId="256"/>
            <ac:inkMk id="13" creationId="{F01B0B0D-23C0-406D-81B1-53560BEA6080}"/>
          </ac:inkMkLst>
        </pc:inkChg>
        <pc:inkChg chg="add">
          <ac:chgData name="Steve Hord" userId="7478402321db30a2" providerId="LiveId" clId="{224CC9B6-A6C2-46C7-BBB9-C6A60C5C4540}" dt="2020-10-28T23:02:33.154" v="429" actId="9405"/>
          <ac:inkMkLst>
            <pc:docMk/>
            <pc:sldMk cId="3237914124" sldId="256"/>
            <ac:inkMk id="14" creationId="{0E36B71F-8617-4B05-A565-CA68910B66AF}"/>
          </ac:inkMkLst>
        </pc:inkChg>
        <pc:inkChg chg="add">
          <ac:chgData name="Steve Hord" userId="7478402321db30a2" providerId="LiveId" clId="{224CC9B6-A6C2-46C7-BBB9-C6A60C5C4540}" dt="2020-10-28T23:02:34.042" v="430" actId="9405"/>
          <ac:inkMkLst>
            <pc:docMk/>
            <pc:sldMk cId="3237914124" sldId="256"/>
            <ac:inkMk id="15" creationId="{C3E9255F-D54C-4938-861C-0719B95285A6}"/>
          </ac:inkMkLst>
        </pc:inkChg>
        <pc:inkChg chg="add">
          <ac:chgData name="Steve Hord" userId="7478402321db30a2" providerId="LiveId" clId="{224CC9B6-A6C2-46C7-BBB9-C6A60C5C4540}" dt="2020-10-28T23:02:34.713" v="431" actId="9405"/>
          <ac:inkMkLst>
            <pc:docMk/>
            <pc:sldMk cId="3237914124" sldId="256"/>
            <ac:inkMk id="16" creationId="{63A7B024-B577-4CAE-BEB0-A6669B501358}"/>
          </ac:inkMkLst>
        </pc:inkChg>
        <pc:inkChg chg="add">
          <ac:chgData name="Steve Hord" userId="7478402321db30a2" providerId="LiveId" clId="{224CC9B6-A6C2-46C7-BBB9-C6A60C5C4540}" dt="2020-10-28T23:02:36.608" v="432" actId="9405"/>
          <ac:inkMkLst>
            <pc:docMk/>
            <pc:sldMk cId="3237914124" sldId="256"/>
            <ac:inkMk id="17" creationId="{E0A5D064-5764-4BC6-889A-E61EBBCB274B}"/>
          </ac:inkMkLst>
        </pc:inkChg>
        <pc:inkChg chg="add">
          <ac:chgData name="Steve Hord" userId="7478402321db30a2" providerId="LiveId" clId="{224CC9B6-A6C2-46C7-BBB9-C6A60C5C4540}" dt="2020-10-28T23:02:37.363" v="433" actId="9405"/>
          <ac:inkMkLst>
            <pc:docMk/>
            <pc:sldMk cId="3237914124" sldId="256"/>
            <ac:inkMk id="18" creationId="{2CB02C25-2F1E-43D4-A77C-3F295035E347}"/>
          </ac:inkMkLst>
        </pc:inkChg>
        <pc:inkChg chg="add">
          <ac:chgData name="Steve Hord" userId="7478402321db30a2" providerId="LiveId" clId="{224CC9B6-A6C2-46C7-BBB9-C6A60C5C4540}" dt="2020-10-28T23:02:38.904" v="434" actId="9405"/>
          <ac:inkMkLst>
            <pc:docMk/>
            <pc:sldMk cId="3237914124" sldId="256"/>
            <ac:inkMk id="19" creationId="{4BA54EC1-BC0A-44CE-B6F6-610C5C43FEAF}"/>
          </ac:inkMkLst>
        </pc:inkChg>
        <pc:inkChg chg="add">
          <ac:chgData name="Steve Hord" userId="7478402321db30a2" providerId="LiveId" clId="{224CC9B6-A6C2-46C7-BBB9-C6A60C5C4540}" dt="2020-10-28T23:02:39.435" v="435" actId="9405"/>
          <ac:inkMkLst>
            <pc:docMk/>
            <pc:sldMk cId="3237914124" sldId="256"/>
            <ac:inkMk id="20" creationId="{A047CCDF-AC55-4CA2-8CC2-5DEAB5DBDA79}"/>
          </ac:inkMkLst>
        </pc:inkChg>
        <pc:inkChg chg="add">
          <ac:chgData name="Steve Hord" userId="7478402321db30a2" providerId="LiveId" clId="{224CC9B6-A6C2-46C7-BBB9-C6A60C5C4540}" dt="2020-10-28T23:02:40.498" v="436" actId="9405"/>
          <ac:inkMkLst>
            <pc:docMk/>
            <pc:sldMk cId="3237914124" sldId="256"/>
            <ac:inkMk id="21" creationId="{5C113320-A213-4066-90BD-CDA6F321CA37}"/>
          </ac:inkMkLst>
        </pc:inkChg>
        <pc:inkChg chg="add">
          <ac:chgData name="Steve Hord" userId="7478402321db30a2" providerId="LiveId" clId="{224CC9B6-A6C2-46C7-BBB9-C6A60C5C4540}" dt="2020-10-28T23:03:11.427" v="447" actId="9405"/>
          <ac:inkMkLst>
            <pc:docMk/>
            <pc:sldMk cId="3237914124" sldId="256"/>
            <ac:inkMk id="22" creationId="{E393B7F9-52EB-4DF0-9F3C-D38FF4077920}"/>
          </ac:inkMkLst>
        </pc:inkChg>
        <pc:inkChg chg="add">
          <ac:chgData name="Steve Hord" userId="7478402321db30a2" providerId="LiveId" clId="{224CC9B6-A6C2-46C7-BBB9-C6A60C5C4540}" dt="2020-10-28T23:03:33.458" v="448" actId="9405"/>
          <ac:inkMkLst>
            <pc:docMk/>
            <pc:sldMk cId="3237914124" sldId="256"/>
            <ac:inkMk id="23" creationId="{34B2D232-CEF5-419B-B1A5-8DBEA2B7E54F}"/>
          </ac:inkMkLst>
        </pc:inkChg>
        <pc:inkChg chg="add">
          <ac:chgData name="Steve Hord" userId="7478402321db30a2" providerId="LiveId" clId="{224CC9B6-A6C2-46C7-BBB9-C6A60C5C4540}" dt="2020-10-28T23:03:36.957" v="449" actId="9405"/>
          <ac:inkMkLst>
            <pc:docMk/>
            <pc:sldMk cId="3237914124" sldId="256"/>
            <ac:inkMk id="24" creationId="{362E2CCD-E783-4EB0-A449-D3A45EEDACA1}"/>
          </ac:inkMkLst>
        </pc:inkChg>
        <pc:inkChg chg="add">
          <ac:chgData name="Steve Hord" userId="7478402321db30a2" providerId="LiveId" clId="{224CC9B6-A6C2-46C7-BBB9-C6A60C5C4540}" dt="2020-10-28T23:03:37.444" v="450" actId="9405"/>
          <ac:inkMkLst>
            <pc:docMk/>
            <pc:sldMk cId="3237914124" sldId="256"/>
            <ac:inkMk id="25" creationId="{3A6B9D4B-B599-4E13-8CD4-9AE1EA05DD38}"/>
          </ac:inkMkLst>
        </pc:inkChg>
        <pc:inkChg chg="add">
          <ac:chgData name="Steve Hord" userId="7478402321db30a2" providerId="LiveId" clId="{224CC9B6-A6C2-46C7-BBB9-C6A60C5C4540}" dt="2020-10-28T23:03:38.508" v="451" actId="9405"/>
          <ac:inkMkLst>
            <pc:docMk/>
            <pc:sldMk cId="3237914124" sldId="256"/>
            <ac:inkMk id="26" creationId="{915EBC98-2995-4202-8847-0A06CF184801}"/>
          </ac:inkMkLst>
        </pc:inkChg>
        <pc:inkChg chg="add">
          <ac:chgData name="Steve Hord" userId="7478402321db30a2" providerId="LiveId" clId="{224CC9B6-A6C2-46C7-BBB9-C6A60C5C4540}" dt="2020-10-28T23:03:56.859" v="452" actId="9405"/>
          <ac:inkMkLst>
            <pc:docMk/>
            <pc:sldMk cId="3237914124" sldId="256"/>
            <ac:inkMk id="27" creationId="{45DA6E77-6091-41F4-942A-0F309A3D2009}"/>
          </ac:inkMkLst>
        </pc:inkChg>
        <pc:inkChg chg="add">
          <ac:chgData name="Steve Hord" userId="7478402321db30a2" providerId="LiveId" clId="{224CC9B6-A6C2-46C7-BBB9-C6A60C5C4540}" dt="2020-10-28T23:04:38.529" v="453" actId="9405"/>
          <ac:inkMkLst>
            <pc:docMk/>
            <pc:sldMk cId="3237914124" sldId="256"/>
            <ac:inkMk id="28" creationId="{E3F3AD06-2FD6-4505-B7DB-A8FB3DED0B43}"/>
          </ac:inkMkLst>
        </pc:inkChg>
        <pc:inkChg chg="add del">
          <ac:chgData name="Steve Hord" userId="7478402321db30a2" providerId="LiveId" clId="{224CC9B6-A6C2-46C7-BBB9-C6A60C5C4540}" dt="2020-10-28T23:36:33.351" v="646" actId="9405"/>
          <ac:inkMkLst>
            <pc:docMk/>
            <pc:sldMk cId="3237914124" sldId="256"/>
            <ac:inkMk id="29" creationId="{FC14F4E6-E521-4EC4-BDD3-F661908AFB0D}"/>
          </ac:inkMkLst>
        </pc:inkChg>
        <pc:inkChg chg="add">
          <ac:chgData name="Steve Hord" userId="7478402321db30a2" providerId="LiveId" clId="{224CC9B6-A6C2-46C7-BBB9-C6A60C5C4540}" dt="2020-10-28T23:37:51.257" v="647" actId="9405"/>
          <ac:inkMkLst>
            <pc:docMk/>
            <pc:sldMk cId="3237914124" sldId="256"/>
            <ac:inkMk id="30" creationId="{C9248AF4-5127-48C9-B6A2-758110871291}"/>
          </ac:inkMkLst>
        </pc:inkChg>
      </pc:sldChg>
      <pc:sldChg chg="addSp delSp modSp">
        <pc:chgData name="Steve Hord" userId="7478402321db30a2" providerId="LiveId" clId="{224CC9B6-A6C2-46C7-BBB9-C6A60C5C4540}" dt="2020-10-28T23:59:03.309" v="686" actId="478"/>
        <pc:sldMkLst>
          <pc:docMk/>
          <pc:sldMk cId="1339210688" sldId="257"/>
        </pc:sldMkLst>
        <pc:picChg chg="add mod ord">
          <ac:chgData name="Steve Hord" userId="7478402321db30a2" providerId="LiveId" clId="{224CC9B6-A6C2-46C7-BBB9-C6A60C5C4540}" dt="2020-10-28T23:16:49.707" v="633" actId="167"/>
          <ac:picMkLst>
            <pc:docMk/>
            <pc:sldMk cId="1339210688" sldId="257"/>
            <ac:picMk id="4" creationId="{9B37F9FA-3571-49C2-8811-B1159FCC0D6D}"/>
          </ac:picMkLst>
        </pc:picChg>
        <pc:picChg chg="del">
          <ac:chgData name="Steve Hord" userId="7478402321db30a2" providerId="LiveId" clId="{224CC9B6-A6C2-46C7-BBB9-C6A60C5C4540}" dt="2020-10-28T22:24:02.319" v="161"/>
          <ac:picMkLst>
            <pc:docMk/>
            <pc:sldMk cId="1339210688" sldId="257"/>
            <ac:picMk id="4" creationId="{BB8BCD0B-C663-48F9-B72B-E6B77C5BD02D}"/>
          </ac:picMkLst>
        </pc:picChg>
        <pc:picChg chg="add del mod">
          <ac:chgData name="Steve Hord" userId="7478402321db30a2" providerId="LiveId" clId="{224CC9B6-A6C2-46C7-BBB9-C6A60C5C4540}" dt="2020-10-28T23:59:02.119" v="685" actId="478"/>
          <ac:picMkLst>
            <pc:docMk/>
            <pc:sldMk cId="1339210688" sldId="257"/>
            <ac:picMk id="5" creationId="{853CF8EF-ED2E-46AE-A3CC-35FDB58937EB}"/>
          </ac:picMkLst>
        </pc:picChg>
        <pc:picChg chg="add del mod">
          <ac:chgData name="Steve Hord" userId="7478402321db30a2" providerId="LiveId" clId="{224CC9B6-A6C2-46C7-BBB9-C6A60C5C4540}" dt="2020-10-28T23:59:00.284" v="684" actId="478"/>
          <ac:picMkLst>
            <pc:docMk/>
            <pc:sldMk cId="1339210688" sldId="257"/>
            <ac:picMk id="6" creationId="{793A0DB6-57CF-4702-9240-EE06BC65B891}"/>
          </ac:picMkLst>
        </pc:picChg>
        <pc:picChg chg="add del mod">
          <ac:chgData name="Steve Hord" userId="7478402321db30a2" providerId="LiveId" clId="{224CC9B6-A6C2-46C7-BBB9-C6A60C5C4540}" dt="2020-10-28T23:58:58.690" v="683" actId="478"/>
          <ac:picMkLst>
            <pc:docMk/>
            <pc:sldMk cId="1339210688" sldId="257"/>
            <ac:picMk id="7" creationId="{6560B30D-242C-4EF2-A222-42DA8EFAC487}"/>
          </ac:picMkLst>
        </pc:picChg>
        <pc:picChg chg="add del mod">
          <ac:chgData name="Steve Hord" userId="7478402321db30a2" providerId="LiveId" clId="{224CC9B6-A6C2-46C7-BBB9-C6A60C5C4540}" dt="2020-10-28T23:59:03.309" v="686" actId="478"/>
          <ac:picMkLst>
            <pc:docMk/>
            <pc:sldMk cId="1339210688" sldId="257"/>
            <ac:picMk id="8" creationId="{B73E49F2-94B3-4B75-90EE-6AD198FC93E5}"/>
          </ac:picMkLst>
        </pc:picChg>
        <pc:inkChg chg="add">
          <ac:chgData name="Steve Hord" userId="7478402321db30a2" providerId="LiveId" clId="{224CC9B6-A6C2-46C7-BBB9-C6A60C5C4540}" dt="2020-10-28T23:02:44.360" v="437" actId="9405"/>
          <ac:inkMkLst>
            <pc:docMk/>
            <pc:sldMk cId="1339210688" sldId="257"/>
            <ac:inkMk id="9" creationId="{1A185CBD-ED91-4F24-BEB9-8E33AD8AC3B1}"/>
          </ac:inkMkLst>
        </pc:inkChg>
        <pc:inkChg chg="add">
          <ac:chgData name="Steve Hord" userId="7478402321db30a2" providerId="LiveId" clId="{224CC9B6-A6C2-46C7-BBB9-C6A60C5C4540}" dt="2020-10-28T23:02:45.199" v="438" actId="9405"/>
          <ac:inkMkLst>
            <pc:docMk/>
            <pc:sldMk cId="1339210688" sldId="257"/>
            <ac:inkMk id="10" creationId="{032BD37A-4777-4658-98DC-561C88BBD6B5}"/>
          </ac:inkMkLst>
        </pc:inkChg>
        <pc:inkChg chg="add">
          <ac:chgData name="Steve Hord" userId="7478402321db30a2" providerId="LiveId" clId="{224CC9B6-A6C2-46C7-BBB9-C6A60C5C4540}" dt="2020-10-28T23:02:45.764" v="439" actId="9405"/>
          <ac:inkMkLst>
            <pc:docMk/>
            <pc:sldMk cId="1339210688" sldId="257"/>
            <ac:inkMk id="11" creationId="{8D6F0DE4-0F5C-4DBC-980B-FA84561A37BD}"/>
          </ac:inkMkLst>
        </pc:inkChg>
        <pc:inkChg chg="add">
          <ac:chgData name="Steve Hord" userId="7478402321db30a2" providerId="LiveId" clId="{224CC9B6-A6C2-46C7-BBB9-C6A60C5C4540}" dt="2020-10-28T23:02:46.202" v="440" actId="9405"/>
          <ac:inkMkLst>
            <pc:docMk/>
            <pc:sldMk cId="1339210688" sldId="257"/>
            <ac:inkMk id="12" creationId="{24F830F4-CC15-48E6-AB15-04ED683CA04A}"/>
          </ac:inkMkLst>
        </pc:inkChg>
        <pc:inkChg chg="add">
          <ac:chgData name="Steve Hord" userId="7478402321db30a2" providerId="LiveId" clId="{224CC9B6-A6C2-46C7-BBB9-C6A60C5C4540}" dt="2020-10-28T23:02:53.893" v="441" actId="9405"/>
          <ac:inkMkLst>
            <pc:docMk/>
            <pc:sldMk cId="1339210688" sldId="257"/>
            <ac:inkMk id="13" creationId="{18EA1C91-5384-4260-8EC9-8379C643441C}"/>
          </ac:inkMkLst>
        </pc:inkChg>
        <pc:inkChg chg="add">
          <ac:chgData name="Steve Hord" userId="7478402321db30a2" providerId="LiveId" clId="{224CC9B6-A6C2-46C7-BBB9-C6A60C5C4540}" dt="2020-10-28T23:03:01.423" v="442" actId="9405"/>
          <ac:inkMkLst>
            <pc:docMk/>
            <pc:sldMk cId="1339210688" sldId="257"/>
            <ac:inkMk id="14" creationId="{97E9F6ED-ACEE-438F-A76C-C66263E59B33}"/>
          </ac:inkMkLst>
        </pc:inkChg>
        <pc:inkChg chg="add">
          <ac:chgData name="Steve Hord" userId="7478402321db30a2" providerId="LiveId" clId="{224CC9B6-A6C2-46C7-BBB9-C6A60C5C4540}" dt="2020-10-28T23:03:01.879" v="443" actId="9405"/>
          <ac:inkMkLst>
            <pc:docMk/>
            <pc:sldMk cId="1339210688" sldId="257"/>
            <ac:inkMk id="15" creationId="{EA56CB11-8AE3-4EA0-B556-BBB572803B07}"/>
          </ac:inkMkLst>
        </pc:inkChg>
        <pc:inkChg chg="add">
          <ac:chgData name="Steve Hord" userId="7478402321db30a2" providerId="LiveId" clId="{224CC9B6-A6C2-46C7-BBB9-C6A60C5C4540}" dt="2020-10-28T23:03:02.265" v="444" actId="9405"/>
          <ac:inkMkLst>
            <pc:docMk/>
            <pc:sldMk cId="1339210688" sldId="257"/>
            <ac:inkMk id="16" creationId="{78E27AEC-BDF9-49A4-A10A-6F5F64F01EEA}"/>
          </ac:inkMkLst>
        </pc:inkChg>
        <pc:inkChg chg="add">
          <ac:chgData name="Steve Hord" userId="7478402321db30a2" providerId="LiveId" clId="{224CC9B6-A6C2-46C7-BBB9-C6A60C5C4540}" dt="2020-10-28T23:03:02.610" v="445" actId="9405"/>
          <ac:inkMkLst>
            <pc:docMk/>
            <pc:sldMk cId="1339210688" sldId="257"/>
            <ac:inkMk id="17" creationId="{00D1CCCF-5EBB-4FB3-A293-78C28946220A}"/>
          </ac:inkMkLst>
        </pc:inkChg>
        <pc:inkChg chg="add">
          <ac:chgData name="Steve Hord" userId="7478402321db30a2" providerId="LiveId" clId="{224CC9B6-A6C2-46C7-BBB9-C6A60C5C4540}" dt="2020-10-28T23:03:03.924" v="446" actId="9405"/>
          <ac:inkMkLst>
            <pc:docMk/>
            <pc:sldMk cId="1339210688" sldId="257"/>
            <ac:inkMk id="18" creationId="{0EC3AB97-946C-4D62-AEB0-E11D486AFBF0}"/>
          </ac:inkMkLst>
        </pc:inkChg>
      </pc:sldChg>
      <pc:sldChg chg="modSp">
        <pc:chgData name="Steve Hord" userId="7478402321db30a2" providerId="LiveId" clId="{224CC9B6-A6C2-46C7-BBB9-C6A60C5C4540}" dt="2020-10-28T23:18:22.378" v="642" actId="27636"/>
        <pc:sldMkLst>
          <pc:docMk/>
          <pc:sldMk cId="3083623366" sldId="260"/>
        </pc:sldMkLst>
        <pc:spChg chg="mod">
          <ac:chgData name="Steve Hord" userId="7478402321db30a2" providerId="LiveId" clId="{224CC9B6-A6C2-46C7-BBB9-C6A60C5C4540}" dt="2020-10-28T23:18:22.378" v="642" actId="27636"/>
          <ac:spMkLst>
            <pc:docMk/>
            <pc:sldMk cId="3083623366" sldId="260"/>
            <ac:spMk id="3" creationId="{902FD5C4-FE5F-46D2-ABC9-49FA4BB8442F}"/>
          </ac:spMkLst>
        </pc:spChg>
      </pc:sldChg>
      <pc:sldChg chg="addSp delSp modSp">
        <pc:chgData name="Steve Hord" userId="7478402321db30a2" providerId="LiveId" clId="{224CC9B6-A6C2-46C7-BBB9-C6A60C5C4540}" dt="2020-10-28T23:59:09.194" v="687" actId="478"/>
        <pc:sldMkLst>
          <pc:docMk/>
          <pc:sldMk cId="710623681" sldId="261"/>
        </pc:sldMkLst>
        <pc:picChg chg="mod">
          <ac:chgData name="Steve Hord" userId="7478402321db30a2" providerId="LiveId" clId="{224CC9B6-A6C2-46C7-BBB9-C6A60C5C4540}" dt="2020-10-28T22:36:36.345" v="382" actId="14100"/>
          <ac:picMkLst>
            <pc:docMk/>
            <pc:sldMk cId="710623681" sldId="261"/>
            <ac:picMk id="4" creationId="{EE158731-59BB-48A2-A901-D7C35E91BA10}"/>
          </ac:picMkLst>
        </pc:picChg>
        <pc:picChg chg="add del mod">
          <ac:chgData name="Steve Hord" userId="7478402321db30a2" providerId="LiveId" clId="{224CC9B6-A6C2-46C7-BBB9-C6A60C5C4540}" dt="2020-10-28T23:59:09.194" v="687" actId="478"/>
          <ac:picMkLst>
            <pc:docMk/>
            <pc:sldMk cId="710623681" sldId="261"/>
            <ac:picMk id="6" creationId="{38A44285-5189-4D0A-8701-C2B5E42B5518}"/>
          </ac:picMkLst>
        </pc:picChg>
      </pc:sldChg>
      <pc:sldChg chg="modSp">
        <pc:chgData name="Steve Hord" userId="7478402321db30a2" providerId="LiveId" clId="{224CC9B6-A6C2-46C7-BBB9-C6A60C5C4540}" dt="2020-10-28T23:21:26.804" v="643" actId="20577"/>
        <pc:sldMkLst>
          <pc:docMk/>
          <pc:sldMk cId="452859177" sldId="262"/>
        </pc:sldMkLst>
        <pc:spChg chg="mod">
          <ac:chgData name="Steve Hord" userId="7478402321db30a2" providerId="LiveId" clId="{224CC9B6-A6C2-46C7-BBB9-C6A60C5C4540}" dt="2020-10-28T23:21:26.804" v="643" actId="20577"/>
          <ac:spMkLst>
            <pc:docMk/>
            <pc:sldMk cId="452859177" sldId="262"/>
            <ac:spMk id="3" creationId="{902FD5C4-FE5F-46D2-ABC9-49FA4BB8442F}"/>
          </ac:spMkLst>
        </pc:spChg>
      </pc:sldChg>
      <pc:sldChg chg="addSp delSp modSp">
        <pc:chgData name="Steve Hord" userId="7478402321db30a2" providerId="LiveId" clId="{224CC9B6-A6C2-46C7-BBB9-C6A60C5C4540}" dt="2020-10-28T23:59:22.999" v="689" actId="478"/>
        <pc:sldMkLst>
          <pc:docMk/>
          <pc:sldMk cId="2161130591" sldId="272"/>
        </pc:sldMkLst>
        <pc:picChg chg="del mod">
          <ac:chgData name="Steve Hord" userId="7478402321db30a2" providerId="LiveId" clId="{224CC9B6-A6C2-46C7-BBB9-C6A60C5C4540}" dt="2020-10-28T23:10:18.699" v="471" actId="478"/>
          <ac:picMkLst>
            <pc:docMk/>
            <pc:sldMk cId="2161130591" sldId="272"/>
            <ac:picMk id="4" creationId="{C1FCEFC0-D7CE-430F-A1AC-AC17331EFD14}"/>
          </ac:picMkLst>
        </pc:picChg>
        <pc:picChg chg="del">
          <ac:chgData name="Steve Hord" userId="7478402321db30a2" providerId="LiveId" clId="{224CC9B6-A6C2-46C7-BBB9-C6A60C5C4540}" dt="2020-10-28T23:59:21.027" v="688" actId="478"/>
          <ac:picMkLst>
            <pc:docMk/>
            <pc:sldMk cId="2161130591" sldId="272"/>
            <ac:picMk id="6" creationId="{998DDB99-D494-444C-96D1-7AB5393DD65C}"/>
          </ac:picMkLst>
        </pc:picChg>
        <pc:picChg chg="add del mod">
          <ac:chgData name="Steve Hord" userId="7478402321db30a2" providerId="LiveId" clId="{224CC9B6-A6C2-46C7-BBB9-C6A60C5C4540}" dt="2020-10-28T23:59:22.999" v="689" actId="478"/>
          <ac:picMkLst>
            <pc:docMk/>
            <pc:sldMk cId="2161130591" sldId="272"/>
            <ac:picMk id="7" creationId="{EF1CDD4D-CAA0-4B1F-A12B-650B712F4B73}"/>
          </ac:picMkLst>
        </pc:picChg>
      </pc:sldChg>
      <pc:sldMasterChg chg="modSldLayout">
        <pc:chgData name="Steve Hord" userId="7478402321db30a2" providerId="LiveId" clId="{224CC9B6-A6C2-46C7-BBB9-C6A60C5C4540}" dt="2020-10-28T23:01:58.349" v="428" actId="9405"/>
        <pc:sldMasterMkLst>
          <pc:docMk/>
          <pc:sldMasterMk cId="1270442930" sldId="2147483660"/>
        </pc:sldMasterMkLst>
        <pc:sldLayoutChg chg="addSp">
          <pc:chgData name="Steve Hord" userId="7478402321db30a2" providerId="LiveId" clId="{224CC9B6-A6C2-46C7-BBB9-C6A60C5C4540}" dt="2020-10-28T23:01:58.349" v="428" actId="9405"/>
          <pc:sldLayoutMkLst>
            <pc:docMk/>
            <pc:sldMasterMk cId="1270442930" sldId="2147483660"/>
            <pc:sldLayoutMk cId="2871343567" sldId="2147483664"/>
          </pc:sldLayoutMkLst>
          <pc:inkChg chg="add">
            <ac:chgData name="Steve Hord" userId="7478402321db30a2" providerId="LiveId" clId="{224CC9B6-A6C2-46C7-BBB9-C6A60C5C4540}" dt="2020-10-28T23:01:52.131" v="421" actId="9405"/>
            <ac:inkMkLst>
              <pc:docMk/>
              <pc:sldMasterMk cId="1270442930" sldId="2147483660"/>
              <pc:sldLayoutMk cId="2871343567" sldId="2147483664"/>
              <ac:inkMk id="5" creationId="{7F3045DE-3AB7-4E3E-A391-4F9107A8F8C9}"/>
            </ac:inkMkLst>
          </pc:inkChg>
          <pc:inkChg chg="add">
            <ac:chgData name="Steve Hord" userId="7478402321db30a2" providerId="LiveId" clId="{224CC9B6-A6C2-46C7-BBB9-C6A60C5C4540}" dt="2020-10-28T23:01:52.487" v="422" actId="9405"/>
            <ac:inkMkLst>
              <pc:docMk/>
              <pc:sldMasterMk cId="1270442930" sldId="2147483660"/>
              <pc:sldLayoutMk cId="2871343567" sldId="2147483664"/>
              <ac:inkMk id="6" creationId="{B64BE9BD-96C6-496B-8F87-BF8B5FE6878E}"/>
            </ac:inkMkLst>
          </pc:inkChg>
          <pc:inkChg chg="add">
            <ac:chgData name="Steve Hord" userId="7478402321db30a2" providerId="LiveId" clId="{224CC9B6-A6C2-46C7-BBB9-C6A60C5C4540}" dt="2020-10-28T23:01:55.176" v="423" actId="9405"/>
            <ac:inkMkLst>
              <pc:docMk/>
              <pc:sldMasterMk cId="1270442930" sldId="2147483660"/>
              <pc:sldLayoutMk cId="2871343567" sldId="2147483664"/>
              <ac:inkMk id="7" creationId="{5547CB02-1206-4981-BA1F-98056CC7D0F6}"/>
            </ac:inkMkLst>
          </pc:inkChg>
          <pc:inkChg chg="add">
            <ac:chgData name="Steve Hord" userId="7478402321db30a2" providerId="LiveId" clId="{224CC9B6-A6C2-46C7-BBB9-C6A60C5C4540}" dt="2020-10-28T23:01:55.519" v="424" actId="9405"/>
            <ac:inkMkLst>
              <pc:docMk/>
              <pc:sldMasterMk cId="1270442930" sldId="2147483660"/>
              <pc:sldLayoutMk cId="2871343567" sldId="2147483664"/>
              <ac:inkMk id="9" creationId="{00AC9549-295A-481F-BAC1-D217607B1470}"/>
            </ac:inkMkLst>
          </pc:inkChg>
          <pc:inkChg chg="add">
            <ac:chgData name="Steve Hord" userId="7478402321db30a2" providerId="LiveId" clId="{224CC9B6-A6C2-46C7-BBB9-C6A60C5C4540}" dt="2020-10-28T23:01:55.860" v="425" actId="9405"/>
            <ac:inkMkLst>
              <pc:docMk/>
              <pc:sldMasterMk cId="1270442930" sldId="2147483660"/>
              <pc:sldLayoutMk cId="2871343567" sldId="2147483664"/>
              <ac:inkMk id="10" creationId="{582B34FC-FED6-4B35-B336-2C001BF70FEA}"/>
            </ac:inkMkLst>
          </pc:inkChg>
          <pc:inkChg chg="add">
            <ac:chgData name="Steve Hord" userId="7478402321db30a2" providerId="LiveId" clId="{224CC9B6-A6C2-46C7-BBB9-C6A60C5C4540}" dt="2020-10-28T23:01:56.207" v="426" actId="9405"/>
            <ac:inkMkLst>
              <pc:docMk/>
              <pc:sldMasterMk cId="1270442930" sldId="2147483660"/>
              <pc:sldLayoutMk cId="2871343567" sldId="2147483664"/>
              <ac:inkMk id="11" creationId="{E937588D-ADB8-4462-B727-CA3C34F68C66}"/>
            </ac:inkMkLst>
          </pc:inkChg>
          <pc:inkChg chg="add">
            <ac:chgData name="Steve Hord" userId="7478402321db30a2" providerId="LiveId" clId="{224CC9B6-A6C2-46C7-BBB9-C6A60C5C4540}" dt="2020-10-28T23:01:56.539" v="427" actId="9405"/>
            <ac:inkMkLst>
              <pc:docMk/>
              <pc:sldMasterMk cId="1270442930" sldId="2147483660"/>
              <pc:sldLayoutMk cId="2871343567" sldId="2147483664"/>
              <ac:inkMk id="12" creationId="{30649580-583C-4B6A-9755-80D062662B47}"/>
            </ac:inkMkLst>
          </pc:inkChg>
          <pc:inkChg chg="add">
            <ac:chgData name="Steve Hord" userId="7478402321db30a2" providerId="LiveId" clId="{224CC9B6-A6C2-46C7-BBB9-C6A60C5C4540}" dt="2020-10-28T23:01:58.349" v="428" actId="9405"/>
            <ac:inkMkLst>
              <pc:docMk/>
              <pc:sldMasterMk cId="1270442930" sldId="2147483660"/>
              <pc:sldLayoutMk cId="2871343567" sldId="2147483664"/>
              <ac:inkMk id="13" creationId="{C563E662-A115-4BA9-A520-DAB1F8FFDBA4}"/>
            </ac:inkMkLst>
          </pc:inkChg>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D1C8D29-F7C4-2849-8C43-1B5EC392E554}" type="doc">
      <dgm:prSet loTypeId="urn:microsoft.com/office/officeart/2005/8/layout/process1" loCatId="" qsTypeId="urn:microsoft.com/office/officeart/2005/8/quickstyle/3d2" qsCatId="3D" csTypeId="urn:microsoft.com/office/officeart/2005/8/colors/accent1_2" csCatId="accent1" phldr="1"/>
      <dgm:spPr/>
    </dgm:pt>
    <dgm:pt modelId="{5B6D34E3-F031-D346-B7D6-3CE659C67BAD}">
      <dgm:prSet phldrT="[Text]"/>
      <dgm:spPr/>
      <dgm:t>
        <a:bodyPr/>
        <a:lstStyle/>
        <a:p>
          <a:r>
            <a:rPr lang="en-US" dirty="0"/>
            <a:t>SpaceX REST API</a:t>
          </a:r>
        </a:p>
      </dgm:t>
    </dgm:pt>
    <dgm:pt modelId="{A4E4089F-06F4-8246-B18E-DDDDF792945D}" type="parTrans" cxnId="{694CC3FB-9C54-7F4A-9418-111574F3D62F}">
      <dgm:prSet/>
      <dgm:spPr/>
      <dgm:t>
        <a:bodyPr/>
        <a:lstStyle/>
        <a:p>
          <a:endParaRPr lang="en-US"/>
        </a:p>
      </dgm:t>
    </dgm:pt>
    <dgm:pt modelId="{529E905F-A9FD-D14B-90CD-A5F30F66C1EF}" type="sibTrans" cxnId="{694CC3FB-9C54-7F4A-9418-111574F3D62F}">
      <dgm:prSet/>
      <dgm:spPr/>
      <dgm:t>
        <a:bodyPr/>
        <a:lstStyle/>
        <a:p>
          <a:endParaRPr lang="en-US"/>
        </a:p>
      </dgm:t>
    </dgm:pt>
    <dgm:pt modelId="{C5B5D4AB-F7A4-0C40-8ED9-5B345CE8BB7B}">
      <dgm:prSet phldrT="[Text]"/>
      <dgm:spPr/>
      <dgm:t>
        <a:bodyPr/>
        <a:lstStyle/>
        <a:p>
          <a:r>
            <a:rPr lang="en-US" dirty="0"/>
            <a:t>Returns data in JSON</a:t>
          </a:r>
        </a:p>
      </dgm:t>
    </dgm:pt>
    <dgm:pt modelId="{C5B426A9-2480-6F4B-8D67-73D203394E94}" type="parTrans" cxnId="{0A2BD76B-AEAE-EB40-87FB-9E4AC6846F1C}">
      <dgm:prSet/>
      <dgm:spPr/>
      <dgm:t>
        <a:bodyPr/>
        <a:lstStyle/>
        <a:p>
          <a:endParaRPr lang="en-US"/>
        </a:p>
      </dgm:t>
    </dgm:pt>
    <dgm:pt modelId="{9C21849E-1DFF-0C42-B2D8-2D127813EF8C}" type="sibTrans" cxnId="{0A2BD76B-AEAE-EB40-87FB-9E4AC6846F1C}">
      <dgm:prSet/>
      <dgm:spPr/>
      <dgm:t>
        <a:bodyPr/>
        <a:lstStyle/>
        <a:p>
          <a:endParaRPr lang="en-US"/>
        </a:p>
      </dgm:t>
    </dgm:pt>
    <dgm:pt modelId="{FFE2F7EF-4C6B-FC4F-AF96-E6AE4E689693}">
      <dgm:prSet phldrT="[Text]"/>
      <dgm:spPr/>
      <dgm:t>
        <a:bodyPr/>
        <a:lstStyle/>
        <a:p>
          <a:r>
            <a:rPr lang="en-US" dirty="0"/>
            <a:t>Normalize data into </a:t>
          </a:r>
          <a:r>
            <a:rPr lang="en-US" dirty="0" err="1"/>
            <a:t>DataFrame</a:t>
          </a:r>
          <a:endParaRPr lang="en-US" dirty="0"/>
        </a:p>
      </dgm:t>
    </dgm:pt>
    <dgm:pt modelId="{0EF779DA-C22C-884A-B7F9-9384D0A8BC6A}" type="parTrans" cxnId="{7B957DD9-7FC0-0C48-AC1F-7D913959013F}">
      <dgm:prSet/>
      <dgm:spPr/>
      <dgm:t>
        <a:bodyPr/>
        <a:lstStyle/>
        <a:p>
          <a:endParaRPr lang="en-US"/>
        </a:p>
      </dgm:t>
    </dgm:pt>
    <dgm:pt modelId="{B689D39D-4456-A34A-B83F-2740924B0E3F}" type="sibTrans" cxnId="{7B957DD9-7FC0-0C48-AC1F-7D913959013F}">
      <dgm:prSet/>
      <dgm:spPr/>
      <dgm:t>
        <a:bodyPr/>
        <a:lstStyle/>
        <a:p>
          <a:endParaRPr lang="en-US"/>
        </a:p>
      </dgm:t>
    </dgm:pt>
    <dgm:pt modelId="{F13D8D75-190F-164C-B70B-A9B9FCFC6636}" type="pres">
      <dgm:prSet presAssocID="{5D1C8D29-F7C4-2849-8C43-1B5EC392E554}" presName="Name0" presStyleCnt="0">
        <dgm:presLayoutVars>
          <dgm:dir/>
          <dgm:resizeHandles val="exact"/>
        </dgm:presLayoutVars>
      </dgm:prSet>
      <dgm:spPr/>
    </dgm:pt>
    <dgm:pt modelId="{11293900-75A9-5E42-AE83-BC734FBAE601}" type="pres">
      <dgm:prSet presAssocID="{5B6D34E3-F031-D346-B7D6-3CE659C67BAD}" presName="node" presStyleLbl="node1" presStyleIdx="0" presStyleCnt="3">
        <dgm:presLayoutVars>
          <dgm:bulletEnabled val="1"/>
        </dgm:presLayoutVars>
      </dgm:prSet>
      <dgm:spPr/>
    </dgm:pt>
    <dgm:pt modelId="{2E2D5507-8A84-9647-981A-F243E17077D4}" type="pres">
      <dgm:prSet presAssocID="{529E905F-A9FD-D14B-90CD-A5F30F66C1EF}" presName="sibTrans" presStyleLbl="sibTrans2D1" presStyleIdx="0" presStyleCnt="2"/>
      <dgm:spPr/>
    </dgm:pt>
    <dgm:pt modelId="{1B1687E7-EFC2-9D4B-966D-483157ADB4E0}" type="pres">
      <dgm:prSet presAssocID="{529E905F-A9FD-D14B-90CD-A5F30F66C1EF}" presName="connectorText" presStyleLbl="sibTrans2D1" presStyleIdx="0" presStyleCnt="2"/>
      <dgm:spPr/>
    </dgm:pt>
    <dgm:pt modelId="{3E24E655-BD0D-0D40-BF0F-958B59D970FA}" type="pres">
      <dgm:prSet presAssocID="{C5B5D4AB-F7A4-0C40-8ED9-5B345CE8BB7B}" presName="node" presStyleLbl="node1" presStyleIdx="1" presStyleCnt="3">
        <dgm:presLayoutVars>
          <dgm:bulletEnabled val="1"/>
        </dgm:presLayoutVars>
      </dgm:prSet>
      <dgm:spPr/>
    </dgm:pt>
    <dgm:pt modelId="{955BDDF4-D30A-484D-96E7-1CC59A4843F4}" type="pres">
      <dgm:prSet presAssocID="{9C21849E-1DFF-0C42-B2D8-2D127813EF8C}" presName="sibTrans" presStyleLbl="sibTrans2D1" presStyleIdx="1" presStyleCnt="2"/>
      <dgm:spPr/>
    </dgm:pt>
    <dgm:pt modelId="{49767135-8B18-F843-B187-7D2C0DCD63F1}" type="pres">
      <dgm:prSet presAssocID="{9C21849E-1DFF-0C42-B2D8-2D127813EF8C}" presName="connectorText" presStyleLbl="sibTrans2D1" presStyleIdx="1" presStyleCnt="2"/>
      <dgm:spPr/>
    </dgm:pt>
    <dgm:pt modelId="{080AF914-D2E2-EB4F-93AC-078ACC2CBDA6}" type="pres">
      <dgm:prSet presAssocID="{FFE2F7EF-4C6B-FC4F-AF96-E6AE4E689693}" presName="node" presStyleLbl="node1" presStyleIdx="2" presStyleCnt="3">
        <dgm:presLayoutVars>
          <dgm:bulletEnabled val="1"/>
        </dgm:presLayoutVars>
      </dgm:prSet>
      <dgm:spPr/>
    </dgm:pt>
  </dgm:ptLst>
  <dgm:cxnLst>
    <dgm:cxn modelId="{9996B00E-6794-BA40-B113-2B8371ECC099}" type="presOf" srcId="{FFE2F7EF-4C6B-FC4F-AF96-E6AE4E689693}" destId="{080AF914-D2E2-EB4F-93AC-078ACC2CBDA6}" srcOrd="0" destOrd="0" presId="urn:microsoft.com/office/officeart/2005/8/layout/process1"/>
    <dgm:cxn modelId="{58FF5C27-2F9C-F445-A5D6-34BCB8EA5506}" type="presOf" srcId="{529E905F-A9FD-D14B-90CD-A5F30F66C1EF}" destId="{1B1687E7-EFC2-9D4B-966D-483157ADB4E0}" srcOrd="1" destOrd="0" presId="urn:microsoft.com/office/officeart/2005/8/layout/process1"/>
    <dgm:cxn modelId="{9C2F754A-F67B-9C45-B0DF-30CBDBF490E1}" type="presOf" srcId="{9C21849E-1DFF-0C42-B2D8-2D127813EF8C}" destId="{955BDDF4-D30A-484D-96E7-1CC59A4843F4}" srcOrd="0" destOrd="0" presId="urn:microsoft.com/office/officeart/2005/8/layout/process1"/>
    <dgm:cxn modelId="{F751ED56-C0A1-5D45-B71C-0ADE41F808F4}" type="presOf" srcId="{C5B5D4AB-F7A4-0C40-8ED9-5B345CE8BB7B}" destId="{3E24E655-BD0D-0D40-BF0F-958B59D970FA}" srcOrd="0" destOrd="0" presId="urn:microsoft.com/office/officeart/2005/8/layout/process1"/>
    <dgm:cxn modelId="{BE380D57-9E95-984C-A414-7216C35C1517}" type="presOf" srcId="{9C21849E-1DFF-0C42-B2D8-2D127813EF8C}" destId="{49767135-8B18-F843-B187-7D2C0DCD63F1}" srcOrd="1" destOrd="0" presId="urn:microsoft.com/office/officeart/2005/8/layout/process1"/>
    <dgm:cxn modelId="{0A2BD76B-AEAE-EB40-87FB-9E4AC6846F1C}" srcId="{5D1C8D29-F7C4-2849-8C43-1B5EC392E554}" destId="{C5B5D4AB-F7A4-0C40-8ED9-5B345CE8BB7B}" srcOrd="1" destOrd="0" parTransId="{C5B426A9-2480-6F4B-8D67-73D203394E94}" sibTransId="{9C21849E-1DFF-0C42-B2D8-2D127813EF8C}"/>
    <dgm:cxn modelId="{F4952A74-A0ED-F543-B765-97F43297BC66}" type="presOf" srcId="{529E905F-A9FD-D14B-90CD-A5F30F66C1EF}" destId="{2E2D5507-8A84-9647-981A-F243E17077D4}" srcOrd="0" destOrd="0" presId="urn:microsoft.com/office/officeart/2005/8/layout/process1"/>
    <dgm:cxn modelId="{7B957DD9-7FC0-0C48-AC1F-7D913959013F}" srcId="{5D1C8D29-F7C4-2849-8C43-1B5EC392E554}" destId="{FFE2F7EF-4C6B-FC4F-AF96-E6AE4E689693}" srcOrd="2" destOrd="0" parTransId="{0EF779DA-C22C-884A-B7F9-9384D0A8BC6A}" sibTransId="{B689D39D-4456-A34A-B83F-2740924B0E3F}"/>
    <dgm:cxn modelId="{E38569E1-AF07-0542-96CB-64A57C25632C}" type="presOf" srcId="{5B6D34E3-F031-D346-B7D6-3CE659C67BAD}" destId="{11293900-75A9-5E42-AE83-BC734FBAE601}" srcOrd="0" destOrd="0" presId="urn:microsoft.com/office/officeart/2005/8/layout/process1"/>
    <dgm:cxn modelId="{B9AE77EE-028C-D447-A83A-5D426E1BD59B}" type="presOf" srcId="{5D1C8D29-F7C4-2849-8C43-1B5EC392E554}" destId="{F13D8D75-190F-164C-B70B-A9B9FCFC6636}" srcOrd="0" destOrd="0" presId="urn:microsoft.com/office/officeart/2005/8/layout/process1"/>
    <dgm:cxn modelId="{694CC3FB-9C54-7F4A-9418-111574F3D62F}" srcId="{5D1C8D29-F7C4-2849-8C43-1B5EC392E554}" destId="{5B6D34E3-F031-D346-B7D6-3CE659C67BAD}" srcOrd="0" destOrd="0" parTransId="{A4E4089F-06F4-8246-B18E-DDDDF792945D}" sibTransId="{529E905F-A9FD-D14B-90CD-A5F30F66C1EF}"/>
    <dgm:cxn modelId="{81864C3B-F991-E54A-9A13-DF6EBDD8F4B5}" type="presParOf" srcId="{F13D8D75-190F-164C-B70B-A9B9FCFC6636}" destId="{11293900-75A9-5E42-AE83-BC734FBAE601}" srcOrd="0" destOrd="0" presId="urn:microsoft.com/office/officeart/2005/8/layout/process1"/>
    <dgm:cxn modelId="{A9FBE74F-69CB-124F-B45A-352C219C5B9B}" type="presParOf" srcId="{F13D8D75-190F-164C-B70B-A9B9FCFC6636}" destId="{2E2D5507-8A84-9647-981A-F243E17077D4}" srcOrd="1" destOrd="0" presId="urn:microsoft.com/office/officeart/2005/8/layout/process1"/>
    <dgm:cxn modelId="{8434B190-74D0-6941-A607-AC564554E99D}" type="presParOf" srcId="{2E2D5507-8A84-9647-981A-F243E17077D4}" destId="{1B1687E7-EFC2-9D4B-966D-483157ADB4E0}" srcOrd="0" destOrd="0" presId="urn:microsoft.com/office/officeart/2005/8/layout/process1"/>
    <dgm:cxn modelId="{12D6C397-9490-AF4D-8B44-B4A9AEB49F6C}" type="presParOf" srcId="{F13D8D75-190F-164C-B70B-A9B9FCFC6636}" destId="{3E24E655-BD0D-0D40-BF0F-958B59D970FA}" srcOrd="2" destOrd="0" presId="urn:microsoft.com/office/officeart/2005/8/layout/process1"/>
    <dgm:cxn modelId="{86E4CB5C-0F5F-064B-8A44-01EA93DA6014}" type="presParOf" srcId="{F13D8D75-190F-164C-B70B-A9B9FCFC6636}" destId="{955BDDF4-D30A-484D-96E7-1CC59A4843F4}" srcOrd="3" destOrd="0" presId="urn:microsoft.com/office/officeart/2005/8/layout/process1"/>
    <dgm:cxn modelId="{CB40CD13-A862-A947-A202-D3BA857320FD}" type="presParOf" srcId="{955BDDF4-D30A-484D-96E7-1CC59A4843F4}" destId="{49767135-8B18-F843-B187-7D2C0DCD63F1}" srcOrd="0" destOrd="0" presId="urn:microsoft.com/office/officeart/2005/8/layout/process1"/>
    <dgm:cxn modelId="{25A31C00-F907-E349-BBE4-FF9DC3193190}" type="presParOf" srcId="{F13D8D75-190F-164C-B70B-A9B9FCFC6636}" destId="{080AF914-D2E2-EB4F-93AC-078ACC2CBDA6}"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D1C8D29-F7C4-2849-8C43-1B5EC392E554}" type="doc">
      <dgm:prSet loTypeId="urn:microsoft.com/office/officeart/2005/8/layout/process1" loCatId="" qsTypeId="urn:microsoft.com/office/officeart/2005/8/quickstyle/3d2" qsCatId="3D" csTypeId="urn:microsoft.com/office/officeart/2005/8/colors/accent1_2" csCatId="accent1" phldr="1"/>
      <dgm:spPr/>
      <dgm:t>
        <a:bodyPr/>
        <a:lstStyle/>
        <a:p>
          <a:endParaRPr lang="en-US"/>
        </a:p>
      </dgm:t>
    </dgm:pt>
    <dgm:pt modelId="{5B6D34E3-F031-D346-B7D6-3CE659C67BAD}">
      <dgm:prSet phldrT="[Text]"/>
      <dgm:spPr/>
      <dgm:t>
        <a:bodyPr/>
        <a:lstStyle/>
        <a:p>
          <a:r>
            <a:rPr lang="en-US" dirty="0"/>
            <a:t>GET HTML RESPONSE from Wikipedia</a:t>
          </a:r>
        </a:p>
      </dgm:t>
    </dgm:pt>
    <dgm:pt modelId="{A4E4089F-06F4-8246-B18E-DDDDF792945D}" type="parTrans" cxnId="{694CC3FB-9C54-7F4A-9418-111574F3D62F}">
      <dgm:prSet/>
      <dgm:spPr/>
      <dgm:t>
        <a:bodyPr/>
        <a:lstStyle/>
        <a:p>
          <a:endParaRPr lang="en-US"/>
        </a:p>
      </dgm:t>
    </dgm:pt>
    <dgm:pt modelId="{529E905F-A9FD-D14B-90CD-A5F30F66C1EF}" type="sibTrans" cxnId="{694CC3FB-9C54-7F4A-9418-111574F3D62F}">
      <dgm:prSet/>
      <dgm:spPr/>
      <dgm:t>
        <a:bodyPr/>
        <a:lstStyle/>
        <a:p>
          <a:endParaRPr lang="en-US"/>
        </a:p>
      </dgm:t>
    </dgm:pt>
    <dgm:pt modelId="{FFE2F7EF-4C6B-FC4F-AF96-E6AE4E689693}">
      <dgm:prSet phldrT="[Text]"/>
      <dgm:spPr/>
      <dgm:t>
        <a:bodyPr/>
        <a:lstStyle/>
        <a:p>
          <a:r>
            <a:rPr lang="en-US" dirty="0"/>
            <a:t>Normalize data into </a:t>
          </a:r>
          <a:r>
            <a:rPr lang="en-US" dirty="0" err="1"/>
            <a:t>DataFrame</a:t>
          </a:r>
          <a:endParaRPr lang="en-US" dirty="0"/>
        </a:p>
      </dgm:t>
    </dgm:pt>
    <dgm:pt modelId="{0EF779DA-C22C-884A-B7F9-9384D0A8BC6A}" type="parTrans" cxnId="{7B957DD9-7FC0-0C48-AC1F-7D913959013F}">
      <dgm:prSet/>
      <dgm:spPr/>
      <dgm:t>
        <a:bodyPr/>
        <a:lstStyle/>
        <a:p>
          <a:endParaRPr lang="en-US"/>
        </a:p>
      </dgm:t>
    </dgm:pt>
    <dgm:pt modelId="{B689D39D-4456-A34A-B83F-2740924B0E3F}" type="sibTrans" cxnId="{7B957DD9-7FC0-0C48-AC1F-7D913959013F}">
      <dgm:prSet/>
      <dgm:spPr/>
      <dgm:t>
        <a:bodyPr/>
        <a:lstStyle/>
        <a:p>
          <a:endParaRPr lang="en-US"/>
        </a:p>
      </dgm:t>
    </dgm:pt>
    <dgm:pt modelId="{C5B5D4AB-F7A4-0C40-8ED9-5B345CE8BB7B}">
      <dgm:prSet phldrT="[Text]"/>
      <dgm:spPr/>
      <dgm:t>
        <a:bodyPr/>
        <a:lstStyle/>
        <a:p>
          <a:r>
            <a:rPr lang="en-US" dirty="0"/>
            <a:t>Extract data using Beautiful Soup</a:t>
          </a:r>
        </a:p>
      </dgm:t>
    </dgm:pt>
    <dgm:pt modelId="{9C21849E-1DFF-0C42-B2D8-2D127813EF8C}" type="sibTrans" cxnId="{0A2BD76B-AEAE-EB40-87FB-9E4AC6846F1C}">
      <dgm:prSet/>
      <dgm:spPr/>
      <dgm:t>
        <a:bodyPr/>
        <a:lstStyle/>
        <a:p>
          <a:endParaRPr lang="en-US"/>
        </a:p>
      </dgm:t>
    </dgm:pt>
    <dgm:pt modelId="{C5B426A9-2480-6F4B-8D67-73D203394E94}" type="parTrans" cxnId="{0A2BD76B-AEAE-EB40-87FB-9E4AC6846F1C}">
      <dgm:prSet/>
      <dgm:spPr/>
      <dgm:t>
        <a:bodyPr/>
        <a:lstStyle/>
        <a:p>
          <a:endParaRPr lang="en-US"/>
        </a:p>
      </dgm:t>
    </dgm:pt>
    <dgm:pt modelId="{F13D8D75-190F-164C-B70B-A9B9FCFC6636}" type="pres">
      <dgm:prSet presAssocID="{5D1C8D29-F7C4-2849-8C43-1B5EC392E554}" presName="Name0" presStyleCnt="0">
        <dgm:presLayoutVars>
          <dgm:dir/>
          <dgm:resizeHandles val="exact"/>
        </dgm:presLayoutVars>
      </dgm:prSet>
      <dgm:spPr/>
    </dgm:pt>
    <dgm:pt modelId="{11293900-75A9-5E42-AE83-BC734FBAE601}" type="pres">
      <dgm:prSet presAssocID="{5B6D34E3-F031-D346-B7D6-3CE659C67BAD}" presName="node" presStyleLbl="node1" presStyleIdx="0" presStyleCnt="3">
        <dgm:presLayoutVars>
          <dgm:bulletEnabled val="1"/>
        </dgm:presLayoutVars>
      </dgm:prSet>
      <dgm:spPr/>
    </dgm:pt>
    <dgm:pt modelId="{2E2D5507-8A84-9647-981A-F243E17077D4}" type="pres">
      <dgm:prSet presAssocID="{529E905F-A9FD-D14B-90CD-A5F30F66C1EF}" presName="sibTrans" presStyleLbl="sibTrans2D1" presStyleIdx="0" presStyleCnt="2"/>
      <dgm:spPr/>
    </dgm:pt>
    <dgm:pt modelId="{1B1687E7-EFC2-9D4B-966D-483157ADB4E0}" type="pres">
      <dgm:prSet presAssocID="{529E905F-A9FD-D14B-90CD-A5F30F66C1EF}" presName="connectorText" presStyleLbl="sibTrans2D1" presStyleIdx="0" presStyleCnt="2"/>
      <dgm:spPr/>
    </dgm:pt>
    <dgm:pt modelId="{3E24E655-BD0D-0D40-BF0F-958B59D970FA}" type="pres">
      <dgm:prSet presAssocID="{C5B5D4AB-F7A4-0C40-8ED9-5B345CE8BB7B}" presName="node" presStyleLbl="node1" presStyleIdx="1" presStyleCnt="3">
        <dgm:presLayoutVars>
          <dgm:bulletEnabled val="1"/>
        </dgm:presLayoutVars>
      </dgm:prSet>
      <dgm:spPr/>
    </dgm:pt>
    <dgm:pt modelId="{955BDDF4-D30A-484D-96E7-1CC59A4843F4}" type="pres">
      <dgm:prSet presAssocID="{9C21849E-1DFF-0C42-B2D8-2D127813EF8C}" presName="sibTrans" presStyleLbl="sibTrans2D1" presStyleIdx="1" presStyleCnt="2"/>
      <dgm:spPr/>
    </dgm:pt>
    <dgm:pt modelId="{49767135-8B18-F843-B187-7D2C0DCD63F1}" type="pres">
      <dgm:prSet presAssocID="{9C21849E-1DFF-0C42-B2D8-2D127813EF8C}" presName="connectorText" presStyleLbl="sibTrans2D1" presStyleIdx="1" presStyleCnt="2"/>
      <dgm:spPr/>
    </dgm:pt>
    <dgm:pt modelId="{080AF914-D2E2-EB4F-93AC-078ACC2CBDA6}" type="pres">
      <dgm:prSet presAssocID="{FFE2F7EF-4C6B-FC4F-AF96-E6AE4E689693}" presName="node" presStyleLbl="node1" presStyleIdx="2" presStyleCnt="3">
        <dgm:presLayoutVars>
          <dgm:bulletEnabled val="1"/>
        </dgm:presLayoutVars>
      </dgm:prSet>
      <dgm:spPr/>
    </dgm:pt>
  </dgm:ptLst>
  <dgm:cxnLst>
    <dgm:cxn modelId="{9996B00E-6794-BA40-B113-2B8371ECC099}" type="presOf" srcId="{FFE2F7EF-4C6B-FC4F-AF96-E6AE4E689693}" destId="{080AF914-D2E2-EB4F-93AC-078ACC2CBDA6}" srcOrd="0" destOrd="0" presId="urn:microsoft.com/office/officeart/2005/8/layout/process1"/>
    <dgm:cxn modelId="{58FF5C27-2F9C-F445-A5D6-34BCB8EA5506}" type="presOf" srcId="{529E905F-A9FD-D14B-90CD-A5F30F66C1EF}" destId="{1B1687E7-EFC2-9D4B-966D-483157ADB4E0}" srcOrd="1" destOrd="0" presId="urn:microsoft.com/office/officeart/2005/8/layout/process1"/>
    <dgm:cxn modelId="{9C2F754A-F67B-9C45-B0DF-30CBDBF490E1}" type="presOf" srcId="{9C21849E-1DFF-0C42-B2D8-2D127813EF8C}" destId="{955BDDF4-D30A-484D-96E7-1CC59A4843F4}" srcOrd="0" destOrd="0" presId="urn:microsoft.com/office/officeart/2005/8/layout/process1"/>
    <dgm:cxn modelId="{F751ED56-C0A1-5D45-B71C-0ADE41F808F4}" type="presOf" srcId="{C5B5D4AB-F7A4-0C40-8ED9-5B345CE8BB7B}" destId="{3E24E655-BD0D-0D40-BF0F-958B59D970FA}" srcOrd="0" destOrd="0" presId="urn:microsoft.com/office/officeart/2005/8/layout/process1"/>
    <dgm:cxn modelId="{BE380D57-9E95-984C-A414-7216C35C1517}" type="presOf" srcId="{9C21849E-1DFF-0C42-B2D8-2D127813EF8C}" destId="{49767135-8B18-F843-B187-7D2C0DCD63F1}" srcOrd="1" destOrd="0" presId="urn:microsoft.com/office/officeart/2005/8/layout/process1"/>
    <dgm:cxn modelId="{0A2BD76B-AEAE-EB40-87FB-9E4AC6846F1C}" srcId="{5D1C8D29-F7C4-2849-8C43-1B5EC392E554}" destId="{C5B5D4AB-F7A4-0C40-8ED9-5B345CE8BB7B}" srcOrd="1" destOrd="0" parTransId="{C5B426A9-2480-6F4B-8D67-73D203394E94}" sibTransId="{9C21849E-1DFF-0C42-B2D8-2D127813EF8C}"/>
    <dgm:cxn modelId="{F4952A74-A0ED-F543-B765-97F43297BC66}" type="presOf" srcId="{529E905F-A9FD-D14B-90CD-A5F30F66C1EF}" destId="{2E2D5507-8A84-9647-981A-F243E17077D4}" srcOrd="0" destOrd="0" presId="urn:microsoft.com/office/officeart/2005/8/layout/process1"/>
    <dgm:cxn modelId="{7B957DD9-7FC0-0C48-AC1F-7D913959013F}" srcId="{5D1C8D29-F7C4-2849-8C43-1B5EC392E554}" destId="{FFE2F7EF-4C6B-FC4F-AF96-E6AE4E689693}" srcOrd="2" destOrd="0" parTransId="{0EF779DA-C22C-884A-B7F9-9384D0A8BC6A}" sibTransId="{B689D39D-4456-A34A-B83F-2740924B0E3F}"/>
    <dgm:cxn modelId="{E38569E1-AF07-0542-96CB-64A57C25632C}" type="presOf" srcId="{5B6D34E3-F031-D346-B7D6-3CE659C67BAD}" destId="{11293900-75A9-5E42-AE83-BC734FBAE601}" srcOrd="0" destOrd="0" presId="urn:microsoft.com/office/officeart/2005/8/layout/process1"/>
    <dgm:cxn modelId="{B9AE77EE-028C-D447-A83A-5D426E1BD59B}" type="presOf" srcId="{5D1C8D29-F7C4-2849-8C43-1B5EC392E554}" destId="{F13D8D75-190F-164C-B70B-A9B9FCFC6636}" srcOrd="0" destOrd="0" presId="urn:microsoft.com/office/officeart/2005/8/layout/process1"/>
    <dgm:cxn modelId="{694CC3FB-9C54-7F4A-9418-111574F3D62F}" srcId="{5D1C8D29-F7C4-2849-8C43-1B5EC392E554}" destId="{5B6D34E3-F031-D346-B7D6-3CE659C67BAD}" srcOrd="0" destOrd="0" parTransId="{A4E4089F-06F4-8246-B18E-DDDDF792945D}" sibTransId="{529E905F-A9FD-D14B-90CD-A5F30F66C1EF}"/>
    <dgm:cxn modelId="{81864C3B-F991-E54A-9A13-DF6EBDD8F4B5}" type="presParOf" srcId="{F13D8D75-190F-164C-B70B-A9B9FCFC6636}" destId="{11293900-75A9-5E42-AE83-BC734FBAE601}" srcOrd="0" destOrd="0" presId="urn:microsoft.com/office/officeart/2005/8/layout/process1"/>
    <dgm:cxn modelId="{A9FBE74F-69CB-124F-B45A-352C219C5B9B}" type="presParOf" srcId="{F13D8D75-190F-164C-B70B-A9B9FCFC6636}" destId="{2E2D5507-8A84-9647-981A-F243E17077D4}" srcOrd="1" destOrd="0" presId="urn:microsoft.com/office/officeart/2005/8/layout/process1"/>
    <dgm:cxn modelId="{8434B190-74D0-6941-A607-AC564554E99D}" type="presParOf" srcId="{2E2D5507-8A84-9647-981A-F243E17077D4}" destId="{1B1687E7-EFC2-9D4B-966D-483157ADB4E0}" srcOrd="0" destOrd="0" presId="urn:microsoft.com/office/officeart/2005/8/layout/process1"/>
    <dgm:cxn modelId="{12D6C397-9490-AF4D-8B44-B4A9AEB49F6C}" type="presParOf" srcId="{F13D8D75-190F-164C-B70B-A9B9FCFC6636}" destId="{3E24E655-BD0D-0D40-BF0F-958B59D970FA}" srcOrd="2" destOrd="0" presId="urn:microsoft.com/office/officeart/2005/8/layout/process1"/>
    <dgm:cxn modelId="{86E4CB5C-0F5F-064B-8A44-01EA93DA6014}" type="presParOf" srcId="{F13D8D75-190F-164C-B70B-A9B9FCFC6636}" destId="{955BDDF4-D30A-484D-96E7-1CC59A4843F4}" srcOrd="3" destOrd="0" presId="urn:microsoft.com/office/officeart/2005/8/layout/process1"/>
    <dgm:cxn modelId="{CB40CD13-A862-A947-A202-D3BA857320FD}" type="presParOf" srcId="{955BDDF4-D30A-484D-96E7-1CC59A4843F4}" destId="{49767135-8B18-F843-B187-7D2C0DCD63F1}" srcOrd="0" destOrd="0" presId="urn:microsoft.com/office/officeart/2005/8/layout/process1"/>
    <dgm:cxn modelId="{25A31C00-F907-E349-BBE4-FF9DC3193190}" type="presParOf" srcId="{F13D8D75-190F-164C-B70B-A9B9FCFC6636}" destId="{080AF914-D2E2-EB4F-93AC-078ACC2CBDA6}" srcOrd="4" destOrd="0" presId="urn:microsoft.com/office/officeart/2005/8/layout/process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165F692-3458-E445-9061-1AB3B1E561C5}" type="doc">
      <dgm:prSet loTypeId="urn:microsoft.com/office/officeart/2005/8/layout/vProcess5" loCatId="" qsTypeId="urn:microsoft.com/office/officeart/2005/8/quickstyle/3d1" qsCatId="3D" csTypeId="urn:microsoft.com/office/officeart/2005/8/colors/accent1_2" csCatId="accent1" phldr="1"/>
      <dgm:spPr/>
      <dgm:t>
        <a:bodyPr/>
        <a:lstStyle/>
        <a:p>
          <a:endParaRPr lang="en-US"/>
        </a:p>
      </dgm:t>
    </dgm:pt>
    <dgm:pt modelId="{0284E606-AFE8-2946-8A5E-712FAEB1CB95}">
      <dgm:prSet phldrT="[Text]" custT="1"/>
      <dgm:spPr/>
      <dgm:t>
        <a:bodyPr/>
        <a:lstStyle/>
        <a:p>
          <a:r>
            <a:rPr lang="en-US" sz="1050" b="1" u="sng" dirty="0"/>
            <a:t>Build</a:t>
          </a:r>
        </a:p>
        <a:p>
          <a:r>
            <a:rPr lang="en-US" sz="1050" dirty="0"/>
            <a:t>Transform data</a:t>
          </a:r>
        </a:p>
        <a:p>
          <a:r>
            <a:rPr lang="en-US" sz="1050" dirty="0"/>
            <a:t>Split data into Training and Testing Sets</a:t>
          </a:r>
        </a:p>
        <a:p>
          <a:r>
            <a:rPr lang="en-US" sz="1050" dirty="0"/>
            <a:t>Use ML algorithms to use for classification (KNN, Decision Tree, SVM, Logistic Regression)</a:t>
          </a:r>
        </a:p>
        <a:p>
          <a:r>
            <a:rPr lang="en-US" sz="1050" dirty="0"/>
            <a:t>Use Grid Search and Cross Validation to find best tuning parameters </a:t>
          </a:r>
        </a:p>
      </dgm:t>
    </dgm:pt>
    <dgm:pt modelId="{0D2FA647-B0A1-F949-9755-EFCEABD717E7}" type="parTrans" cxnId="{6577631C-16E6-C941-A111-907C6F7A43F2}">
      <dgm:prSet/>
      <dgm:spPr/>
      <dgm:t>
        <a:bodyPr/>
        <a:lstStyle/>
        <a:p>
          <a:endParaRPr lang="en-US"/>
        </a:p>
      </dgm:t>
    </dgm:pt>
    <dgm:pt modelId="{12A53DA5-C1C9-2C48-A85A-E6056DEFFE11}" type="sibTrans" cxnId="{6577631C-16E6-C941-A111-907C6F7A43F2}">
      <dgm:prSet/>
      <dgm:spPr/>
      <dgm:t>
        <a:bodyPr/>
        <a:lstStyle/>
        <a:p>
          <a:endParaRPr lang="en-US"/>
        </a:p>
      </dgm:t>
    </dgm:pt>
    <dgm:pt modelId="{48918282-AC9D-DC4F-8A7A-0FD1527A6652}">
      <dgm:prSet phldrT="[Text]" custT="1"/>
      <dgm:spPr/>
      <dgm:t>
        <a:bodyPr/>
        <a:lstStyle/>
        <a:p>
          <a:r>
            <a:rPr lang="en-US" sz="1100" b="1" u="sng" dirty="0"/>
            <a:t>Evaluate</a:t>
          </a:r>
        </a:p>
        <a:p>
          <a:r>
            <a:rPr lang="en-US" sz="1100" dirty="0"/>
            <a:t>Check accuracy of each model</a:t>
          </a:r>
        </a:p>
        <a:p>
          <a:r>
            <a:rPr lang="en-US" sz="1100" dirty="0"/>
            <a:t>Plot Confusion Matrix</a:t>
          </a:r>
        </a:p>
      </dgm:t>
    </dgm:pt>
    <dgm:pt modelId="{55B1AACC-4A1D-6447-B0BD-A4433FBFDCDB}" type="parTrans" cxnId="{9D678C99-AFA6-AE48-BAC2-0314E5AB89A4}">
      <dgm:prSet/>
      <dgm:spPr/>
      <dgm:t>
        <a:bodyPr/>
        <a:lstStyle/>
        <a:p>
          <a:endParaRPr lang="en-US"/>
        </a:p>
      </dgm:t>
    </dgm:pt>
    <dgm:pt modelId="{CA928840-877C-8044-A07E-A01DAD4E37CB}" type="sibTrans" cxnId="{9D678C99-AFA6-AE48-BAC2-0314E5AB89A4}">
      <dgm:prSet/>
      <dgm:spPr/>
      <dgm:t>
        <a:bodyPr/>
        <a:lstStyle/>
        <a:p>
          <a:endParaRPr lang="en-US"/>
        </a:p>
      </dgm:t>
    </dgm:pt>
    <dgm:pt modelId="{8B428100-6F87-694F-8CC0-59B46D065614}">
      <dgm:prSet phldrT="[Text]" custT="1"/>
      <dgm:spPr/>
      <dgm:t>
        <a:bodyPr/>
        <a:lstStyle/>
        <a:p>
          <a:r>
            <a:rPr lang="en-US" sz="1400" b="1" u="sng" dirty="0"/>
            <a:t>Improve</a:t>
          </a:r>
        </a:p>
        <a:p>
          <a:r>
            <a:rPr lang="en-US" sz="1400" dirty="0"/>
            <a:t>Feature Engineering</a:t>
          </a:r>
        </a:p>
        <a:p>
          <a:r>
            <a:rPr lang="en-US" sz="1400" dirty="0"/>
            <a:t>Algorithm Tuning</a:t>
          </a:r>
        </a:p>
      </dgm:t>
    </dgm:pt>
    <dgm:pt modelId="{0252108C-3765-B345-9CC6-26B85FF4994C}" type="parTrans" cxnId="{E96EA34F-FDCB-C14A-A14C-5E3780F3E14C}">
      <dgm:prSet/>
      <dgm:spPr/>
      <dgm:t>
        <a:bodyPr/>
        <a:lstStyle/>
        <a:p>
          <a:endParaRPr lang="en-US"/>
        </a:p>
      </dgm:t>
    </dgm:pt>
    <dgm:pt modelId="{93B7BC4F-38A2-AF4F-921A-4DC1091249BB}" type="sibTrans" cxnId="{E96EA34F-FDCB-C14A-A14C-5E3780F3E14C}">
      <dgm:prSet/>
      <dgm:spPr/>
      <dgm:t>
        <a:bodyPr/>
        <a:lstStyle/>
        <a:p>
          <a:endParaRPr lang="en-US"/>
        </a:p>
      </dgm:t>
    </dgm:pt>
    <dgm:pt modelId="{EF431932-7C56-EB4C-9E8C-BB459172CA36}">
      <dgm:prSet custT="1"/>
      <dgm:spPr/>
      <dgm:t>
        <a:bodyPr/>
        <a:lstStyle/>
        <a:p>
          <a:r>
            <a:rPr lang="en-US" sz="1600" b="1" u="sng" dirty="0"/>
            <a:t>Select</a:t>
          </a:r>
        </a:p>
        <a:p>
          <a:r>
            <a:rPr lang="en-US" sz="1600" dirty="0"/>
            <a:t>Model with best accuracy score is chosen on best model</a:t>
          </a:r>
        </a:p>
      </dgm:t>
    </dgm:pt>
    <dgm:pt modelId="{BD8DCFA6-005C-0845-AF1C-9F1FF5A750CC}" type="parTrans" cxnId="{D538D13B-4EFE-7E46-A582-04D6F9D13B78}">
      <dgm:prSet/>
      <dgm:spPr/>
      <dgm:t>
        <a:bodyPr/>
        <a:lstStyle/>
        <a:p>
          <a:endParaRPr lang="en-US"/>
        </a:p>
      </dgm:t>
    </dgm:pt>
    <dgm:pt modelId="{717DED88-E3EC-F14A-A9C8-725EC61C9AAC}" type="sibTrans" cxnId="{D538D13B-4EFE-7E46-A582-04D6F9D13B78}">
      <dgm:prSet/>
      <dgm:spPr/>
      <dgm:t>
        <a:bodyPr/>
        <a:lstStyle/>
        <a:p>
          <a:endParaRPr lang="en-US"/>
        </a:p>
      </dgm:t>
    </dgm:pt>
    <dgm:pt modelId="{F103B6DF-FE84-8748-A8C8-B08C15638558}" type="pres">
      <dgm:prSet presAssocID="{2165F692-3458-E445-9061-1AB3B1E561C5}" presName="outerComposite" presStyleCnt="0">
        <dgm:presLayoutVars>
          <dgm:chMax val="5"/>
          <dgm:dir/>
          <dgm:resizeHandles val="exact"/>
        </dgm:presLayoutVars>
      </dgm:prSet>
      <dgm:spPr/>
    </dgm:pt>
    <dgm:pt modelId="{E75A45DC-066E-FC47-8676-CD954FE4EEFA}" type="pres">
      <dgm:prSet presAssocID="{2165F692-3458-E445-9061-1AB3B1E561C5}" presName="dummyMaxCanvas" presStyleCnt="0">
        <dgm:presLayoutVars/>
      </dgm:prSet>
      <dgm:spPr/>
    </dgm:pt>
    <dgm:pt modelId="{5D1F5573-A30A-DA42-9359-2D0CA08C7278}" type="pres">
      <dgm:prSet presAssocID="{2165F692-3458-E445-9061-1AB3B1E561C5}" presName="FourNodes_1" presStyleLbl="node1" presStyleIdx="0" presStyleCnt="4" custScaleY="136531">
        <dgm:presLayoutVars>
          <dgm:bulletEnabled val="1"/>
        </dgm:presLayoutVars>
      </dgm:prSet>
      <dgm:spPr/>
    </dgm:pt>
    <dgm:pt modelId="{1321C71D-E9E8-6044-A6ED-9665B7DFB0BC}" type="pres">
      <dgm:prSet presAssocID="{2165F692-3458-E445-9061-1AB3B1E561C5}" presName="FourNodes_2" presStyleLbl="node1" presStyleIdx="1" presStyleCnt="4" custScaleY="70399">
        <dgm:presLayoutVars>
          <dgm:bulletEnabled val="1"/>
        </dgm:presLayoutVars>
      </dgm:prSet>
      <dgm:spPr/>
    </dgm:pt>
    <dgm:pt modelId="{4EDE7A47-C320-154D-979B-5CBE2624D74A}" type="pres">
      <dgm:prSet presAssocID="{2165F692-3458-E445-9061-1AB3B1E561C5}" presName="FourNodes_3" presStyleLbl="node1" presStyleIdx="2" presStyleCnt="4" custScaleY="94501">
        <dgm:presLayoutVars>
          <dgm:bulletEnabled val="1"/>
        </dgm:presLayoutVars>
      </dgm:prSet>
      <dgm:spPr/>
    </dgm:pt>
    <dgm:pt modelId="{D3619D57-620B-0146-A0C6-BFDCA7AE0CBA}" type="pres">
      <dgm:prSet presAssocID="{2165F692-3458-E445-9061-1AB3B1E561C5}" presName="FourNodes_4" presStyleLbl="node1" presStyleIdx="3" presStyleCnt="4" custScaleY="85906">
        <dgm:presLayoutVars>
          <dgm:bulletEnabled val="1"/>
        </dgm:presLayoutVars>
      </dgm:prSet>
      <dgm:spPr/>
    </dgm:pt>
    <dgm:pt modelId="{5E2C5F5C-1166-7846-939F-D10111921420}" type="pres">
      <dgm:prSet presAssocID="{2165F692-3458-E445-9061-1AB3B1E561C5}" presName="FourConn_1-2" presStyleLbl="fgAccFollowNode1" presStyleIdx="0" presStyleCnt="3">
        <dgm:presLayoutVars>
          <dgm:bulletEnabled val="1"/>
        </dgm:presLayoutVars>
      </dgm:prSet>
      <dgm:spPr/>
    </dgm:pt>
    <dgm:pt modelId="{BE24E2EF-1617-EE4D-9794-60C125935B7A}" type="pres">
      <dgm:prSet presAssocID="{2165F692-3458-E445-9061-1AB3B1E561C5}" presName="FourConn_2-3" presStyleLbl="fgAccFollowNode1" presStyleIdx="1" presStyleCnt="3">
        <dgm:presLayoutVars>
          <dgm:bulletEnabled val="1"/>
        </dgm:presLayoutVars>
      </dgm:prSet>
      <dgm:spPr/>
    </dgm:pt>
    <dgm:pt modelId="{0F8FF698-218C-4D46-9F8C-B4B56656894C}" type="pres">
      <dgm:prSet presAssocID="{2165F692-3458-E445-9061-1AB3B1E561C5}" presName="FourConn_3-4" presStyleLbl="fgAccFollowNode1" presStyleIdx="2" presStyleCnt="3">
        <dgm:presLayoutVars>
          <dgm:bulletEnabled val="1"/>
        </dgm:presLayoutVars>
      </dgm:prSet>
      <dgm:spPr/>
    </dgm:pt>
    <dgm:pt modelId="{F0D26AAE-44BB-5B42-89F6-B247808C3AB2}" type="pres">
      <dgm:prSet presAssocID="{2165F692-3458-E445-9061-1AB3B1E561C5}" presName="FourNodes_1_text" presStyleLbl="node1" presStyleIdx="3" presStyleCnt="4">
        <dgm:presLayoutVars>
          <dgm:bulletEnabled val="1"/>
        </dgm:presLayoutVars>
      </dgm:prSet>
      <dgm:spPr/>
    </dgm:pt>
    <dgm:pt modelId="{1C343BB4-CF39-A249-B0E7-86CCF9B282E1}" type="pres">
      <dgm:prSet presAssocID="{2165F692-3458-E445-9061-1AB3B1E561C5}" presName="FourNodes_2_text" presStyleLbl="node1" presStyleIdx="3" presStyleCnt="4">
        <dgm:presLayoutVars>
          <dgm:bulletEnabled val="1"/>
        </dgm:presLayoutVars>
      </dgm:prSet>
      <dgm:spPr/>
    </dgm:pt>
    <dgm:pt modelId="{AD9F93D8-6B90-3B45-BF70-0E6908CF1C2D}" type="pres">
      <dgm:prSet presAssocID="{2165F692-3458-E445-9061-1AB3B1E561C5}" presName="FourNodes_3_text" presStyleLbl="node1" presStyleIdx="3" presStyleCnt="4">
        <dgm:presLayoutVars>
          <dgm:bulletEnabled val="1"/>
        </dgm:presLayoutVars>
      </dgm:prSet>
      <dgm:spPr/>
    </dgm:pt>
    <dgm:pt modelId="{E328F09A-A39C-E249-A97E-D55AEFC7F977}" type="pres">
      <dgm:prSet presAssocID="{2165F692-3458-E445-9061-1AB3B1E561C5}" presName="FourNodes_4_text" presStyleLbl="node1" presStyleIdx="3" presStyleCnt="4">
        <dgm:presLayoutVars>
          <dgm:bulletEnabled val="1"/>
        </dgm:presLayoutVars>
      </dgm:prSet>
      <dgm:spPr/>
    </dgm:pt>
  </dgm:ptLst>
  <dgm:cxnLst>
    <dgm:cxn modelId="{23CA7F0E-F70E-3943-810A-AE0B872E1CB7}" type="presOf" srcId="{2165F692-3458-E445-9061-1AB3B1E561C5}" destId="{F103B6DF-FE84-8748-A8C8-B08C15638558}" srcOrd="0" destOrd="0" presId="urn:microsoft.com/office/officeart/2005/8/layout/vProcess5"/>
    <dgm:cxn modelId="{740A3112-E889-C74E-B6E0-AE7F4C2A5ED5}" type="presOf" srcId="{93B7BC4F-38A2-AF4F-921A-4DC1091249BB}" destId="{0F8FF698-218C-4D46-9F8C-B4B56656894C}" srcOrd="0" destOrd="0" presId="urn:microsoft.com/office/officeart/2005/8/layout/vProcess5"/>
    <dgm:cxn modelId="{6577631C-16E6-C941-A111-907C6F7A43F2}" srcId="{2165F692-3458-E445-9061-1AB3B1E561C5}" destId="{0284E606-AFE8-2946-8A5E-712FAEB1CB95}" srcOrd="0" destOrd="0" parTransId="{0D2FA647-B0A1-F949-9755-EFCEABD717E7}" sibTransId="{12A53DA5-C1C9-2C48-A85A-E6056DEFFE11}"/>
    <dgm:cxn modelId="{AD6E461E-4958-5248-B8F8-13F2AD7F2BA2}" type="presOf" srcId="{0284E606-AFE8-2946-8A5E-712FAEB1CB95}" destId="{5D1F5573-A30A-DA42-9359-2D0CA08C7278}" srcOrd="0" destOrd="0" presId="urn:microsoft.com/office/officeart/2005/8/layout/vProcess5"/>
    <dgm:cxn modelId="{5FA4F01E-8155-6545-ADAC-01FD86303669}" type="presOf" srcId="{48918282-AC9D-DC4F-8A7A-0FD1527A6652}" destId="{1321C71D-E9E8-6044-A6ED-9665B7DFB0BC}" srcOrd="0" destOrd="0" presId="urn:microsoft.com/office/officeart/2005/8/layout/vProcess5"/>
    <dgm:cxn modelId="{98CC9728-2930-7D44-B61E-CF91B8EDBCAB}" type="presOf" srcId="{EF431932-7C56-EB4C-9E8C-BB459172CA36}" destId="{E328F09A-A39C-E249-A97E-D55AEFC7F977}" srcOrd="1" destOrd="0" presId="urn:microsoft.com/office/officeart/2005/8/layout/vProcess5"/>
    <dgm:cxn modelId="{D538D13B-4EFE-7E46-A582-04D6F9D13B78}" srcId="{2165F692-3458-E445-9061-1AB3B1E561C5}" destId="{EF431932-7C56-EB4C-9E8C-BB459172CA36}" srcOrd="3" destOrd="0" parTransId="{BD8DCFA6-005C-0845-AF1C-9F1FF5A750CC}" sibTransId="{717DED88-E3EC-F14A-A9C8-725EC61C9AAC}"/>
    <dgm:cxn modelId="{4A372C46-453F-3247-8D18-110C3E25F131}" type="presOf" srcId="{8B428100-6F87-694F-8CC0-59B46D065614}" destId="{AD9F93D8-6B90-3B45-BF70-0E6908CF1C2D}" srcOrd="1" destOrd="0" presId="urn:microsoft.com/office/officeart/2005/8/layout/vProcess5"/>
    <dgm:cxn modelId="{E96EA34F-FDCB-C14A-A14C-5E3780F3E14C}" srcId="{2165F692-3458-E445-9061-1AB3B1E561C5}" destId="{8B428100-6F87-694F-8CC0-59B46D065614}" srcOrd="2" destOrd="0" parTransId="{0252108C-3765-B345-9CC6-26B85FF4994C}" sibTransId="{93B7BC4F-38A2-AF4F-921A-4DC1091249BB}"/>
    <dgm:cxn modelId="{2A3DFF5F-D346-D949-B065-EB70D5F6F5C7}" type="presOf" srcId="{0284E606-AFE8-2946-8A5E-712FAEB1CB95}" destId="{F0D26AAE-44BB-5B42-89F6-B247808C3AB2}" srcOrd="1" destOrd="0" presId="urn:microsoft.com/office/officeart/2005/8/layout/vProcess5"/>
    <dgm:cxn modelId="{9B071876-3EB9-B242-8435-C862B3ACE421}" type="presOf" srcId="{CA928840-877C-8044-A07E-A01DAD4E37CB}" destId="{BE24E2EF-1617-EE4D-9794-60C125935B7A}" srcOrd="0" destOrd="0" presId="urn:microsoft.com/office/officeart/2005/8/layout/vProcess5"/>
    <dgm:cxn modelId="{B1822A85-712D-6042-8567-4AA0A2CB362A}" type="presOf" srcId="{12A53DA5-C1C9-2C48-A85A-E6056DEFFE11}" destId="{5E2C5F5C-1166-7846-939F-D10111921420}" srcOrd="0" destOrd="0" presId="urn:microsoft.com/office/officeart/2005/8/layout/vProcess5"/>
    <dgm:cxn modelId="{82A6498B-4F54-6144-984C-34D66ABBCE86}" type="presOf" srcId="{EF431932-7C56-EB4C-9E8C-BB459172CA36}" destId="{D3619D57-620B-0146-A0C6-BFDCA7AE0CBA}" srcOrd="0" destOrd="0" presId="urn:microsoft.com/office/officeart/2005/8/layout/vProcess5"/>
    <dgm:cxn modelId="{9D678C99-AFA6-AE48-BAC2-0314E5AB89A4}" srcId="{2165F692-3458-E445-9061-1AB3B1E561C5}" destId="{48918282-AC9D-DC4F-8A7A-0FD1527A6652}" srcOrd="1" destOrd="0" parTransId="{55B1AACC-4A1D-6447-B0BD-A4433FBFDCDB}" sibTransId="{CA928840-877C-8044-A07E-A01DAD4E37CB}"/>
    <dgm:cxn modelId="{51F1C99F-4ECC-5642-A75E-F005E2E400DE}" type="presOf" srcId="{48918282-AC9D-DC4F-8A7A-0FD1527A6652}" destId="{1C343BB4-CF39-A249-B0E7-86CCF9B282E1}" srcOrd="1" destOrd="0" presId="urn:microsoft.com/office/officeart/2005/8/layout/vProcess5"/>
    <dgm:cxn modelId="{B148FAD7-D260-A04E-BFC7-A3EF0FA9BEED}" type="presOf" srcId="{8B428100-6F87-694F-8CC0-59B46D065614}" destId="{4EDE7A47-C320-154D-979B-5CBE2624D74A}" srcOrd="0" destOrd="0" presId="urn:microsoft.com/office/officeart/2005/8/layout/vProcess5"/>
    <dgm:cxn modelId="{65E7D5DF-3453-8D4B-954B-75035300118B}" type="presParOf" srcId="{F103B6DF-FE84-8748-A8C8-B08C15638558}" destId="{E75A45DC-066E-FC47-8676-CD954FE4EEFA}" srcOrd="0" destOrd="0" presId="urn:microsoft.com/office/officeart/2005/8/layout/vProcess5"/>
    <dgm:cxn modelId="{4A676099-7D6A-8F44-BA89-F5F580FC0FB6}" type="presParOf" srcId="{F103B6DF-FE84-8748-A8C8-B08C15638558}" destId="{5D1F5573-A30A-DA42-9359-2D0CA08C7278}" srcOrd="1" destOrd="0" presId="urn:microsoft.com/office/officeart/2005/8/layout/vProcess5"/>
    <dgm:cxn modelId="{87090320-F7FD-5047-AAD7-B7407BE17940}" type="presParOf" srcId="{F103B6DF-FE84-8748-A8C8-B08C15638558}" destId="{1321C71D-E9E8-6044-A6ED-9665B7DFB0BC}" srcOrd="2" destOrd="0" presId="urn:microsoft.com/office/officeart/2005/8/layout/vProcess5"/>
    <dgm:cxn modelId="{E185D0CC-0348-DF43-ACAA-75CAD0637B57}" type="presParOf" srcId="{F103B6DF-FE84-8748-A8C8-B08C15638558}" destId="{4EDE7A47-C320-154D-979B-5CBE2624D74A}" srcOrd="3" destOrd="0" presId="urn:microsoft.com/office/officeart/2005/8/layout/vProcess5"/>
    <dgm:cxn modelId="{33B28E9B-9532-2041-9F1F-E1695DAD8C7E}" type="presParOf" srcId="{F103B6DF-FE84-8748-A8C8-B08C15638558}" destId="{D3619D57-620B-0146-A0C6-BFDCA7AE0CBA}" srcOrd="4" destOrd="0" presId="urn:microsoft.com/office/officeart/2005/8/layout/vProcess5"/>
    <dgm:cxn modelId="{BC21E4EF-18CF-F34A-8291-AFDE00B83B28}" type="presParOf" srcId="{F103B6DF-FE84-8748-A8C8-B08C15638558}" destId="{5E2C5F5C-1166-7846-939F-D10111921420}" srcOrd="5" destOrd="0" presId="urn:microsoft.com/office/officeart/2005/8/layout/vProcess5"/>
    <dgm:cxn modelId="{B5342D1D-9DFB-9742-BCA8-C68A16FCB93F}" type="presParOf" srcId="{F103B6DF-FE84-8748-A8C8-B08C15638558}" destId="{BE24E2EF-1617-EE4D-9794-60C125935B7A}" srcOrd="6" destOrd="0" presId="urn:microsoft.com/office/officeart/2005/8/layout/vProcess5"/>
    <dgm:cxn modelId="{014C4C4C-AADD-0349-A54A-E4B3E065CA14}" type="presParOf" srcId="{F103B6DF-FE84-8748-A8C8-B08C15638558}" destId="{0F8FF698-218C-4D46-9F8C-B4B56656894C}" srcOrd="7" destOrd="0" presId="urn:microsoft.com/office/officeart/2005/8/layout/vProcess5"/>
    <dgm:cxn modelId="{B205D4C2-6180-0943-9B4E-BA7024FDF124}" type="presParOf" srcId="{F103B6DF-FE84-8748-A8C8-B08C15638558}" destId="{F0D26AAE-44BB-5B42-89F6-B247808C3AB2}" srcOrd="8" destOrd="0" presId="urn:microsoft.com/office/officeart/2005/8/layout/vProcess5"/>
    <dgm:cxn modelId="{2AAAC3C4-C0BB-2646-9A68-A81811D399E7}" type="presParOf" srcId="{F103B6DF-FE84-8748-A8C8-B08C15638558}" destId="{1C343BB4-CF39-A249-B0E7-86CCF9B282E1}" srcOrd="9" destOrd="0" presId="urn:microsoft.com/office/officeart/2005/8/layout/vProcess5"/>
    <dgm:cxn modelId="{D4A654B3-E3C5-8C4A-8828-2C0919322853}" type="presParOf" srcId="{F103B6DF-FE84-8748-A8C8-B08C15638558}" destId="{AD9F93D8-6B90-3B45-BF70-0E6908CF1C2D}" srcOrd="10" destOrd="0" presId="urn:microsoft.com/office/officeart/2005/8/layout/vProcess5"/>
    <dgm:cxn modelId="{96A85F33-4451-174B-BB48-0DF9038A9BDA}" type="presParOf" srcId="{F103B6DF-FE84-8748-A8C8-B08C15638558}" destId="{E328F09A-A39C-E249-A97E-D55AEFC7F977}" srcOrd="11" destOrd="0" presId="urn:microsoft.com/office/officeart/2005/8/layout/vProcess5"/>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293900-75A9-5E42-AE83-BC734FBAE601}">
      <dsp:nvSpPr>
        <dsp:cNvPr id="0" name=""/>
        <dsp:cNvSpPr/>
      </dsp:nvSpPr>
      <dsp:spPr>
        <a:xfrm>
          <a:off x="5710" y="1356946"/>
          <a:ext cx="1706899" cy="102413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SpaceX REST API</a:t>
          </a:r>
        </a:p>
      </dsp:txBody>
      <dsp:txXfrm>
        <a:off x="35706" y="1386942"/>
        <a:ext cx="1646907" cy="964147"/>
      </dsp:txXfrm>
    </dsp:sp>
    <dsp:sp modelId="{2E2D5507-8A84-9647-981A-F243E17077D4}">
      <dsp:nvSpPr>
        <dsp:cNvPr id="0" name=""/>
        <dsp:cNvSpPr/>
      </dsp:nvSpPr>
      <dsp:spPr>
        <a:xfrm>
          <a:off x="1883299" y="1657361"/>
          <a:ext cx="361862" cy="423310"/>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1883299" y="1742023"/>
        <a:ext cx="253303" cy="253986"/>
      </dsp:txXfrm>
    </dsp:sp>
    <dsp:sp modelId="{3E24E655-BD0D-0D40-BF0F-958B59D970FA}">
      <dsp:nvSpPr>
        <dsp:cNvPr id="0" name=""/>
        <dsp:cNvSpPr/>
      </dsp:nvSpPr>
      <dsp:spPr>
        <a:xfrm>
          <a:off x="2395369" y="1356946"/>
          <a:ext cx="1706899" cy="102413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Returns data in JSON</a:t>
          </a:r>
        </a:p>
      </dsp:txBody>
      <dsp:txXfrm>
        <a:off x="2425365" y="1386942"/>
        <a:ext cx="1646907" cy="964147"/>
      </dsp:txXfrm>
    </dsp:sp>
    <dsp:sp modelId="{955BDDF4-D30A-484D-96E7-1CC59A4843F4}">
      <dsp:nvSpPr>
        <dsp:cNvPr id="0" name=""/>
        <dsp:cNvSpPr/>
      </dsp:nvSpPr>
      <dsp:spPr>
        <a:xfrm>
          <a:off x="4272958" y="1657361"/>
          <a:ext cx="361862" cy="423310"/>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4272958" y="1742023"/>
        <a:ext cx="253303" cy="253986"/>
      </dsp:txXfrm>
    </dsp:sp>
    <dsp:sp modelId="{080AF914-D2E2-EB4F-93AC-078ACC2CBDA6}">
      <dsp:nvSpPr>
        <dsp:cNvPr id="0" name=""/>
        <dsp:cNvSpPr/>
      </dsp:nvSpPr>
      <dsp:spPr>
        <a:xfrm>
          <a:off x="4785028" y="1356946"/>
          <a:ext cx="1706899" cy="102413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Normalize data into </a:t>
          </a:r>
          <a:r>
            <a:rPr lang="en-US" sz="1900" kern="1200" dirty="0" err="1"/>
            <a:t>DataFrame</a:t>
          </a:r>
          <a:endParaRPr lang="en-US" sz="1900" kern="1200" dirty="0"/>
        </a:p>
      </dsp:txBody>
      <dsp:txXfrm>
        <a:off x="4815024" y="1386942"/>
        <a:ext cx="1646907" cy="96414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293900-75A9-5E42-AE83-BC734FBAE601}">
      <dsp:nvSpPr>
        <dsp:cNvPr id="0" name=""/>
        <dsp:cNvSpPr/>
      </dsp:nvSpPr>
      <dsp:spPr>
        <a:xfrm>
          <a:off x="5710" y="1356946"/>
          <a:ext cx="1706899" cy="102413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GET HTML RESPONSE from Wikipedia</a:t>
          </a:r>
        </a:p>
      </dsp:txBody>
      <dsp:txXfrm>
        <a:off x="35706" y="1386942"/>
        <a:ext cx="1646907" cy="964147"/>
      </dsp:txXfrm>
    </dsp:sp>
    <dsp:sp modelId="{2E2D5507-8A84-9647-981A-F243E17077D4}">
      <dsp:nvSpPr>
        <dsp:cNvPr id="0" name=""/>
        <dsp:cNvSpPr/>
      </dsp:nvSpPr>
      <dsp:spPr>
        <a:xfrm>
          <a:off x="1883299" y="1657361"/>
          <a:ext cx="361862" cy="423310"/>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883299" y="1742023"/>
        <a:ext cx="253303" cy="253986"/>
      </dsp:txXfrm>
    </dsp:sp>
    <dsp:sp modelId="{3E24E655-BD0D-0D40-BF0F-958B59D970FA}">
      <dsp:nvSpPr>
        <dsp:cNvPr id="0" name=""/>
        <dsp:cNvSpPr/>
      </dsp:nvSpPr>
      <dsp:spPr>
        <a:xfrm>
          <a:off x="2395369" y="1356946"/>
          <a:ext cx="1706899" cy="102413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Extract data using Beautiful Soup</a:t>
          </a:r>
        </a:p>
      </dsp:txBody>
      <dsp:txXfrm>
        <a:off x="2425365" y="1386942"/>
        <a:ext cx="1646907" cy="964147"/>
      </dsp:txXfrm>
    </dsp:sp>
    <dsp:sp modelId="{955BDDF4-D30A-484D-96E7-1CC59A4843F4}">
      <dsp:nvSpPr>
        <dsp:cNvPr id="0" name=""/>
        <dsp:cNvSpPr/>
      </dsp:nvSpPr>
      <dsp:spPr>
        <a:xfrm>
          <a:off x="4272958" y="1657361"/>
          <a:ext cx="361862" cy="423310"/>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4272958" y="1742023"/>
        <a:ext cx="253303" cy="253986"/>
      </dsp:txXfrm>
    </dsp:sp>
    <dsp:sp modelId="{080AF914-D2E2-EB4F-93AC-078ACC2CBDA6}">
      <dsp:nvSpPr>
        <dsp:cNvPr id="0" name=""/>
        <dsp:cNvSpPr/>
      </dsp:nvSpPr>
      <dsp:spPr>
        <a:xfrm>
          <a:off x="4785028" y="1356946"/>
          <a:ext cx="1706899" cy="102413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Normalize data into </a:t>
          </a:r>
          <a:r>
            <a:rPr lang="en-US" sz="1800" kern="1200" dirty="0" err="1"/>
            <a:t>DataFrame</a:t>
          </a:r>
          <a:endParaRPr lang="en-US" sz="1800" kern="1200" dirty="0"/>
        </a:p>
      </dsp:txBody>
      <dsp:txXfrm>
        <a:off x="4815024" y="1386942"/>
        <a:ext cx="1646907" cy="96414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1F5573-A30A-DA42-9359-2D0CA08C7278}">
      <dsp:nvSpPr>
        <dsp:cNvPr id="0" name=""/>
        <dsp:cNvSpPr/>
      </dsp:nvSpPr>
      <dsp:spPr>
        <a:xfrm>
          <a:off x="0" y="-97264"/>
          <a:ext cx="5293360" cy="1454062"/>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66725">
            <a:lnSpc>
              <a:spcPct val="90000"/>
            </a:lnSpc>
            <a:spcBef>
              <a:spcPct val="0"/>
            </a:spcBef>
            <a:spcAft>
              <a:spcPct val="35000"/>
            </a:spcAft>
            <a:buNone/>
          </a:pPr>
          <a:r>
            <a:rPr lang="en-US" sz="1050" b="1" u="sng" kern="1200" dirty="0"/>
            <a:t>Build</a:t>
          </a:r>
        </a:p>
        <a:p>
          <a:pPr marL="0" lvl="0" indent="0" algn="l" defTabSz="466725">
            <a:lnSpc>
              <a:spcPct val="90000"/>
            </a:lnSpc>
            <a:spcBef>
              <a:spcPct val="0"/>
            </a:spcBef>
            <a:spcAft>
              <a:spcPct val="35000"/>
            </a:spcAft>
            <a:buNone/>
          </a:pPr>
          <a:r>
            <a:rPr lang="en-US" sz="1050" kern="1200" dirty="0"/>
            <a:t>Transform data</a:t>
          </a:r>
        </a:p>
        <a:p>
          <a:pPr marL="0" lvl="0" indent="0" algn="l" defTabSz="466725">
            <a:lnSpc>
              <a:spcPct val="90000"/>
            </a:lnSpc>
            <a:spcBef>
              <a:spcPct val="0"/>
            </a:spcBef>
            <a:spcAft>
              <a:spcPct val="35000"/>
            </a:spcAft>
            <a:buNone/>
          </a:pPr>
          <a:r>
            <a:rPr lang="en-US" sz="1050" kern="1200" dirty="0"/>
            <a:t>Split data into Training and Testing Sets</a:t>
          </a:r>
        </a:p>
        <a:p>
          <a:pPr marL="0" lvl="0" indent="0" algn="l" defTabSz="466725">
            <a:lnSpc>
              <a:spcPct val="90000"/>
            </a:lnSpc>
            <a:spcBef>
              <a:spcPct val="0"/>
            </a:spcBef>
            <a:spcAft>
              <a:spcPct val="35000"/>
            </a:spcAft>
            <a:buNone/>
          </a:pPr>
          <a:r>
            <a:rPr lang="en-US" sz="1050" kern="1200" dirty="0"/>
            <a:t>Use ML algorithms to use for classification (KNN, Decision Tree, SVM, Logistic Regression)</a:t>
          </a:r>
        </a:p>
        <a:p>
          <a:pPr marL="0" lvl="0" indent="0" algn="l" defTabSz="466725">
            <a:lnSpc>
              <a:spcPct val="90000"/>
            </a:lnSpc>
            <a:spcBef>
              <a:spcPct val="0"/>
            </a:spcBef>
            <a:spcAft>
              <a:spcPct val="35000"/>
            </a:spcAft>
            <a:buNone/>
          </a:pPr>
          <a:r>
            <a:rPr lang="en-US" sz="1050" kern="1200" dirty="0"/>
            <a:t>Use Grid Search and Cross Validation to find best tuning parameters </a:t>
          </a:r>
        </a:p>
      </dsp:txBody>
      <dsp:txXfrm>
        <a:off x="42588" y="-54676"/>
        <a:ext cx="4031353" cy="1368886"/>
      </dsp:txXfrm>
    </dsp:sp>
    <dsp:sp modelId="{1321C71D-E9E8-6044-A6ED-9665B7DFB0BC}">
      <dsp:nvSpPr>
        <dsp:cNvPr id="0" name=""/>
        <dsp:cNvSpPr/>
      </dsp:nvSpPr>
      <dsp:spPr>
        <a:xfrm>
          <a:off x="443318" y="1513532"/>
          <a:ext cx="5293360" cy="749752"/>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b="1" u="sng" kern="1200" dirty="0"/>
            <a:t>Evaluate</a:t>
          </a:r>
        </a:p>
        <a:p>
          <a:pPr marL="0" lvl="0" indent="0" algn="l" defTabSz="488950">
            <a:lnSpc>
              <a:spcPct val="90000"/>
            </a:lnSpc>
            <a:spcBef>
              <a:spcPct val="0"/>
            </a:spcBef>
            <a:spcAft>
              <a:spcPct val="35000"/>
            </a:spcAft>
            <a:buNone/>
          </a:pPr>
          <a:r>
            <a:rPr lang="en-US" sz="1100" kern="1200" dirty="0"/>
            <a:t>Check accuracy of each model</a:t>
          </a:r>
        </a:p>
        <a:p>
          <a:pPr marL="0" lvl="0" indent="0" algn="l" defTabSz="488950">
            <a:lnSpc>
              <a:spcPct val="90000"/>
            </a:lnSpc>
            <a:spcBef>
              <a:spcPct val="0"/>
            </a:spcBef>
            <a:spcAft>
              <a:spcPct val="35000"/>
            </a:spcAft>
            <a:buNone/>
          </a:pPr>
          <a:r>
            <a:rPr lang="en-US" sz="1100" kern="1200" dirty="0"/>
            <a:t>Plot Confusion Matrix</a:t>
          </a:r>
        </a:p>
      </dsp:txBody>
      <dsp:txXfrm>
        <a:off x="465277" y="1535491"/>
        <a:ext cx="4113869" cy="705834"/>
      </dsp:txXfrm>
    </dsp:sp>
    <dsp:sp modelId="{4EDE7A47-C320-154D-979B-5CBE2624D74A}">
      <dsp:nvSpPr>
        <dsp:cNvPr id="0" name=""/>
        <dsp:cNvSpPr/>
      </dsp:nvSpPr>
      <dsp:spPr>
        <a:xfrm>
          <a:off x="880021" y="2643831"/>
          <a:ext cx="5293360" cy="100644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u="sng" kern="1200" dirty="0"/>
            <a:t>Improve</a:t>
          </a:r>
        </a:p>
        <a:p>
          <a:pPr marL="0" lvl="0" indent="0" algn="l" defTabSz="622300">
            <a:lnSpc>
              <a:spcPct val="90000"/>
            </a:lnSpc>
            <a:spcBef>
              <a:spcPct val="0"/>
            </a:spcBef>
            <a:spcAft>
              <a:spcPct val="35000"/>
            </a:spcAft>
            <a:buNone/>
          </a:pPr>
          <a:r>
            <a:rPr lang="en-US" sz="1400" kern="1200" dirty="0"/>
            <a:t>Feature Engineering</a:t>
          </a:r>
        </a:p>
        <a:p>
          <a:pPr marL="0" lvl="0" indent="0" algn="l" defTabSz="622300">
            <a:lnSpc>
              <a:spcPct val="90000"/>
            </a:lnSpc>
            <a:spcBef>
              <a:spcPct val="0"/>
            </a:spcBef>
            <a:spcAft>
              <a:spcPct val="35000"/>
            </a:spcAft>
            <a:buNone/>
          </a:pPr>
          <a:r>
            <a:rPr lang="en-US" sz="1400" kern="1200" dirty="0"/>
            <a:t>Algorithm Tuning</a:t>
          </a:r>
        </a:p>
      </dsp:txBody>
      <dsp:txXfrm>
        <a:off x="909499" y="2673309"/>
        <a:ext cx="4105448" cy="947484"/>
      </dsp:txXfrm>
    </dsp:sp>
    <dsp:sp modelId="{D3619D57-620B-0146-A0C6-BFDCA7AE0CBA}">
      <dsp:nvSpPr>
        <dsp:cNvPr id="0" name=""/>
        <dsp:cNvSpPr/>
      </dsp:nvSpPr>
      <dsp:spPr>
        <a:xfrm>
          <a:off x="1323339" y="3948242"/>
          <a:ext cx="5293360" cy="914903"/>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u="sng" kern="1200" dirty="0"/>
            <a:t>Select</a:t>
          </a:r>
        </a:p>
        <a:p>
          <a:pPr marL="0" lvl="0" indent="0" algn="l" defTabSz="711200">
            <a:lnSpc>
              <a:spcPct val="90000"/>
            </a:lnSpc>
            <a:spcBef>
              <a:spcPct val="0"/>
            </a:spcBef>
            <a:spcAft>
              <a:spcPct val="35000"/>
            </a:spcAft>
            <a:buNone/>
          </a:pPr>
          <a:r>
            <a:rPr lang="en-US" sz="1600" kern="1200" dirty="0"/>
            <a:t>Model with best accuracy score is chosen on best model</a:t>
          </a:r>
        </a:p>
      </dsp:txBody>
      <dsp:txXfrm>
        <a:off x="1350136" y="3975039"/>
        <a:ext cx="4104193" cy="861309"/>
      </dsp:txXfrm>
    </dsp:sp>
    <dsp:sp modelId="{5E2C5F5C-1166-7846-939F-D10111921420}">
      <dsp:nvSpPr>
        <dsp:cNvPr id="0" name=""/>
        <dsp:cNvSpPr/>
      </dsp:nvSpPr>
      <dsp:spPr>
        <a:xfrm>
          <a:off x="4601106" y="912961"/>
          <a:ext cx="692253" cy="692253"/>
        </a:xfrm>
        <a:prstGeom prst="downArrow">
          <a:avLst>
            <a:gd name="adj1" fmla="val 55000"/>
            <a:gd name="adj2" fmla="val 45000"/>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en-US" sz="3100" kern="1200"/>
        </a:p>
      </dsp:txBody>
      <dsp:txXfrm>
        <a:off x="4756863" y="912961"/>
        <a:ext cx="380739" cy="520920"/>
      </dsp:txXfrm>
    </dsp:sp>
    <dsp:sp modelId="{BE24E2EF-1617-EE4D-9794-60C125935B7A}">
      <dsp:nvSpPr>
        <dsp:cNvPr id="0" name=""/>
        <dsp:cNvSpPr/>
      </dsp:nvSpPr>
      <dsp:spPr>
        <a:xfrm>
          <a:off x="5044425" y="2171603"/>
          <a:ext cx="692253" cy="692253"/>
        </a:xfrm>
        <a:prstGeom prst="downArrow">
          <a:avLst>
            <a:gd name="adj1" fmla="val 55000"/>
            <a:gd name="adj2" fmla="val 45000"/>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en-US" sz="3100" kern="1200"/>
        </a:p>
      </dsp:txBody>
      <dsp:txXfrm>
        <a:off x="5200182" y="2171603"/>
        <a:ext cx="380739" cy="520920"/>
      </dsp:txXfrm>
    </dsp:sp>
    <dsp:sp modelId="{0F8FF698-218C-4D46-9F8C-B4B56656894C}">
      <dsp:nvSpPr>
        <dsp:cNvPr id="0" name=""/>
        <dsp:cNvSpPr/>
      </dsp:nvSpPr>
      <dsp:spPr>
        <a:xfrm>
          <a:off x="5481127" y="3430245"/>
          <a:ext cx="692253" cy="692253"/>
        </a:xfrm>
        <a:prstGeom prst="downArrow">
          <a:avLst>
            <a:gd name="adj1" fmla="val 55000"/>
            <a:gd name="adj2" fmla="val 45000"/>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en-US" sz="3100" kern="1200"/>
        </a:p>
      </dsp:txBody>
      <dsp:txXfrm>
        <a:off x="5636884" y="3430245"/>
        <a:ext cx="380739" cy="52092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3041209-6A78-1A08-BD00-CCDD03527898}"/>
              </a:ext>
            </a:extLst>
          </p:cNvPr>
          <p:cNvSpPr>
            <a:spLocks noGrp="1"/>
          </p:cNvSpPr>
          <p:nvPr>
            <p:ph type="hdr" sz="quarter"/>
          </p:nvPr>
        </p:nvSpPr>
        <p:spPr>
          <a:xfrm>
            <a:off x="0" y="0"/>
            <a:ext cx="2971800" cy="93663"/>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1F8F9B7-E603-8DCF-AD71-BA8E914708E1}"/>
              </a:ext>
            </a:extLst>
          </p:cNvPr>
          <p:cNvSpPr>
            <a:spLocks noGrp="1"/>
          </p:cNvSpPr>
          <p:nvPr>
            <p:ph type="dt" sz="quarter" idx="1"/>
          </p:nvPr>
        </p:nvSpPr>
        <p:spPr>
          <a:xfrm>
            <a:off x="3884613" y="0"/>
            <a:ext cx="2971800" cy="93663"/>
          </a:xfrm>
          <a:prstGeom prst="rect">
            <a:avLst/>
          </a:prstGeom>
        </p:spPr>
        <p:txBody>
          <a:bodyPr vert="horz" lIns="91440" tIns="45720" rIns="91440" bIns="45720" rtlCol="0"/>
          <a:lstStyle>
            <a:lvl1pPr algn="r">
              <a:defRPr sz="1200"/>
            </a:lvl1pPr>
          </a:lstStyle>
          <a:p>
            <a:fld id="{61B08A58-8A61-0748-9820-062C590DF18B}" type="datetimeFigureOut">
              <a:rPr lang="en-US" smtClean="0"/>
              <a:t>2/18/23</a:t>
            </a:fld>
            <a:endParaRPr lang="en-US"/>
          </a:p>
        </p:txBody>
      </p:sp>
      <p:sp>
        <p:nvSpPr>
          <p:cNvPr id="4" name="Footer Placeholder 3">
            <a:extLst>
              <a:ext uri="{FF2B5EF4-FFF2-40B4-BE49-F238E27FC236}">
                <a16:creationId xmlns:a16="http://schemas.microsoft.com/office/drawing/2014/main" id="{F9AAE785-B49F-A6E3-FBF8-3D1EFC786975}"/>
              </a:ext>
            </a:extLst>
          </p:cNvPr>
          <p:cNvSpPr>
            <a:spLocks noGrp="1"/>
          </p:cNvSpPr>
          <p:nvPr>
            <p:ph type="ftr" sz="quarter" idx="2"/>
          </p:nvPr>
        </p:nvSpPr>
        <p:spPr>
          <a:xfrm>
            <a:off x="0" y="1763713"/>
            <a:ext cx="2971800" cy="9366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8237261-07F2-F2E3-DC58-118D8F4B0B6D}"/>
              </a:ext>
            </a:extLst>
          </p:cNvPr>
          <p:cNvSpPr>
            <a:spLocks noGrp="1"/>
          </p:cNvSpPr>
          <p:nvPr>
            <p:ph type="sldNum" sz="quarter" idx="3"/>
          </p:nvPr>
        </p:nvSpPr>
        <p:spPr>
          <a:xfrm>
            <a:off x="3884613" y="1763713"/>
            <a:ext cx="2971800" cy="93662"/>
          </a:xfrm>
          <a:prstGeom prst="rect">
            <a:avLst/>
          </a:prstGeom>
        </p:spPr>
        <p:txBody>
          <a:bodyPr vert="horz" lIns="91440" tIns="45720" rIns="91440" bIns="45720" rtlCol="0" anchor="b"/>
          <a:lstStyle>
            <a:lvl1pPr algn="r">
              <a:defRPr sz="1200"/>
            </a:lvl1pPr>
          </a:lstStyle>
          <a:p>
            <a:fld id="{1068E4E5-06F2-7A4A-82FB-8FF77318D097}" type="slidenum">
              <a:rPr lang="en-US" smtClean="0"/>
              <a:t>‹#›</a:t>
            </a:fld>
            <a:endParaRPr lang="en-US"/>
          </a:p>
        </p:txBody>
      </p:sp>
    </p:spTree>
    <p:extLst>
      <p:ext uri="{BB962C8B-B14F-4D97-AF65-F5344CB8AC3E}">
        <p14:creationId xmlns:p14="http://schemas.microsoft.com/office/powerpoint/2010/main" val="3233013047"/>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53.8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0,'11'0,"10"0,1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2/14/23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344395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6</a:t>
            </a:fld>
            <a:endParaRPr lang="en-US"/>
          </a:p>
        </p:txBody>
      </p:sp>
    </p:spTree>
    <p:extLst>
      <p:ext uri="{BB962C8B-B14F-4D97-AF65-F5344CB8AC3E}">
        <p14:creationId xmlns:p14="http://schemas.microsoft.com/office/powerpoint/2010/main" val="34590957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10</a:t>
            </a:fld>
            <a:endParaRPr lang="en-US"/>
          </a:p>
        </p:txBody>
      </p:sp>
    </p:spTree>
    <p:extLst>
      <p:ext uri="{BB962C8B-B14F-4D97-AF65-F5344CB8AC3E}">
        <p14:creationId xmlns:p14="http://schemas.microsoft.com/office/powerpoint/2010/main" val="9407645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68401"/>
            <a:ext cx="643128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sp>
        <p:nvSpPr>
          <p:cNvPr id="3" name="Subtitle 2"/>
          <p:cNvSpPr>
            <a:spLocks noGrp="1"/>
          </p:cNvSpPr>
          <p:nvPr>
            <p:ph type="subTitle" idx="1"/>
          </p:nvPr>
        </p:nvSpPr>
        <p:spPr>
          <a:xfrm>
            <a:off x="2880360" y="3731247"/>
            <a:ext cx="6431280" cy="1655762"/>
          </a:xfrm>
        </p:spPr>
        <p:txBody>
          <a:bodyPr/>
          <a:lstStyle>
            <a:lvl1pPr marL="0" indent="0" algn="ctr">
              <a:buNone/>
              <a:defRPr sz="2400" b="1">
                <a:solidFill>
                  <a:srgbClr val="00B0F0"/>
                </a:solidFill>
                <a:latin typeface="IBM Plex Mono Text" panose="020B0509050203000203"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p:cNvCxnSpPr/>
          <p:nvPr/>
        </p:nvCxnSpPr>
        <p:spPr>
          <a:xfrm>
            <a:off x="2880360" y="3649111"/>
            <a:ext cx="643128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a:spLocks noChangeArrowheads="1"/>
          </p:cNvSpPr>
          <p:nvPr/>
        </p:nvSpPr>
        <p:spPr bwMode="black">
          <a:xfrm>
            <a:off x="4093580" y="5537419"/>
            <a:ext cx="4004840" cy="304359"/>
          </a:xfrm>
          <a:prstGeom prst="rect">
            <a:avLst/>
          </a:prstGeom>
          <a:noFill/>
          <a:ln w="9525">
            <a:noFill/>
            <a:miter lim="800000"/>
            <a:headEnd/>
            <a:tailEnd/>
          </a:ln>
        </p:spPr>
        <p:txBody>
          <a:bodyPr lIns="92075" tIns="46038" rIns="92075" bIns="46038"/>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sz="1400" b="0" dirty="0">
                <a:latin typeface="Helv"/>
              </a:rPr>
              <a:t>© IBM Corporation. All rights reserved.</a:t>
            </a:r>
          </a:p>
        </p:txBody>
      </p:sp>
    </p:spTree>
    <p:extLst>
      <p:ext uri="{BB962C8B-B14F-4D97-AF65-F5344CB8AC3E}">
        <p14:creationId xmlns:p14="http://schemas.microsoft.com/office/powerpoint/2010/main" val="373615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IBM Plex Mono SemiBold" panose="020B0709050203000203" pitchFamily="49" charset="0"/>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3926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BM Plex Mono SemiBold" panose="020B0709050203000203" pitchFamily="49"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IBM Plex Mono Text" panose="020B0509050203000203" pitchFamily="49" charset="0"/>
              </a:defRPr>
            </a:lvl1pPr>
            <a:lvl2pPr>
              <a:defRPr>
                <a:latin typeface="IBM Plex Mono Text" panose="020B0509050203000203" pitchFamily="49" charset="0"/>
              </a:defRPr>
            </a:lvl2pPr>
            <a:lvl3pPr>
              <a:defRPr>
                <a:latin typeface="IBM Plex Mono Text" panose="020B0509050203000203" pitchFamily="49" charset="0"/>
              </a:defRPr>
            </a:lvl3pPr>
            <a:lvl4pPr>
              <a:defRPr>
                <a:latin typeface="IBM Plex Mono Text" panose="020B0509050203000203" pitchFamily="49" charset="0"/>
              </a:defRPr>
            </a:lvl4pPr>
            <a:lvl5pPr>
              <a:defRPr>
                <a:latin typeface="IBM Plex Mono Text" panose="020B0509050203000203"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470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5687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246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690688"/>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p:nvCxnSpPr>
        <p:spPr>
          <a:xfrm>
            <a:off x="838200" y="1296645"/>
            <a:ext cx="10515600" cy="3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0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4485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838200" y="1364249"/>
            <a:ext cx="10515600" cy="3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1343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73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346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pic>
        <p:nvPicPr>
          <p:cNvPr id="6" name="Picture 5">
            <a:extLst>
              <a:ext uri="{FF2B5EF4-FFF2-40B4-BE49-F238E27FC236}">
                <a16:creationId xmlns:a16="http://schemas.microsoft.com/office/drawing/2014/main" id="{50C0E56E-6DF9-1A4A-B8B3-5CCE0E34EE69}"/>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7" name="Picture 6">
            <a:extLst>
              <a:ext uri="{FF2B5EF4-FFF2-40B4-BE49-F238E27FC236}">
                <a16:creationId xmlns:a16="http://schemas.microsoft.com/office/drawing/2014/main" id="{11F93DCE-FA02-D440-9E07-8488A5BEFD87}"/>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117327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3_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CFCBCB-1D32-9741-B77A-1BFE02DB6010}"/>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6" name="Picture 5">
            <a:extLst>
              <a:ext uri="{FF2B5EF4-FFF2-40B4-BE49-F238E27FC236}">
                <a16:creationId xmlns:a16="http://schemas.microsoft.com/office/drawing/2014/main" id="{8506E48A-1141-0A4A-92F9-E51452A18046}"/>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239609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IBM Plex Mono SemiBold" panose="020B0709050203000203" pitchFamily="49" charset="0"/>
              </a:defRPr>
            </a:lvl1pPr>
            <a:lvl2pPr>
              <a:defRPr sz="2800">
                <a:latin typeface="IBM Plex Mono Text" panose="020B0509050203000203" pitchFamily="49" charset="0"/>
              </a:defRPr>
            </a:lvl2pPr>
            <a:lvl3pPr>
              <a:defRPr sz="2400">
                <a:latin typeface="IBM Plex Mono Text" panose="020B0509050203000203" pitchFamily="49" charset="0"/>
              </a:defRPr>
            </a:lvl3pPr>
            <a:lvl4pPr>
              <a:defRPr sz="2000">
                <a:latin typeface="IBM Plex Mono Text" panose="020B0509050203000203" pitchFamily="49" charset="0"/>
              </a:defRPr>
            </a:lvl4pPr>
            <a:lvl5pPr>
              <a:defRPr sz="2000">
                <a:latin typeface="IBM Plex Mono Text" panose="020B0509050203000203" pitchFamily="49"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18606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tif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20C61547-18BE-8345-B662-68E923DBE5F1}"/>
              </a:ext>
            </a:extLst>
          </p:cNvPr>
          <p:cNvPicPr>
            <a:picLocks noChangeAspect="1"/>
          </p:cNvPicPr>
          <p:nvPr userDrawn="1"/>
        </p:nvPicPr>
        <p:blipFill>
          <a:blip r:embed="rId15"/>
          <a:stretch>
            <a:fillRect/>
          </a:stretch>
        </p:blipFill>
        <p:spPr>
          <a:xfrm>
            <a:off x="340139" y="6371623"/>
            <a:ext cx="2456070" cy="378964"/>
          </a:xfrm>
          <a:prstGeom prst="rect">
            <a:avLst/>
          </a:prstGeom>
        </p:spPr>
      </p:pic>
      <p:pic>
        <p:nvPicPr>
          <p:cNvPr id="8" name="Picture 7">
            <a:extLst>
              <a:ext uri="{FF2B5EF4-FFF2-40B4-BE49-F238E27FC236}">
                <a16:creationId xmlns:a16="http://schemas.microsoft.com/office/drawing/2014/main" id="{A58A02AB-648A-1143-A78D-9F86334C2B64}"/>
              </a:ext>
            </a:extLst>
          </p:cNvPr>
          <p:cNvPicPr>
            <a:picLocks noChangeAspect="1"/>
          </p:cNvPicPr>
          <p:nvPr userDrawn="1"/>
        </p:nvPicPr>
        <p:blipFill>
          <a:blip r:embed="rId16"/>
          <a:stretch>
            <a:fillRect/>
          </a:stretch>
        </p:blipFill>
        <p:spPr>
          <a:xfrm>
            <a:off x="8475870" y="6371623"/>
            <a:ext cx="3375991" cy="397761"/>
          </a:xfrm>
          <a:prstGeom prst="rect">
            <a:avLst/>
          </a:prstGeom>
        </p:spPr>
      </p:pic>
      <p:pic>
        <p:nvPicPr>
          <p:cNvPr id="4" name="Picture 3">
            <a:extLst>
              <a:ext uri="{FF2B5EF4-FFF2-40B4-BE49-F238E27FC236}">
                <a16:creationId xmlns:a16="http://schemas.microsoft.com/office/drawing/2014/main" id="{4A2884DB-FE2D-4B0A-B81D-5D9FAF9C5FA4}"/>
              </a:ext>
            </a:extLst>
          </p:cNvPr>
          <p:cNvPicPr>
            <a:picLocks noChangeAspect="1"/>
          </p:cNvPicPr>
          <p:nvPr userDrawn="1"/>
        </p:nvPicPr>
        <p:blipFill>
          <a:blip r:embed="rId17">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hyperlink" Target="https://vi.wikipedia.org/wiki/Falcon_9"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s://pxhere.com/en/photo/369150" TargetMode="External"/><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kpacks77/IBM_data_capstone/blob/main/jupyter-labs-eda-sql-coursera_sqllite.ipynb"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kpacks77/IBM_data_capstone/blob/main/lab_jupyter_launch_site_location.ipynb"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hyperlink" Target="https://github.com/kpacks77/IBM_data_capstone/blob/main/spacex_dash_app.py" TargetMode="External"/></Relationships>
</file>

<file path=ppt/slides/_rels/slide15.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hyperlink" Target="https://noticias.upc.edu.pe/2019/10/21/thinknovation-v-jovenes-machine-learning/" TargetMode="External"/><Relationship Id="rId7" Type="http://schemas.openxmlformats.org/officeDocument/2006/relationships/diagramQuickStyle" Target="../diagrams/quickStyle3.xml"/><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diagramLayout" Target="../diagrams/layout3.xml"/><Relationship Id="rId5" Type="http://schemas.openxmlformats.org/officeDocument/2006/relationships/diagramData" Target="../diagrams/data3.xml"/><Relationship Id="rId10" Type="http://schemas.openxmlformats.org/officeDocument/2006/relationships/hyperlink" Target="https://github.com/kpacks77/IBM_data_capstone/blob/main/SpaceX_Machine%20Learning%20Prediction_Part_5.ipynb" TargetMode="External"/><Relationship Id="rId4" Type="http://schemas.openxmlformats.org/officeDocument/2006/relationships/hyperlink" Target="https://creativecommons.org/licenses/by-nc-sa/3.0/" TargetMode="External"/><Relationship Id="rId9" Type="http://schemas.microsoft.com/office/2007/relationships/diagramDrawing" Target="../diagrams/drawing3.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kpacks77/IBM_data_capstone/blob/main/SpaceX_Machine%20Learning%20Prediction_Part_5.ipynb" TargetMode="External"/><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hyperlink" Target="https://en.wikipedia.org/wiki/List_of_Falcon_9_and_Falcon_Heavy_launches" TargetMode="External"/><Relationship Id="rId2" Type="http://schemas.openxmlformats.org/officeDocument/2006/relationships/image" Target="../media/image22.jpg"/><Relationship Id="rId1" Type="http://schemas.openxmlformats.org/officeDocument/2006/relationships/slideLayout" Target="../slideLayouts/slideLayout4.xml"/><Relationship Id="rId6" Type="http://schemas.openxmlformats.org/officeDocument/2006/relationships/hyperlink" Target="https://creativecommons.org/licenses/by-sa/3.0/" TargetMode="External"/><Relationship Id="rId5" Type="http://schemas.openxmlformats.org/officeDocument/2006/relationships/hyperlink" Target="https://en.wikipedia.org/wiki/Falcon_9_Block_5" TargetMode="External"/><Relationship Id="rId4" Type="http://schemas.openxmlformats.org/officeDocument/2006/relationships/image" Target="../media/image23.jpg"/></Relationships>
</file>

<file path=ppt/slides/_rels/slide2.xml.rels><?xml version="1.0" encoding="UTF-8" standalone="yes"?>
<Relationships xmlns="http://schemas.openxmlformats.org/package/2006/relationships"><Relationship Id="rId13" Type="http://schemas.openxmlformats.org/officeDocument/2006/relationships/image" Target="../media/image18.png"/><Relationship Id="rId3" Type="http://schemas.openxmlformats.org/officeDocument/2006/relationships/customXml" Target="../ink/ink1.xml"/><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hyperlink" Target="https://github.com/kpacks77/IBM_data_capstone/blob/main/Final%20Assignment%20SpaceX.ipynb" TargetMode="Externa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hyperlink" Target="https://github.com/kpacks77/IBM_data_capstone/blob/main/Web%20Scraping%20Lab.ipynb"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839788" y="457200"/>
            <a:ext cx="3932237" cy="1600200"/>
          </a:xfrm>
        </p:spPr>
        <p:txBody>
          <a:bodyPr anchor="b">
            <a:normAutofit/>
          </a:bodyPr>
          <a:lstStyle/>
          <a:p>
            <a:r>
              <a:rPr lang="en-US"/>
              <a:t>SpaceX Falcon 9 Analysis</a:t>
            </a:r>
          </a:p>
        </p:txBody>
      </p:sp>
      <p:pic>
        <p:nvPicPr>
          <p:cNvPr id="12" name="Picture 11" descr="A picture containing smoke, sky, outdoor, weapon&#10;&#10;Description automatically generated">
            <a:extLst>
              <a:ext uri="{FF2B5EF4-FFF2-40B4-BE49-F238E27FC236}">
                <a16:creationId xmlns:a16="http://schemas.microsoft.com/office/drawing/2014/main" id="{A1F8B145-0BDD-BC09-1277-E21D5F804427}"/>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t="14540"/>
          <a:stretch/>
        </p:blipFill>
        <p:spPr>
          <a:xfrm>
            <a:off x="6325216" y="101300"/>
            <a:ext cx="4888884" cy="6259183"/>
          </a:xfrm>
          <a:prstGeom prst="rect">
            <a:avLst/>
          </a:prstGeom>
          <a:noFill/>
        </p:spPr>
      </p:pic>
      <p:sp>
        <p:nvSpPr>
          <p:cNvPr id="3" name="Subtitle 2">
            <a:extLst>
              <a:ext uri="{FF2B5EF4-FFF2-40B4-BE49-F238E27FC236}">
                <a16:creationId xmlns:a16="http://schemas.microsoft.com/office/drawing/2014/main" id="{93383873-F31C-4E31-B4BA-B40D502705CE}"/>
              </a:ext>
            </a:extLst>
          </p:cNvPr>
          <p:cNvSpPr>
            <a:spLocks noGrp="1"/>
          </p:cNvSpPr>
          <p:nvPr>
            <p:ph type="body" sz="half" idx="2"/>
          </p:nvPr>
        </p:nvSpPr>
        <p:spPr>
          <a:xfrm>
            <a:off x="839788" y="2057400"/>
            <a:ext cx="3932237" cy="3811588"/>
          </a:xfrm>
        </p:spPr>
        <p:txBody>
          <a:bodyPr>
            <a:normAutofit/>
          </a:bodyPr>
          <a:lstStyle/>
          <a:p>
            <a:pPr marL="0" indent="0">
              <a:buNone/>
            </a:pPr>
            <a:r>
              <a:rPr lang="en-US" dirty="0"/>
              <a:t>Kyle Packer</a:t>
            </a:r>
          </a:p>
          <a:p>
            <a:pPr marL="0" indent="0">
              <a:buNone/>
            </a:pPr>
            <a:r>
              <a:rPr lang="en-US" dirty="0"/>
              <a:t>February 14, 2023</a:t>
            </a:r>
          </a:p>
        </p:txBody>
      </p:sp>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B03E6-DF56-0E75-86D4-56B668649AE3}"/>
              </a:ext>
            </a:extLst>
          </p:cNvPr>
          <p:cNvSpPr>
            <a:spLocks noGrp="1"/>
          </p:cNvSpPr>
          <p:nvPr>
            <p:ph type="title"/>
          </p:nvPr>
        </p:nvSpPr>
        <p:spPr/>
        <p:txBody>
          <a:bodyPr/>
          <a:lstStyle/>
          <a:p>
            <a:r>
              <a:rPr lang="en-US" dirty="0"/>
              <a:t>Data Visualization</a:t>
            </a:r>
          </a:p>
        </p:txBody>
      </p:sp>
      <p:pic>
        <p:nvPicPr>
          <p:cNvPr id="6" name="Content Placeholder 5" descr="Chart, line chart&#10;&#10;Description automatically generated">
            <a:extLst>
              <a:ext uri="{FF2B5EF4-FFF2-40B4-BE49-F238E27FC236}">
                <a16:creationId xmlns:a16="http://schemas.microsoft.com/office/drawing/2014/main" id="{456976C6-0B9F-3529-F2B5-FA238FBBA250}"/>
              </a:ext>
            </a:extLst>
          </p:cNvPr>
          <p:cNvPicPr>
            <a:picLocks noGrp="1" noChangeAspect="1"/>
          </p:cNvPicPr>
          <p:nvPr>
            <p:ph sz="half" idx="2"/>
          </p:nvPr>
        </p:nvPicPr>
        <p:blipFill>
          <a:blip r:embed="rId3"/>
          <a:stretch>
            <a:fillRect/>
          </a:stretch>
        </p:blipFill>
        <p:spPr>
          <a:xfrm>
            <a:off x="142875" y="1533525"/>
            <a:ext cx="7126817" cy="4581525"/>
          </a:xfrm>
        </p:spPr>
      </p:pic>
      <p:sp>
        <p:nvSpPr>
          <p:cNvPr id="7" name="TextBox 6">
            <a:extLst>
              <a:ext uri="{FF2B5EF4-FFF2-40B4-BE49-F238E27FC236}">
                <a16:creationId xmlns:a16="http://schemas.microsoft.com/office/drawing/2014/main" id="{A75523C8-0FB3-5429-FBC0-A64089474185}"/>
              </a:ext>
            </a:extLst>
          </p:cNvPr>
          <p:cNvSpPr txBox="1"/>
          <p:nvPr/>
        </p:nvSpPr>
        <p:spPr>
          <a:xfrm>
            <a:off x="7429500" y="2928936"/>
            <a:ext cx="4619625" cy="1477328"/>
          </a:xfrm>
          <a:prstGeom prst="rect">
            <a:avLst/>
          </a:prstGeom>
          <a:noFill/>
        </p:spPr>
        <p:txBody>
          <a:bodyPr wrap="square" rtlCol="0">
            <a:spAutoFit/>
          </a:bodyPr>
          <a:lstStyle/>
          <a:p>
            <a:r>
              <a:rPr lang="en-US" dirty="0"/>
              <a:t>There is a positive trend of mission success in the years beyond 2013. There was a negative trend in 2017 and a slight dip in 2019 though the overall trend of mission success has been upward.</a:t>
            </a:r>
          </a:p>
        </p:txBody>
      </p:sp>
    </p:spTree>
    <p:extLst>
      <p:ext uri="{BB962C8B-B14F-4D97-AF65-F5344CB8AC3E}">
        <p14:creationId xmlns:p14="http://schemas.microsoft.com/office/powerpoint/2010/main" val="982768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5FEBA-D15D-8D9A-346A-F80843D45B9E}"/>
              </a:ext>
            </a:extLst>
          </p:cNvPr>
          <p:cNvSpPr>
            <a:spLocks noGrp="1"/>
          </p:cNvSpPr>
          <p:nvPr>
            <p:ph type="title"/>
          </p:nvPr>
        </p:nvSpPr>
        <p:spPr>
          <a:xfrm>
            <a:off x="838200" y="365125"/>
            <a:ext cx="10515600" cy="1325563"/>
          </a:xfrm>
        </p:spPr>
        <p:txBody>
          <a:bodyPr anchor="ctr">
            <a:normAutofit/>
          </a:bodyPr>
          <a:lstStyle/>
          <a:p>
            <a:r>
              <a:rPr lang="en-US" dirty="0"/>
              <a:t>EDA with SQL</a:t>
            </a:r>
          </a:p>
        </p:txBody>
      </p:sp>
      <p:pic>
        <p:nvPicPr>
          <p:cNvPr id="6" name="Picture 5" descr="A picture containing indoor, floor, computer, wall&#10;&#10;Description automatically generated">
            <a:extLst>
              <a:ext uri="{FF2B5EF4-FFF2-40B4-BE49-F238E27FC236}">
                <a16:creationId xmlns:a16="http://schemas.microsoft.com/office/drawing/2014/main" id="{10EBB02D-788E-EAD3-6B54-AB12D953609B}"/>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845" t="25846" r="845" b="14005"/>
          <a:stretch/>
        </p:blipFill>
        <p:spPr>
          <a:xfrm>
            <a:off x="838200" y="1485900"/>
            <a:ext cx="10515600" cy="4838700"/>
          </a:xfrm>
          <a:prstGeom prst="rect">
            <a:avLst/>
          </a:prstGeom>
          <a:noFill/>
        </p:spPr>
      </p:pic>
    </p:spTree>
    <p:extLst>
      <p:ext uri="{BB962C8B-B14F-4D97-AF65-F5344CB8AC3E}">
        <p14:creationId xmlns:p14="http://schemas.microsoft.com/office/powerpoint/2010/main" val="2084272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6E480-6291-22BE-EA35-65BEA270DCFE}"/>
              </a:ext>
            </a:extLst>
          </p:cNvPr>
          <p:cNvSpPr>
            <a:spLocks noGrp="1"/>
          </p:cNvSpPr>
          <p:nvPr>
            <p:ph type="title"/>
          </p:nvPr>
        </p:nvSpPr>
        <p:spPr/>
        <p:txBody>
          <a:bodyPr/>
          <a:lstStyle/>
          <a:p>
            <a:r>
              <a:rPr lang="en-US" dirty="0"/>
              <a:t>IBM DB2 SQL Query</a:t>
            </a:r>
          </a:p>
        </p:txBody>
      </p:sp>
      <p:sp>
        <p:nvSpPr>
          <p:cNvPr id="3" name="Content Placeholder 2">
            <a:extLst>
              <a:ext uri="{FF2B5EF4-FFF2-40B4-BE49-F238E27FC236}">
                <a16:creationId xmlns:a16="http://schemas.microsoft.com/office/drawing/2014/main" id="{F32FE4C5-FF6C-BFE2-39D9-6C89ED8D344C}"/>
              </a:ext>
            </a:extLst>
          </p:cNvPr>
          <p:cNvSpPr>
            <a:spLocks noGrp="1"/>
          </p:cNvSpPr>
          <p:nvPr>
            <p:ph idx="1"/>
          </p:nvPr>
        </p:nvSpPr>
        <p:spPr/>
        <p:txBody>
          <a:bodyPr>
            <a:normAutofit fontScale="77500" lnSpcReduction="20000"/>
          </a:bodyPr>
          <a:lstStyle/>
          <a:p>
            <a:r>
              <a:rPr lang="en-US" b="1" i="0" dirty="0">
                <a:effectLst/>
                <a:latin typeface="-apple-system"/>
              </a:rPr>
              <a:t>Display the names of the unique launch sites in the space mission</a:t>
            </a:r>
          </a:p>
          <a:p>
            <a:r>
              <a:rPr lang="en-US" b="1" i="0" dirty="0">
                <a:effectLst/>
                <a:latin typeface="-apple-system"/>
              </a:rPr>
              <a:t>Display 5 records where launch sites begin with the string 'CCA'</a:t>
            </a:r>
          </a:p>
          <a:p>
            <a:r>
              <a:rPr lang="en-US" b="1" i="0" dirty="0">
                <a:effectLst/>
                <a:latin typeface="-apple-system"/>
              </a:rPr>
              <a:t>Display the total payload mass carried by boosters launched by NASA (CRS)</a:t>
            </a:r>
          </a:p>
          <a:p>
            <a:r>
              <a:rPr lang="en-US" b="1" i="0" dirty="0">
                <a:effectLst/>
                <a:latin typeface="-apple-system"/>
              </a:rPr>
              <a:t>Display average payload mass carried by booster version F9 v1.1</a:t>
            </a:r>
          </a:p>
          <a:p>
            <a:r>
              <a:rPr lang="en-US" b="1" i="0" dirty="0">
                <a:effectLst/>
                <a:latin typeface="-apple-system"/>
              </a:rPr>
              <a:t>List the date when the first successful landing outcome in ground pad was achieved</a:t>
            </a:r>
          </a:p>
          <a:p>
            <a:r>
              <a:rPr lang="en-US" b="1" i="0" dirty="0">
                <a:effectLst/>
                <a:latin typeface="-apple-system"/>
              </a:rPr>
              <a:t>List the names of the boosters which have success in drone ship and have payload mass greater than 4000 but less than 6000</a:t>
            </a:r>
          </a:p>
          <a:p>
            <a:r>
              <a:rPr lang="en-US" b="1" i="0" dirty="0">
                <a:effectLst/>
                <a:latin typeface="-apple-system"/>
              </a:rPr>
              <a:t>List the total number of successful and failure mission outcomes</a:t>
            </a:r>
          </a:p>
          <a:p>
            <a:r>
              <a:rPr lang="en-US" b="1" i="0" dirty="0">
                <a:effectLst/>
                <a:latin typeface="-apple-system"/>
              </a:rPr>
              <a:t>List the names of the booster versions which have carried the maximum payload mass</a:t>
            </a:r>
          </a:p>
          <a:p>
            <a:r>
              <a:rPr lang="en-US" b="1" i="0" dirty="0">
                <a:effectLst/>
                <a:latin typeface="-apple-system"/>
              </a:rPr>
              <a:t>Rank the count of successful landing outcomes between the date 04-06-2010 and 20-03-2017 in descending order</a:t>
            </a:r>
          </a:p>
          <a:p>
            <a:endParaRPr lang="en-US" b="1" i="0" dirty="0">
              <a:effectLst/>
              <a:latin typeface="-apple-system"/>
            </a:endParaRPr>
          </a:p>
          <a:p>
            <a:endParaRPr lang="en-US" dirty="0"/>
          </a:p>
        </p:txBody>
      </p:sp>
      <p:sp>
        <p:nvSpPr>
          <p:cNvPr id="4" name="TextBox 3">
            <a:extLst>
              <a:ext uri="{FF2B5EF4-FFF2-40B4-BE49-F238E27FC236}">
                <a16:creationId xmlns:a16="http://schemas.microsoft.com/office/drawing/2014/main" id="{EF4B641A-4193-6940-FFB9-83D39B277E15}"/>
              </a:ext>
            </a:extLst>
          </p:cNvPr>
          <p:cNvSpPr txBox="1"/>
          <p:nvPr/>
        </p:nvSpPr>
        <p:spPr>
          <a:xfrm>
            <a:off x="1078825" y="5656820"/>
            <a:ext cx="10034350" cy="369332"/>
          </a:xfrm>
          <a:prstGeom prst="rect">
            <a:avLst/>
          </a:prstGeom>
          <a:noFill/>
        </p:spPr>
        <p:txBody>
          <a:bodyPr wrap="none" rtlCol="0">
            <a:spAutoFit/>
          </a:bodyPr>
          <a:lstStyle/>
          <a:p>
            <a:r>
              <a:rPr lang="en-US" dirty="0">
                <a:hlinkClick r:id="rId2"/>
              </a:rPr>
              <a:t>https://github.com/kpacks77/IBM_data_capstone/blob/main/jupyter-labs-eda-sql-coursera_sqllite.ipynb</a:t>
            </a:r>
            <a:endParaRPr lang="en-US" dirty="0"/>
          </a:p>
        </p:txBody>
      </p:sp>
    </p:spTree>
    <p:extLst>
      <p:ext uri="{BB962C8B-B14F-4D97-AF65-F5344CB8AC3E}">
        <p14:creationId xmlns:p14="http://schemas.microsoft.com/office/powerpoint/2010/main" val="13399651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EE3F2-E677-36FD-D5DF-CADFEC107812}"/>
              </a:ext>
            </a:extLst>
          </p:cNvPr>
          <p:cNvSpPr>
            <a:spLocks noGrp="1"/>
          </p:cNvSpPr>
          <p:nvPr>
            <p:ph type="title"/>
          </p:nvPr>
        </p:nvSpPr>
        <p:spPr/>
        <p:txBody>
          <a:bodyPr/>
          <a:lstStyle/>
          <a:p>
            <a:r>
              <a:rPr lang="en-US" dirty="0"/>
              <a:t>Maps with Folium</a:t>
            </a:r>
          </a:p>
        </p:txBody>
      </p:sp>
      <p:sp>
        <p:nvSpPr>
          <p:cNvPr id="3" name="Content Placeholder 2">
            <a:extLst>
              <a:ext uri="{FF2B5EF4-FFF2-40B4-BE49-F238E27FC236}">
                <a16:creationId xmlns:a16="http://schemas.microsoft.com/office/drawing/2014/main" id="{FE1EE4EA-828C-4247-D18A-1BD070C07BBE}"/>
              </a:ext>
            </a:extLst>
          </p:cNvPr>
          <p:cNvSpPr>
            <a:spLocks noGrp="1"/>
          </p:cNvSpPr>
          <p:nvPr>
            <p:ph idx="1"/>
          </p:nvPr>
        </p:nvSpPr>
        <p:spPr/>
        <p:txBody>
          <a:bodyPr>
            <a:normAutofit fontScale="92500" lnSpcReduction="10000"/>
          </a:bodyPr>
          <a:lstStyle/>
          <a:p>
            <a:r>
              <a:rPr lang="en-US" dirty="0"/>
              <a:t>Used Latitude and Longitude coordinates of given launch sites to add markers and labels</a:t>
            </a:r>
          </a:p>
          <a:p>
            <a:r>
              <a:rPr lang="en-US" dirty="0"/>
              <a:t>Assigned launch outcome (success/failure) from the data frame to classes 1 and 0 respectively and assigned the class ‘Green’ and ’Red’ markers to marker clusters grouped by launch site</a:t>
            </a:r>
          </a:p>
          <a:p>
            <a:r>
              <a:rPr lang="en-US" dirty="0"/>
              <a:t>Measured minimum distances of launch sites to:</a:t>
            </a:r>
          </a:p>
          <a:p>
            <a:pPr lvl="1"/>
            <a:r>
              <a:rPr lang="en-US" dirty="0"/>
              <a:t>Cities</a:t>
            </a:r>
          </a:p>
          <a:p>
            <a:pPr lvl="1"/>
            <a:r>
              <a:rPr lang="en-US" dirty="0"/>
              <a:t>Highways</a:t>
            </a:r>
          </a:p>
          <a:p>
            <a:pPr lvl="1"/>
            <a:r>
              <a:rPr lang="en-US" dirty="0"/>
              <a:t>Coastlines</a:t>
            </a:r>
          </a:p>
          <a:p>
            <a:pPr lvl="1"/>
            <a:r>
              <a:rPr lang="en-US" dirty="0"/>
              <a:t>Railways</a:t>
            </a:r>
          </a:p>
          <a:p>
            <a:r>
              <a:rPr lang="en-US" dirty="0"/>
              <a:t>It was determined that launch sites are within proximity to </a:t>
            </a:r>
            <a:r>
              <a:rPr lang="en-US" b="1" dirty="0"/>
              <a:t>railways</a:t>
            </a:r>
            <a:r>
              <a:rPr lang="en-US" dirty="0"/>
              <a:t>, </a:t>
            </a:r>
            <a:r>
              <a:rPr lang="en-US" b="1" dirty="0"/>
              <a:t>highways</a:t>
            </a:r>
            <a:r>
              <a:rPr lang="en-US" dirty="0"/>
              <a:t>, and </a:t>
            </a:r>
            <a:r>
              <a:rPr lang="en-US" b="1" dirty="0"/>
              <a:t>coastline</a:t>
            </a:r>
            <a:r>
              <a:rPr lang="en-US" dirty="0"/>
              <a:t>. Launch sites are within 50km of a city.</a:t>
            </a:r>
          </a:p>
        </p:txBody>
      </p:sp>
      <p:sp>
        <p:nvSpPr>
          <p:cNvPr id="5" name="TextBox 4">
            <a:extLst>
              <a:ext uri="{FF2B5EF4-FFF2-40B4-BE49-F238E27FC236}">
                <a16:creationId xmlns:a16="http://schemas.microsoft.com/office/drawing/2014/main" id="{45C41726-90FF-2926-B0D2-7FB27C49B732}"/>
              </a:ext>
            </a:extLst>
          </p:cNvPr>
          <p:cNvSpPr txBox="1"/>
          <p:nvPr/>
        </p:nvSpPr>
        <p:spPr>
          <a:xfrm>
            <a:off x="838200" y="6042026"/>
            <a:ext cx="9791700" cy="369332"/>
          </a:xfrm>
          <a:prstGeom prst="rect">
            <a:avLst/>
          </a:prstGeom>
          <a:noFill/>
        </p:spPr>
        <p:txBody>
          <a:bodyPr wrap="square">
            <a:spAutoFit/>
          </a:bodyPr>
          <a:lstStyle/>
          <a:p>
            <a:r>
              <a:rPr lang="en-US" dirty="0">
                <a:hlinkClick r:id="rId2"/>
              </a:rPr>
              <a:t>https://github.com/kpacks77/IBM_data_capstone/blob/main/lab_jupyter_launch_site_location.ipynb</a:t>
            </a:r>
            <a:endParaRPr lang="en-US" dirty="0"/>
          </a:p>
        </p:txBody>
      </p:sp>
    </p:spTree>
    <p:extLst>
      <p:ext uri="{BB962C8B-B14F-4D97-AF65-F5344CB8AC3E}">
        <p14:creationId xmlns:p14="http://schemas.microsoft.com/office/powerpoint/2010/main" val="3799622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30EAE-7B0E-3B08-EB34-66FD5D91E098}"/>
              </a:ext>
            </a:extLst>
          </p:cNvPr>
          <p:cNvSpPr>
            <a:spLocks noGrp="1"/>
          </p:cNvSpPr>
          <p:nvPr>
            <p:ph type="title"/>
          </p:nvPr>
        </p:nvSpPr>
        <p:spPr/>
        <p:txBody>
          <a:bodyPr/>
          <a:lstStyle/>
          <a:p>
            <a:r>
              <a:rPr lang="en-US" dirty="0"/>
              <a:t>Build </a:t>
            </a:r>
            <a:r>
              <a:rPr lang="en-US" dirty="0" err="1"/>
              <a:t>Plotly</a:t>
            </a:r>
            <a:r>
              <a:rPr lang="en-US" dirty="0"/>
              <a:t> Dashboard</a:t>
            </a:r>
          </a:p>
        </p:txBody>
      </p:sp>
      <p:sp>
        <p:nvSpPr>
          <p:cNvPr id="3" name="Content Placeholder 2">
            <a:extLst>
              <a:ext uri="{FF2B5EF4-FFF2-40B4-BE49-F238E27FC236}">
                <a16:creationId xmlns:a16="http://schemas.microsoft.com/office/drawing/2014/main" id="{489E0FA3-C6E0-8449-BDD5-A09B5689701F}"/>
              </a:ext>
            </a:extLst>
          </p:cNvPr>
          <p:cNvSpPr>
            <a:spLocks noGrp="1"/>
          </p:cNvSpPr>
          <p:nvPr>
            <p:ph idx="1"/>
          </p:nvPr>
        </p:nvSpPr>
        <p:spPr/>
        <p:txBody>
          <a:bodyPr/>
          <a:lstStyle/>
          <a:p>
            <a:r>
              <a:rPr lang="en-US" dirty="0"/>
              <a:t>Make an interactive web app to visualize launch data</a:t>
            </a:r>
          </a:p>
          <a:p>
            <a:pPr lvl="1"/>
            <a:r>
              <a:rPr lang="en-US" dirty="0"/>
              <a:t>Include pie chart to visualize launch landing success by launch site</a:t>
            </a:r>
          </a:p>
          <a:p>
            <a:pPr lvl="1"/>
            <a:r>
              <a:rPr lang="en-US" dirty="0"/>
              <a:t>Include scatter plot of payload mass vs. landing success rate color coded </a:t>
            </a:r>
            <a:r>
              <a:rPr lang="en-US" dirty="0" err="1"/>
              <a:t>bby</a:t>
            </a:r>
            <a:r>
              <a:rPr lang="en-US" dirty="0"/>
              <a:t> booster version</a:t>
            </a:r>
          </a:p>
        </p:txBody>
      </p:sp>
      <p:pic>
        <p:nvPicPr>
          <p:cNvPr id="5" name="Picture 4" descr="Chart, pie chart&#10;&#10;Description automatically generated">
            <a:extLst>
              <a:ext uri="{FF2B5EF4-FFF2-40B4-BE49-F238E27FC236}">
                <a16:creationId xmlns:a16="http://schemas.microsoft.com/office/drawing/2014/main" id="{04CE586A-0567-C558-1780-B0A9474E172D}"/>
              </a:ext>
            </a:extLst>
          </p:cNvPr>
          <p:cNvPicPr>
            <a:picLocks noChangeAspect="1"/>
          </p:cNvPicPr>
          <p:nvPr/>
        </p:nvPicPr>
        <p:blipFill rotWithShape="1">
          <a:blip r:embed="rId2"/>
          <a:srcRect b="9564"/>
          <a:stretch/>
        </p:blipFill>
        <p:spPr>
          <a:xfrm>
            <a:off x="152400" y="3181351"/>
            <a:ext cx="5943600" cy="3032125"/>
          </a:xfrm>
          <a:prstGeom prst="rect">
            <a:avLst/>
          </a:prstGeom>
        </p:spPr>
      </p:pic>
      <p:pic>
        <p:nvPicPr>
          <p:cNvPr id="7" name="Picture 6" descr="Scatter chart&#10;&#10;Description automatically generated">
            <a:extLst>
              <a:ext uri="{FF2B5EF4-FFF2-40B4-BE49-F238E27FC236}">
                <a16:creationId xmlns:a16="http://schemas.microsoft.com/office/drawing/2014/main" id="{4A68EABA-D897-2132-3E7D-5AE9B8D422AD}"/>
              </a:ext>
            </a:extLst>
          </p:cNvPr>
          <p:cNvPicPr>
            <a:picLocks noChangeAspect="1"/>
          </p:cNvPicPr>
          <p:nvPr/>
        </p:nvPicPr>
        <p:blipFill>
          <a:blip r:embed="rId3"/>
          <a:stretch>
            <a:fillRect/>
          </a:stretch>
        </p:blipFill>
        <p:spPr>
          <a:xfrm>
            <a:off x="6096000" y="2943226"/>
            <a:ext cx="5943600" cy="3441700"/>
          </a:xfrm>
          <a:prstGeom prst="rect">
            <a:avLst/>
          </a:prstGeom>
        </p:spPr>
      </p:pic>
      <p:sp>
        <p:nvSpPr>
          <p:cNvPr id="8" name="TextBox 7">
            <a:extLst>
              <a:ext uri="{FF2B5EF4-FFF2-40B4-BE49-F238E27FC236}">
                <a16:creationId xmlns:a16="http://schemas.microsoft.com/office/drawing/2014/main" id="{A374A891-F39D-5071-A0DE-135F1FEEF90C}"/>
              </a:ext>
            </a:extLst>
          </p:cNvPr>
          <p:cNvSpPr txBox="1"/>
          <p:nvPr/>
        </p:nvSpPr>
        <p:spPr>
          <a:xfrm>
            <a:off x="2527300" y="6095485"/>
            <a:ext cx="7977312" cy="369332"/>
          </a:xfrm>
          <a:prstGeom prst="rect">
            <a:avLst/>
          </a:prstGeom>
          <a:noFill/>
        </p:spPr>
        <p:txBody>
          <a:bodyPr wrap="none" rtlCol="0">
            <a:spAutoFit/>
          </a:bodyPr>
          <a:lstStyle/>
          <a:p>
            <a:r>
              <a:rPr lang="en-US" dirty="0">
                <a:hlinkClick r:id="rId4"/>
              </a:rPr>
              <a:t>https://github.com/kpacks77/IBM_data_capstone/blob/main/spacex_dash_app.py</a:t>
            </a:r>
            <a:endParaRPr lang="en-US" dirty="0"/>
          </a:p>
        </p:txBody>
      </p:sp>
    </p:spTree>
    <p:extLst>
      <p:ext uri="{BB962C8B-B14F-4D97-AF65-F5344CB8AC3E}">
        <p14:creationId xmlns:p14="http://schemas.microsoft.com/office/powerpoint/2010/main" val="33709044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95479-9426-9C1D-A3CF-BDA7955F487A}"/>
              </a:ext>
            </a:extLst>
          </p:cNvPr>
          <p:cNvSpPr>
            <a:spLocks noGrp="1"/>
          </p:cNvSpPr>
          <p:nvPr>
            <p:ph type="title"/>
          </p:nvPr>
        </p:nvSpPr>
        <p:spPr/>
        <p:txBody>
          <a:bodyPr/>
          <a:lstStyle/>
          <a:p>
            <a:r>
              <a:rPr lang="en-US" dirty="0"/>
              <a:t>Predictive Analysis</a:t>
            </a:r>
          </a:p>
        </p:txBody>
      </p:sp>
      <p:pic>
        <p:nvPicPr>
          <p:cNvPr id="5" name="Picture 4" descr="A picture containing diagram&#10;&#10;Description automatically generated">
            <a:extLst>
              <a:ext uri="{FF2B5EF4-FFF2-40B4-BE49-F238E27FC236}">
                <a16:creationId xmlns:a16="http://schemas.microsoft.com/office/drawing/2014/main" id="{1C274850-97AE-64B1-DF98-FC60906D8B36}"/>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477956" y="1690688"/>
            <a:ext cx="5453694" cy="3465512"/>
          </a:xfrm>
          <a:prstGeom prst="rect">
            <a:avLst/>
          </a:prstGeom>
        </p:spPr>
      </p:pic>
      <p:sp>
        <p:nvSpPr>
          <p:cNvPr id="6" name="TextBox 5">
            <a:extLst>
              <a:ext uri="{FF2B5EF4-FFF2-40B4-BE49-F238E27FC236}">
                <a16:creationId xmlns:a16="http://schemas.microsoft.com/office/drawing/2014/main" id="{C4ACC9E3-AD76-1A96-DA9C-7A9708C142BF}"/>
              </a:ext>
            </a:extLst>
          </p:cNvPr>
          <p:cNvSpPr txBox="1"/>
          <p:nvPr/>
        </p:nvSpPr>
        <p:spPr>
          <a:xfrm>
            <a:off x="8813800" y="5167312"/>
            <a:ext cx="3244850" cy="230832"/>
          </a:xfrm>
          <a:prstGeom prst="rect">
            <a:avLst/>
          </a:prstGeom>
          <a:noFill/>
        </p:spPr>
        <p:txBody>
          <a:bodyPr wrap="square" rtlCol="0">
            <a:spAutoFit/>
          </a:bodyPr>
          <a:lstStyle/>
          <a:p>
            <a:r>
              <a:rPr lang="en-US" sz="900" dirty="0">
                <a:hlinkClick r:id="rId3" tooltip="https://noticias.upc.edu.pe/2019/10/21/thinknovation-v-jovenes-machine-learning/"/>
              </a:rPr>
              <a:t>This Photo</a:t>
            </a:r>
            <a:r>
              <a:rPr lang="en-US" sz="900" dirty="0"/>
              <a:t> by Unknown Author is licensed under </a:t>
            </a:r>
            <a:r>
              <a:rPr lang="en-US" sz="900" dirty="0">
                <a:hlinkClick r:id="rId4" tooltip="https://creativecommons.org/licenses/by-nc-sa/3.0/"/>
              </a:rPr>
              <a:t>CC BY-SA-NC</a:t>
            </a:r>
            <a:endParaRPr lang="en-US" sz="900" dirty="0"/>
          </a:p>
        </p:txBody>
      </p:sp>
      <p:graphicFrame>
        <p:nvGraphicFramePr>
          <p:cNvPr id="7" name="Diagram 6">
            <a:extLst>
              <a:ext uri="{FF2B5EF4-FFF2-40B4-BE49-F238E27FC236}">
                <a16:creationId xmlns:a16="http://schemas.microsoft.com/office/drawing/2014/main" id="{E7017C08-3E0D-D68C-A396-53A8FBA1A799}"/>
              </a:ext>
            </a:extLst>
          </p:cNvPr>
          <p:cNvGraphicFramePr/>
          <p:nvPr>
            <p:extLst>
              <p:ext uri="{D42A27DB-BD31-4B8C-83A1-F6EECF244321}">
                <p14:modId xmlns:p14="http://schemas.microsoft.com/office/powerpoint/2010/main" val="2998490220"/>
              </p:ext>
            </p:extLst>
          </p:nvPr>
        </p:nvGraphicFramePr>
        <p:xfrm>
          <a:off x="69851" y="1547168"/>
          <a:ext cx="6616700" cy="484093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8" name="TextBox 7">
            <a:extLst>
              <a:ext uri="{FF2B5EF4-FFF2-40B4-BE49-F238E27FC236}">
                <a16:creationId xmlns:a16="http://schemas.microsoft.com/office/drawing/2014/main" id="{43527F1A-8837-CF3C-0163-4DCBDACDFDCF}"/>
              </a:ext>
            </a:extLst>
          </p:cNvPr>
          <p:cNvSpPr txBox="1"/>
          <p:nvPr/>
        </p:nvSpPr>
        <p:spPr>
          <a:xfrm>
            <a:off x="6686551" y="5425776"/>
            <a:ext cx="5505449" cy="923330"/>
          </a:xfrm>
          <a:prstGeom prst="rect">
            <a:avLst/>
          </a:prstGeom>
          <a:noFill/>
        </p:spPr>
        <p:txBody>
          <a:bodyPr wrap="square" rtlCol="0">
            <a:spAutoFit/>
          </a:bodyPr>
          <a:lstStyle/>
          <a:p>
            <a:r>
              <a:rPr lang="en-US" dirty="0">
                <a:hlinkClick r:id="rId10"/>
              </a:rPr>
              <a:t>https://github.com/kpacks77/IBM_data_capstone/blob/main/SpaceX_Machine%20Learning%20Prediction_Part_5.ipynb</a:t>
            </a:r>
            <a:endParaRPr lang="en-US" dirty="0"/>
          </a:p>
        </p:txBody>
      </p:sp>
    </p:spTree>
    <p:extLst>
      <p:ext uri="{BB962C8B-B14F-4D97-AF65-F5344CB8AC3E}">
        <p14:creationId xmlns:p14="http://schemas.microsoft.com/office/powerpoint/2010/main" val="5063792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0916F-84D7-E89B-C889-54862674B231}"/>
              </a:ext>
            </a:extLst>
          </p:cNvPr>
          <p:cNvSpPr>
            <a:spLocks noGrp="1"/>
          </p:cNvSpPr>
          <p:nvPr>
            <p:ph type="title"/>
          </p:nvPr>
        </p:nvSpPr>
        <p:spPr/>
        <p:txBody>
          <a:bodyPr/>
          <a:lstStyle/>
          <a:p>
            <a:r>
              <a:rPr lang="en-US" dirty="0"/>
              <a:t>ML Method</a:t>
            </a:r>
          </a:p>
        </p:txBody>
      </p:sp>
      <p:pic>
        <p:nvPicPr>
          <p:cNvPr id="5" name="Picture 4" descr="Graphical user interface, text, application, email&#10;&#10;Description automatically generated">
            <a:extLst>
              <a:ext uri="{FF2B5EF4-FFF2-40B4-BE49-F238E27FC236}">
                <a16:creationId xmlns:a16="http://schemas.microsoft.com/office/drawing/2014/main" id="{98252494-62F4-63F6-7E01-EF9EF9C7BB28}"/>
              </a:ext>
            </a:extLst>
          </p:cNvPr>
          <p:cNvPicPr>
            <a:picLocks noChangeAspect="1"/>
          </p:cNvPicPr>
          <p:nvPr/>
        </p:nvPicPr>
        <p:blipFill rotWithShape="1">
          <a:blip r:embed="rId2"/>
          <a:srcRect r="46763"/>
          <a:stretch/>
        </p:blipFill>
        <p:spPr>
          <a:xfrm>
            <a:off x="431800" y="1416050"/>
            <a:ext cx="5097808" cy="4667250"/>
          </a:xfrm>
          <a:prstGeom prst="rect">
            <a:avLst/>
          </a:prstGeom>
        </p:spPr>
      </p:pic>
      <p:sp>
        <p:nvSpPr>
          <p:cNvPr id="6" name="TextBox 5">
            <a:extLst>
              <a:ext uri="{FF2B5EF4-FFF2-40B4-BE49-F238E27FC236}">
                <a16:creationId xmlns:a16="http://schemas.microsoft.com/office/drawing/2014/main" id="{FB56A2C9-5E4C-A3C4-0EF6-6232324D8E0D}"/>
              </a:ext>
            </a:extLst>
          </p:cNvPr>
          <p:cNvSpPr txBox="1"/>
          <p:nvPr/>
        </p:nvSpPr>
        <p:spPr>
          <a:xfrm>
            <a:off x="337660" y="5969000"/>
            <a:ext cx="11516679" cy="646331"/>
          </a:xfrm>
          <a:prstGeom prst="rect">
            <a:avLst/>
          </a:prstGeom>
          <a:noFill/>
        </p:spPr>
        <p:txBody>
          <a:bodyPr wrap="none" rtlCol="0">
            <a:spAutoFit/>
          </a:bodyPr>
          <a:lstStyle/>
          <a:p>
            <a:r>
              <a:rPr lang="en-US" dirty="0">
                <a:hlinkClick r:id="rId3"/>
              </a:rPr>
              <a:t>https://github.com/kpacks77/IBM_data_capstone/blob/main/SpaceX_Machine%20Learning%20Prediction_Part_5.ipynb</a:t>
            </a:r>
            <a:endParaRPr lang="en-US" dirty="0"/>
          </a:p>
          <a:p>
            <a:endParaRPr lang="en-US" dirty="0"/>
          </a:p>
        </p:txBody>
      </p:sp>
      <p:sp>
        <p:nvSpPr>
          <p:cNvPr id="8" name="Content Placeholder 2">
            <a:extLst>
              <a:ext uri="{FF2B5EF4-FFF2-40B4-BE49-F238E27FC236}">
                <a16:creationId xmlns:a16="http://schemas.microsoft.com/office/drawing/2014/main" id="{49479EE8-2C19-D55A-42FD-496B91D0DCCE}"/>
              </a:ext>
            </a:extLst>
          </p:cNvPr>
          <p:cNvSpPr>
            <a:spLocks noGrp="1"/>
          </p:cNvSpPr>
          <p:nvPr>
            <p:ph idx="1"/>
          </p:nvPr>
        </p:nvSpPr>
        <p:spPr>
          <a:xfrm>
            <a:off x="5826947" y="2289175"/>
            <a:ext cx="5730052" cy="2279650"/>
          </a:xfrm>
        </p:spPr>
        <p:txBody>
          <a:bodyPr/>
          <a:lstStyle/>
          <a:p>
            <a:pPr marL="0" indent="0">
              <a:buNone/>
            </a:pPr>
            <a:r>
              <a:rPr lang="en-US" dirty="0"/>
              <a:t>After performing analysis on logistic regression, SVM, tree, and KNN methods it was noted that SVM had the highest accuracy and would be used for modeling and prediction</a:t>
            </a:r>
          </a:p>
        </p:txBody>
      </p:sp>
      <p:sp>
        <p:nvSpPr>
          <p:cNvPr id="9" name="Rectangle 8">
            <a:extLst>
              <a:ext uri="{FF2B5EF4-FFF2-40B4-BE49-F238E27FC236}">
                <a16:creationId xmlns:a16="http://schemas.microsoft.com/office/drawing/2014/main" id="{DE2A4CF4-6197-5993-62D2-22B57CE9F836}"/>
              </a:ext>
            </a:extLst>
          </p:cNvPr>
          <p:cNvSpPr/>
          <p:nvPr/>
        </p:nvSpPr>
        <p:spPr>
          <a:xfrm>
            <a:off x="2171700" y="5753100"/>
            <a:ext cx="520700" cy="215900"/>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47165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CONCLUSION</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5"/>
            <a:ext cx="6809509" cy="4351338"/>
          </a:xfrm>
        </p:spPr>
        <p:txBody>
          <a:bodyPr>
            <a:normAutofit fontScale="92500" lnSpcReduction="10000"/>
          </a:bodyPr>
          <a:lstStyle/>
          <a:p>
            <a:r>
              <a:rPr lang="en-US" dirty="0"/>
              <a:t>Low weighted payloads perform better than heavier payloads on the Falcon 9 rocket system except when in VLEO orbit</a:t>
            </a:r>
          </a:p>
          <a:p>
            <a:r>
              <a:rPr lang="en-US" dirty="0"/>
              <a:t>Success rates for SpaceX launches display a positive linear trend indicating that success rates of Falcon 9 rocket systems are increasing</a:t>
            </a:r>
          </a:p>
          <a:p>
            <a:r>
              <a:rPr lang="en-US" dirty="0"/>
              <a:t>KSCLC 39A has the most success of all the sites by a large margin</a:t>
            </a:r>
          </a:p>
          <a:p>
            <a:r>
              <a:rPr lang="en-US" dirty="0"/>
              <a:t>GEO, SO, HEO, ESL-1 only have one launch and data is inconclusive to their efficacy. VLEO has demonstrated success.</a:t>
            </a:r>
          </a:p>
          <a:p>
            <a:endParaRPr lang="en-US" dirty="0"/>
          </a:p>
        </p:txBody>
      </p:sp>
      <p:pic>
        <p:nvPicPr>
          <p:cNvPr id="6" name="Content Placeholder 5">
            <a:extLst>
              <a:ext uri="{FF2B5EF4-FFF2-40B4-BE49-F238E27FC236}">
                <a16:creationId xmlns:a16="http://schemas.microsoft.com/office/drawing/2014/main" id="{5E013141-2139-434F-83AB-CF1C80A7AC4A}"/>
              </a:ext>
            </a:extLst>
          </p:cNvPr>
          <p:cNvPicPr>
            <a:picLocks noGrp="1" noChangeAspect="1"/>
          </p:cNvPicPr>
          <p:nvPr>
            <p:ph sz="half" idx="1"/>
          </p:nvPr>
        </p:nvPicPr>
        <p:blipFill>
          <a:blip r:embed="rId2"/>
          <a:stretch>
            <a:fillRect/>
          </a:stretch>
        </p:blipFill>
        <p:spPr>
          <a:xfrm>
            <a:off x="1125967" y="2113896"/>
            <a:ext cx="3054361" cy="3054361"/>
          </a:xfrm>
          <a:prstGeom prst="rect">
            <a:avLst/>
          </a:prstGeom>
        </p:spPr>
      </p:pic>
    </p:spTree>
    <p:extLst>
      <p:ext uri="{BB962C8B-B14F-4D97-AF65-F5344CB8AC3E}">
        <p14:creationId xmlns:p14="http://schemas.microsoft.com/office/powerpoint/2010/main" val="1630123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F411A-B036-F4A3-5A3A-763A387A76EE}"/>
              </a:ext>
            </a:extLst>
          </p:cNvPr>
          <p:cNvSpPr>
            <a:spLocks noGrp="1"/>
          </p:cNvSpPr>
          <p:nvPr>
            <p:ph type="title"/>
          </p:nvPr>
        </p:nvSpPr>
        <p:spPr>
          <a:xfrm>
            <a:off x="838200" y="365125"/>
            <a:ext cx="10515600" cy="1325563"/>
          </a:xfrm>
        </p:spPr>
        <p:txBody>
          <a:bodyPr anchor="ctr">
            <a:normAutofit/>
          </a:bodyPr>
          <a:lstStyle/>
          <a:p>
            <a:r>
              <a:rPr lang="en-US" dirty="0"/>
              <a:t>Thank you!</a:t>
            </a:r>
          </a:p>
        </p:txBody>
      </p:sp>
      <p:pic>
        <p:nvPicPr>
          <p:cNvPr id="4" name="Picture 3" descr="A picture containing sky, outdoor, rocket&#10;&#10;Description automatically generated">
            <a:extLst>
              <a:ext uri="{FF2B5EF4-FFF2-40B4-BE49-F238E27FC236}">
                <a16:creationId xmlns:a16="http://schemas.microsoft.com/office/drawing/2014/main" id="{8B6F6AAD-865F-DFA7-17F6-BBA1DC3E478E}"/>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4150" r="16363" b="-1"/>
          <a:stretch/>
        </p:blipFill>
        <p:spPr>
          <a:xfrm>
            <a:off x="317500" y="1839842"/>
            <a:ext cx="5181600" cy="4351338"/>
          </a:xfrm>
          <a:prstGeom prst="rect">
            <a:avLst/>
          </a:prstGeom>
          <a:noFill/>
        </p:spPr>
      </p:pic>
      <p:pic>
        <p:nvPicPr>
          <p:cNvPr id="7" name="Content Placeholder 6" descr="A rocket taking off&#10;&#10;Description automatically generated with medium confidence">
            <a:extLst>
              <a:ext uri="{FF2B5EF4-FFF2-40B4-BE49-F238E27FC236}">
                <a16:creationId xmlns:a16="http://schemas.microsoft.com/office/drawing/2014/main" id="{2D984966-2596-5F14-01EE-11E04B47FD1F}"/>
              </a:ext>
            </a:extLst>
          </p:cNvPr>
          <p:cNvPicPr>
            <a:picLocks noGrp="1" noChangeAspect="1"/>
          </p:cNvPicPr>
          <p:nvPr>
            <p:ph sz="half" idx="2"/>
          </p:nvPr>
        </p:nvPicPr>
        <p:blipFill>
          <a:blip r:embed="rId4">
            <a:extLst>
              <a:ext uri="{837473B0-CC2E-450A-ABE3-18F120FF3D39}">
                <a1611:picAttrSrcUrl xmlns:a1611="http://schemas.microsoft.com/office/drawing/2016/11/main" r:id="rId5"/>
              </a:ext>
            </a:extLst>
          </a:blip>
          <a:stretch>
            <a:fillRect/>
          </a:stretch>
        </p:blipFill>
        <p:spPr>
          <a:xfrm>
            <a:off x="5638799" y="1839842"/>
            <a:ext cx="6381353" cy="4254235"/>
          </a:xfrm>
        </p:spPr>
      </p:pic>
      <p:sp>
        <p:nvSpPr>
          <p:cNvPr id="5" name="TextBox 4">
            <a:extLst>
              <a:ext uri="{FF2B5EF4-FFF2-40B4-BE49-F238E27FC236}">
                <a16:creationId xmlns:a16="http://schemas.microsoft.com/office/drawing/2014/main" id="{38717201-8F84-1EF5-280A-7CD2555A609B}"/>
              </a:ext>
            </a:extLst>
          </p:cNvPr>
          <p:cNvSpPr txBox="1"/>
          <p:nvPr/>
        </p:nvSpPr>
        <p:spPr>
          <a:xfrm>
            <a:off x="3052358" y="6240306"/>
            <a:ext cx="2307042"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en.wikipedia.org/wiki/List_of_Falcon_9_and_Falcon_Heavy_launches">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6"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endParaRPr>
          </a:p>
        </p:txBody>
      </p:sp>
      <p:sp>
        <p:nvSpPr>
          <p:cNvPr id="8" name="TextBox 7">
            <a:extLst>
              <a:ext uri="{FF2B5EF4-FFF2-40B4-BE49-F238E27FC236}">
                <a16:creationId xmlns:a16="http://schemas.microsoft.com/office/drawing/2014/main" id="{5014F27F-9C19-712D-27CA-31B1A0AF084B}"/>
              </a:ext>
            </a:extLst>
          </p:cNvPr>
          <p:cNvSpPr txBox="1"/>
          <p:nvPr/>
        </p:nvSpPr>
        <p:spPr>
          <a:xfrm>
            <a:off x="6019800" y="6051405"/>
            <a:ext cx="5124088" cy="230832"/>
          </a:xfrm>
          <a:prstGeom prst="rect">
            <a:avLst/>
          </a:prstGeom>
          <a:noFill/>
        </p:spPr>
        <p:txBody>
          <a:bodyPr wrap="square" rtlCol="0">
            <a:spAutoFit/>
          </a:bodyPr>
          <a:lstStyle/>
          <a:p>
            <a:r>
              <a:rPr lang="en-US" sz="900">
                <a:hlinkClick r:id="rId5" tooltip="https://en.wikipedia.org/wiki/Falcon_9_Block_5"/>
              </a:rPr>
              <a:t>This Photo</a:t>
            </a:r>
            <a:r>
              <a:rPr lang="en-US" sz="900"/>
              <a:t> by Unknown Author is licensed under </a:t>
            </a:r>
            <a:r>
              <a:rPr lang="en-US" sz="900">
                <a:hlinkClick r:id="rId6" tooltip="https://creativecommons.org/licenses/by-sa/3.0/"/>
              </a:rPr>
              <a:t>CC BY-SA</a:t>
            </a:r>
            <a:endParaRPr lang="en-US" sz="900"/>
          </a:p>
        </p:txBody>
      </p:sp>
    </p:spTree>
    <p:extLst>
      <p:ext uri="{BB962C8B-B14F-4D97-AF65-F5344CB8AC3E}">
        <p14:creationId xmlns:p14="http://schemas.microsoft.com/office/powerpoint/2010/main" val="1344744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37F9FA-3571-49C2-8811-B1159FCC0D6D}"/>
              </a:ext>
            </a:extLst>
          </p:cNvPr>
          <p:cNvPicPr>
            <a:picLocks noChangeAspect="1"/>
          </p:cNvPicPr>
          <p:nvPr/>
        </p:nvPicPr>
        <p:blipFill>
          <a:blip r:embed="rId2"/>
          <a:stretch>
            <a:fillRect/>
          </a:stretch>
        </p:blipFill>
        <p:spPr>
          <a:xfrm>
            <a:off x="1450711" y="2025672"/>
            <a:ext cx="3194581" cy="3194581"/>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4" y="263810"/>
            <a:ext cx="8508528" cy="1325563"/>
          </a:xfrm>
        </p:spPr>
        <p:txBody>
          <a:bodyPr anchor="ctr">
            <a:normAutofit/>
          </a:bodyPr>
          <a:lstStyle/>
          <a:p>
            <a:r>
              <a:rPr lang="en-US" dirty="0"/>
              <a:t>OUTLINE</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6172200" y="1825625"/>
            <a:ext cx="5181600" cy="4351338"/>
          </a:xfrm>
        </p:spPr>
        <p:txBody>
          <a:bodyPr>
            <a:normAutofit/>
          </a:bodyPr>
          <a:lstStyle/>
          <a:p>
            <a:r>
              <a:rPr lang="en-US" sz="2200" dirty="0"/>
              <a:t>Executive Summary</a:t>
            </a:r>
          </a:p>
          <a:p>
            <a:r>
              <a:rPr lang="en-US" sz="2200" dirty="0"/>
              <a:t>Introduction</a:t>
            </a:r>
          </a:p>
          <a:p>
            <a:r>
              <a:rPr lang="en-US" sz="2200" dirty="0"/>
              <a:t>Methodology</a:t>
            </a:r>
          </a:p>
          <a:p>
            <a:r>
              <a:rPr lang="en-US" sz="2200" dirty="0"/>
              <a:t>Results</a:t>
            </a:r>
          </a:p>
          <a:p>
            <a:pPr lvl="1"/>
            <a:r>
              <a:rPr lang="en-US" sz="1800" dirty="0"/>
              <a:t>Visualization – Charts</a:t>
            </a:r>
          </a:p>
          <a:p>
            <a:pPr lvl="1"/>
            <a:r>
              <a:rPr lang="en-US" sz="1800" dirty="0"/>
              <a:t>Dashboard</a:t>
            </a:r>
          </a:p>
          <a:p>
            <a:r>
              <a:rPr lang="en-US" sz="2200" dirty="0"/>
              <a:t>Conclusion</a:t>
            </a:r>
          </a:p>
        </p:txBody>
      </p:sp>
      <mc:AlternateContent xmlns:mc="http://schemas.openxmlformats.org/markup-compatibility/2006" xmlns:p14="http://schemas.microsoft.com/office/powerpoint/2010/main">
        <mc:Choice Requires="p14">
          <p:contentPart p14:bwMode="auto" r:id="rId3">
            <p14:nvContentPartPr>
              <p14:cNvPr id="13" name="Ink 12">
                <a:extLst>
                  <a:ext uri="{FF2B5EF4-FFF2-40B4-BE49-F238E27FC236}">
                    <a16:creationId xmlns:a16="http://schemas.microsoft.com/office/drawing/2014/main" id="{18EA1C91-5384-4260-8EC9-8379C643441C}"/>
                  </a:ext>
                </a:extLst>
              </p14:cNvPr>
              <p14:cNvContentPartPr/>
              <p14:nvPr/>
            </p14:nvContentPartPr>
            <p14:xfrm>
              <a:off x="-2109240" y="2669712"/>
              <a:ext cx="19800" cy="360"/>
            </p14:xfrm>
          </p:contentPart>
        </mc:Choice>
        <mc:Fallback xmlns="">
          <p:pic>
            <p:nvPicPr>
              <p:cNvPr id="13" name="Ink 12">
                <a:extLst>
                  <a:ext uri="{FF2B5EF4-FFF2-40B4-BE49-F238E27FC236}">
                    <a16:creationId xmlns:a16="http://schemas.microsoft.com/office/drawing/2014/main" id="{18EA1C91-5384-4260-8EC9-8379C643441C}"/>
                  </a:ext>
                </a:extLst>
              </p:cNvPr>
              <p:cNvPicPr/>
              <p:nvPr/>
            </p:nvPicPr>
            <p:blipFill>
              <a:blip r:embed="rId13"/>
              <a:stretch>
                <a:fillRect/>
              </a:stretch>
            </p:blipFill>
            <p:spPr>
              <a:xfrm>
                <a:off x="-2199240" y="2489712"/>
                <a:ext cx="199440" cy="360000"/>
              </a:xfrm>
              <a:prstGeom prst="rect">
                <a:avLst/>
              </a:prstGeom>
            </p:spPr>
          </p:pic>
        </mc:Fallback>
      </mc:AlternateContent>
    </p:spTree>
    <p:extLst>
      <p:ext uri="{BB962C8B-B14F-4D97-AF65-F5344CB8AC3E}">
        <p14:creationId xmlns:p14="http://schemas.microsoft.com/office/powerpoint/2010/main" val="1339210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33926" y="304965"/>
            <a:ext cx="8565109" cy="1325563"/>
          </a:xfrm>
        </p:spPr>
        <p:txBody>
          <a:bodyPr anchor="ctr">
            <a:normAutofit/>
          </a:bodyPr>
          <a:lstStyle/>
          <a:p>
            <a:r>
              <a:rPr lang="en-US" dirty="0"/>
              <a:t>EXECUTIVE SUMMARY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4"/>
            <a:ext cx="7644988" cy="4465447"/>
          </a:xfrm>
        </p:spPr>
        <p:txBody>
          <a:bodyPr>
            <a:normAutofit/>
          </a:bodyPr>
          <a:lstStyle/>
          <a:p>
            <a:r>
              <a:rPr lang="en-US" sz="2200" dirty="0"/>
              <a:t>Summary of methodologies</a:t>
            </a:r>
          </a:p>
          <a:p>
            <a:pPr lvl="1"/>
            <a:r>
              <a:rPr lang="en-US" sz="1800" dirty="0"/>
              <a:t>Data collection using </a:t>
            </a:r>
            <a:r>
              <a:rPr lang="en-US" sz="1800" dirty="0" err="1"/>
              <a:t>webscraping</a:t>
            </a:r>
            <a:r>
              <a:rPr lang="en-US" sz="1800" dirty="0"/>
              <a:t> and REST API queries</a:t>
            </a:r>
          </a:p>
          <a:p>
            <a:pPr lvl="1"/>
            <a:r>
              <a:rPr lang="en-US" sz="1800" dirty="0"/>
              <a:t>Data wrangling to classify launches based on success and transform data into standardized format</a:t>
            </a:r>
          </a:p>
          <a:p>
            <a:pPr lvl="1"/>
            <a:r>
              <a:rPr lang="en-US" sz="1800" dirty="0"/>
              <a:t>Exploratory analysis using SQL and visualization packages for Python</a:t>
            </a:r>
          </a:p>
          <a:p>
            <a:pPr lvl="1"/>
            <a:r>
              <a:rPr lang="en-US" sz="1800" dirty="0"/>
              <a:t>Interactive </a:t>
            </a:r>
            <a:r>
              <a:rPr lang="en-US" sz="1800" dirty="0" err="1"/>
              <a:t>Plotly</a:t>
            </a:r>
            <a:r>
              <a:rPr lang="en-US" sz="1800" dirty="0"/>
              <a:t> web app to visualize payload and success launch data at each launch site</a:t>
            </a:r>
          </a:p>
          <a:p>
            <a:pPr lvl="1"/>
            <a:r>
              <a:rPr lang="en-US" sz="1800" dirty="0"/>
              <a:t>Exploring launch sites using Folium interactive maps</a:t>
            </a:r>
          </a:p>
          <a:p>
            <a:pPr lvl="1"/>
            <a:r>
              <a:rPr lang="en-US" sz="1800" dirty="0"/>
              <a:t>Predictive analysis for classification of Falcon 9 landing success</a:t>
            </a:r>
          </a:p>
          <a:p>
            <a:r>
              <a:rPr lang="en-US" sz="2200" dirty="0"/>
              <a:t>Summary of all results</a:t>
            </a:r>
          </a:p>
          <a:p>
            <a:pPr lvl="1"/>
            <a:r>
              <a:rPr lang="en-US" sz="1800" dirty="0"/>
              <a:t>Exploratory data analysis results</a:t>
            </a:r>
          </a:p>
          <a:p>
            <a:pPr lvl="1"/>
            <a:r>
              <a:rPr lang="en-US" sz="1800" dirty="0"/>
              <a:t>Predictive analysis results</a:t>
            </a:r>
          </a:p>
        </p:txBody>
      </p:sp>
      <p:pic>
        <p:nvPicPr>
          <p:cNvPr id="5" name="Picture 4">
            <a:extLst>
              <a:ext uri="{FF2B5EF4-FFF2-40B4-BE49-F238E27FC236}">
                <a16:creationId xmlns:a16="http://schemas.microsoft.com/office/drawing/2014/main" id="{65078B9B-93A7-4517-9E78-2F5C028F2238}"/>
              </a:ext>
            </a:extLst>
          </p:cNvPr>
          <p:cNvPicPr>
            <a:picLocks noChangeAspect="1"/>
          </p:cNvPicPr>
          <p:nvPr/>
        </p:nvPicPr>
        <p:blipFill>
          <a:blip r:embed="rId3"/>
          <a:stretch>
            <a:fillRect/>
          </a:stretch>
        </p:blipFill>
        <p:spPr>
          <a:xfrm>
            <a:off x="1090494" y="2302762"/>
            <a:ext cx="3194581" cy="3194581"/>
          </a:xfrm>
          <a:prstGeom prst="rect">
            <a:avLst/>
          </a:prstGeom>
        </p:spPr>
      </p:pic>
    </p:spTree>
    <p:extLst>
      <p:ext uri="{BB962C8B-B14F-4D97-AF65-F5344CB8AC3E}">
        <p14:creationId xmlns:p14="http://schemas.microsoft.com/office/powerpoint/2010/main" val="308362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70021" y="365125"/>
            <a:ext cx="7647865" cy="1325563"/>
          </a:xfrm>
        </p:spPr>
        <p:txBody>
          <a:bodyPr anchor="ctr">
            <a:normAutofit/>
          </a:bodyPr>
          <a:lstStyle/>
          <a:p>
            <a:r>
              <a:rPr lang="en-US" dirty="0"/>
              <a:t>INTRODUCTION</a:t>
            </a:r>
          </a:p>
        </p:txBody>
      </p:sp>
      <p:pic>
        <p:nvPicPr>
          <p:cNvPr id="4" name="Picture 3">
            <a:extLst>
              <a:ext uri="{FF2B5EF4-FFF2-40B4-BE49-F238E27FC236}">
                <a16:creationId xmlns:a16="http://schemas.microsoft.com/office/drawing/2014/main" id="{EE158731-59BB-48A2-A901-D7C35E91BA10}"/>
              </a:ext>
            </a:extLst>
          </p:cNvPr>
          <p:cNvPicPr>
            <a:picLocks noChangeAspect="1"/>
          </p:cNvPicPr>
          <p:nvPr/>
        </p:nvPicPr>
        <p:blipFill>
          <a:blip r:embed="rId2"/>
          <a:stretch>
            <a:fillRect/>
          </a:stretch>
        </p:blipFill>
        <p:spPr>
          <a:xfrm>
            <a:off x="994347" y="2262036"/>
            <a:ext cx="3054361" cy="3054361"/>
          </a:xfrm>
          <a:prstGeom prst="rect">
            <a:avLst/>
          </a:prstGeom>
        </p:spPr>
      </p:pic>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4285075" y="1825625"/>
            <a:ext cx="706872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a:t>SpaceX advertises Falcon 9 rocket launches with a cost of 62 million dollars</a:t>
            </a:r>
          </a:p>
          <a:p>
            <a:r>
              <a:rPr lang="en-US" sz="2200" dirty="0"/>
              <a:t>Other providers cost upward of 165 million dollars each</a:t>
            </a:r>
          </a:p>
          <a:p>
            <a:r>
              <a:rPr lang="en-US" sz="2200" dirty="0"/>
              <a:t>Savings are because SpaceX can reuse the first stage</a:t>
            </a:r>
          </a:p>
          <a:p>
            <a:r>
              <a:rPr lang="en-US" sz="2200" dirty="0"/>
              <a:t>What we aim to find</a:t>
            </a:r>
          </a:p>
          <a:p>
            <a:pPr lvl="1"/>
            <a:r>
              <a:rPr lang="en-US" sz="1800" dirty="0"/>
              <a:t>Understand Falcon 9 history of success and failures</a:t>
            </a:r>
          </a:p>
          <a:p>
            <a:pPr lvl="1"/>
            <a:r>
              <a:rPr lang="en-US" sz="1800" dirty="0"/>
              <a:t>Predict if Falcon 9 rocket will land successfully</a:t>
            </a:r>
          </a:p>
        </p:txBody>
      </p:sp>
    </p:spTree>
    <p:extLst>
      <p:ext uri="{BB962C8B-B14F-4D97-AF65-F5344CB8AC3E}">
        <p14:creationId xmlns:p14="http://schemas.microsoft.com/office/powerpoint/2010/main" val="71062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METHODOLOGY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5"/>
            <a:ext cx="7068725" cy="4351338"/>
          </a:xfrm>
        </p:spPr>
        <p:txBody>
          <a:bodyPr>
            <a:normAutofit/>
          </a:bodyPr>
          <a:lstStyle/>
          <a:p>
            <a:r>
              <a:rPr lang="en-US" sz="2200" dirty="0"/>
              <a:t>Data collection methodology</a:t>
            </a:r>
          </a:p>
          <a:p>
            <a:pPr lvl="1"/>
            <a:r>
              <a:rPr lang="en-US" sz="1800" dirty="0"/>
              <a:t>SpaceX REST API</a:t>
            </a:r>
          </a:p>
          <a:p>
            <a:pPr lvl="1"/>
            <a:r>
              <a:rPr lang="en-US" sz="1800" dirty="0"/>
              <a:t>Web scraping from Wikipedia</a:t>
            </a:r>
          </a:p>
          <a:p>
            <a:r>
              <a:rPr lang="en-US" sz="2200" dirty="0"/>
              <a:t>Data wrangling</a:t>
            </a:r>
          </a:p>
          <a:p>
            <a:pPr lvl="1"/>
            <a:r>
              <a:rPr lang="en-US" sz="1800" dirty="0"/>
              <a:t>One hot encoding data fields for ML and data cleaning of null values/irrelevant columns</a:t>
            </a:r>
          </a:p>
          <a:p>
            <a:r>
              <a:rPr lang="en-US" sz="2200" dirty="0"/>
              <a:t>Exploratory data analysis (EDA)</a:t>
            </a:r>
          </a:p>
          <a:p>
            <a:r>
              <a:rPr lang="en-US" sz="2200" dirty="0"/>
              <a:t>Interactive visual analytics</a:t>
            </a:r>
          </a:p>
          <a:p>
            <a:pPr lvl="1"/>
            <a:r>
              <a:rPr lang="en-US" sz="1800" dirty="0"/>
              <a:t>Folium maps</a:t>
            </a:r>
          </a:p>
          <a:p>
            <a:pPr lvl="1"/>
            <a:r>
              <a:rPr lang="en-US" sz="1800" dirty="0" err="1"/>
              <a:t>Plotly</a:t>
            </a:r>
            <a:r>
              <a:rPr lang="en-US" sz="1800" dirty="0"/>
              <a:t> dashboard</a:t>
            </a:r>
          </a:p>
          <a:p>
            <a:r>
              <a:rPr lang="en-US" sz="2200" dirty="0"/>
              <a:t>Predictive analysis</a:t>
            </a:r>
          </a:p>
          <a:p>
            <a:pPr lvl="1"/>
            <a:r>
              <a:rPr lang="en-US" sz="1800" dirty="0"/>
              <a:t>LR, KNN, SVM, DT models were built and evaluated</a:t>
            </a:r>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2"/>
          <a:stretch>
            <a:fillRect/>
          </a:stretch>
        </p:blipFill>
        <p:spPr>
          <a:xfrm>
            <a:off x="979655" y="1831709"/>
            <a:ext cx="3194581" cy="3194581"/>
          </a:xfrm>
          <a:prstGeom prst="rect">
            <a:avLst/>
          </a:prstGeom>
        </p:spPr>
      </p:pic>
    </p:spTree>
    <p:extLst>
      <p:ext uri="{BB962C8B-B14F-4D97-AF65-F5344CB8AC3E}">
        <p14:creationId xmlns:p14="http://schemas.microsoft.com/office/powerpoint/2010/main" val="45285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Data Collection</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2243264" y="1997075"/>
            <a:ext cx="7068725" cy="4351338"/>
          </a:xfrm>
        </p:spPr>
        <p:txBody>
          <a:bodyPr>
            <a:normAutofit/>
          </a:bodyPr>
          <a:lstStyle/>
          <a:p>
            <a:pPr marL="0" indent="0">
              <a:buNone/>
            </a:pPr>
            <a:endParaRPr lang="en-US" sz="1800" dirty="0"/>
          </a:p>
          <a:p>
            <a:pPr marL="0" indent="0">
              <a:buNone/>
            </a:pPr>
            <a:endParaRPr lang="en-US" sz="1800" dirty="0"/>
          </a:p>
          <a:p>
            <a:pPr marL="0" indent="0">
              <a:buNone/>
            </a:pPr>
            <a:endParaRPr lang="en-US" sz="1800" dirty="0"/>
          </a:p>
        </p:txBody>
      </p:sp>
      <p:graphicFrame>
        <p:nvGraphicFramePr>
          <p:cNvPr id="4" name="Diagram 3">
            <a:extLst>
              <a:ext uri="{FF2B5EF4-FFF2-40B4-BE49-F238E27FC236}">
                <a16:creationId xmlns:a16="http://schemas.microsoft.com/office/drawing/2014/main" id="{4DD91EDA-BD77-1D5C-F635-6531D56F01EC}"/>
              </a:ext>
            </a:extLst>
          </p:cNvPr>
          <p:cNvGraphicFramePr/>
          <p:nvPr>
            <p:extLst>
              <p:ext uri="{D42A27DB-BD31-4B8C-83A1-F6EECF244321}">
                <p14:modId xmlns:p14="http://schemas.microsoft.com/office/powerpoint/2010/main" val="1397736555"/>
              </p:ext>
            </p:extLst>
          </p:nvPr>
        </p:nvGraphicFramePr>
        <p:xfrm>
          <a:off x="1431926" y="852487"/>
          <a:ext cx="6497638" cy="37380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a:extLst>
              <a:ext uri="{FF2B5EF4-FFF2-40B4-BE49-F238E27FC236}">
                <a16:creationId xmlns:a16="http://schemas.microsoft.com/office/drawing/2014/main" id="{CBF9AA54-309F-118C-C6FC-AE7B8BE61F2A}"/>
              </a:ext>
            </a:extLst>
          </p:cNvPr>
          <p:cNvGraphicFramePr/>
          <p:nvPr>
            <p:extLst>
              <p:ext uri="{D42A27DB-BD31-4B8C-83A1-F6EECF244321}">
                <p14:modId xmlns:p14="http://schemas.microsoft.com/office/powerpoint/2010/main" val="402222441"/>
              </p:ext>
            </p:extLst>
          </p:nvPr>
        </p:nvGraphicFramePr>
        <p:xfrm>
          <a:off x="1431926" y="2303727"/>
          <a:ext cx="6497638" cy="373803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6" name="Rounded Rectangle 5">
            <a:extLst>
              <a:ext uri="{FF2B5EF4-FFF2-40B4-BE49-F238E27FC236}">
                <a16:creationId xmlns:a16="http://schemas.microsoft.com/office/drawing/2014/main" id="{AA6A20F7-A714-A611-E3C1-7FCF93215658}"/>
              </a:ext>
            </a:extLst>
          </p:cNvPr>
          <p:cNvSpPr/>
          <p:nvPr/>
        </p:nvSpPr>
        <p:spPr>
          <a:xfrm>
            <a:off x="8740902" y="2821515"/>
            <a:ext cx="2286000" cy="1114425"/>
          </a:xfrm>
          <a:prstGeom prst="roundRect">
            <a:avLst/>
          </a:prstGeom>
          <a:solidFill>
            <a:schemeClr val="accent2"/>
          </a:solidFill>
          <a:effectLst>
            <a:softEdge rad="1270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Ready for data consolidation and wrangling </a:t>
            </a:r>
          </a:p>
        </p:txBody>
      </p:sp>
      <p:sp>
        <p:nvSpPr>
          <p:cNvPr id="12" name="Right Arrow 11">
            <a:extLst>
              <a:ext uri="{FF2B5EF4-FFF2-40B4-BE49-F238E27FC236}">
                <a16:creationId xmlns:a16="http://schemas.microsoft.com/office/drawing/2014/main" id="{7C017AFD-852B-9CF5-AA1B-D81294C763E5}"/>
              </a:ext>
            </a:extLst>
          </p:cNvPr>
          <p:cNvSpPr/>
          <p:nvPr/>
        </p:nvSpPr>
        <p:spPr>
          <a:xfrm rot="19656465">
            <a:off x="8081673" y="3442055"/>
            <a:ext cx="611314" cy="442913"/>
          </a:xfrm>
          <a:prstGeom prst="rightArrow">
            <a:avLst/>
          </a:prstGeom>
          <a:solidFill>
            <a:srgbClr val="B7C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a:extLst>
              <a:ext uri="{FF2B5EF4-FFF2-40B4-BE49-F238E27FC236}">
                <a16:creationId xmlns:a16="http://schemas.microsoft.com/office/drawing/2014/main" id="{DA80AF47-5B29-F0AE-6235-DD859E866D3F}"/>
              </a:ext>
            </a:extLst>
          </p:cNvPr>
          <p:cNvSpPr/>
          <p:nvPr/>
        </p:nvSpPr>
        <p:spPr>
          <a:xfrm rot="2146711">
            <a:off x="8080958" y="2858680"/>
            <a:ext cx="611314" cy="442913"/>
          </a:xfrm>
          <a:prstGeom prst="rightArrow">
            <a:avLst/>
          </a:prstGeom>
          <a:solidFill>
            <a:srgbClr val="B7C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0F028AAA-2563-940F-584E-DD982BDF7D0E}"/>
              </a:ext>
            </a:extLst>
          </p:cNvPr>
          <p:cNvSpPr txBox="1"/>
          <p:nvPr/>
        </p:nvSpPr>
        <p:spPr>
          <a:xfrm>
            <a:off x="1135516" y="5483535"/>
            <a:ext cx="9624558" cy="369332"/>
          </a:xfrm>
          <a:prstGeom prst="rect">
            <a:avLst/>
          </a:prstGeom>
          <a:noFill/>
        </p:spPr>
        <p:txBody>
          <a:bodyPr wrap="none" rtlCol="0">
            <a:spAutoFit/>
          </a:bodyPr>
          <a:lstStyle/>
          <a:p>
            <a:r>
              <a:rPr lang="en-US" dirty="0">
                <a:hlinkClick r:id="rId13"/>
              </a:rPr>
              <a:t>https://github.com/kpacks77/IBM_data_capstone/blob/main/Final%20Assignment%20SpaceX.ipynb</a:t>
            </a:r>
            <a:endParaRPr lang="en-US" dirty="0"/>
          </a:p>
        </p:txBody>
      </p:sp>
      <p:sp>
        <p:nvSpPr>
          <p:cNvPr id="15" name="TextBox 14">
            <a:extLst>
              <a:ext uri="{FF2B5EF4-FFF2-40B4-BE49-F238E27FC236}">
                <a16:creationId xmlns:a16="http://schemas.microsoft.com/office/drawing/2014/main" id="{5827F395-BD22-7D7A-13F3-ED67292F2660}"/>
              </a:ext>
            </a:extLst>
          </p:cNvPr>
          <p:cNvSpPr txBox="1"/>
          <p:nvPr/>
        </p:nvSpPr>
        <p:spPr>
          <a:xfrm>
            <a:off x="1135516" y="5857094"/>
            <a:ext cx="8975470" cy="369332"/>
          </a:xfrm>
          <a:prstGeom prst="rect">
            <a:avLst/>
          </a:prstGeom>
          <a:noFill/>
        </p:spPr>
        <p:txBody>
          <a:bodyPr wrap="none" rtlCol="0">
            <a:spAutoFit/>
          </a:bodyPr>
          <a:lstStyle/>
          <a:p>
            <a:r>
              <a:rPr lang="en-US" dirty="0">
                <a:hlinkClick r:id="rId14"/>
              </a:rPr>
              <a:t>https://github.com/kpacks77/IBM_data_capstone/blob/main/Web%20Scraping%20Lab.ipynb</a:t>
            </a:r>
            <a:endParaRPr lang="en-US" dirty="0"/>
          </a:p>
        </p:txBody>
      </p:sp>
    </p:spTree>
    <p:extLst>
      <p:ext uri="{BB962C8B-B14F-4D97-AF65-F5344CB8AC3E}">
        <p14:creationId xmlns:p14="http://schemas.microsoft.com/office/powerpoint/2010/main" val="1464666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30AAA-9C6C-EAFD-3D67-005DC4D33B39}"/>
              </a:ext>
            </a:extLst>
          </p:cNvPr>
          <p:cNvSpPr>
            <a:spLocks noGrp="1"/>
          </p:cNvSpPr>
          <p:nvPr>
            <p:ph type="title"/>
          </p:nvPr>
        </p:nvSpPr>
        <p:spPr/>
        <p:txBody>
          <a:bodyPr/>
          <a:lstStyle/>
          <a:p>
            <a:r>
              <a:rPr lang="en-US" dirty="0"/>
              <a:t>Data Visualization</a:t>
            </a:r>
          </a:p>
        </p:txBody>
      </p:sp>
      <p:pic>
        <p:nvPicPr>
          <p:cNvPr id="6" name="Picture 5" descr="As Flight Number increases, so does the Payload Mass which appears to have a positive correlation with mission success.">
            <a:extLst>
              <a:ext uri="{FF2B5EF4-FFF2-40B4-BE49-F238E27FC236}">
                <a16:creationId xmlns:a16="http://schemas.microsoft.com/office/drawing/2014/main" id="{80A708A2-C82D-1177-1BC5-A2E1A0A931D9}"/>
              </a:ext>
              <a:ext uri="{C183D7F6-B498-43B3-948B-1728B52AA6E4}">
                <adec:decorative xmlns:adec="http://schemas.microsoft.com/office/drawing/2017/decorative" val="0"/>
              </a:ext>
            </a:extLst>
          </p:cNvPr>
          <p:cNvPicPr>
            <a:picLocks noChangeAspect="1"/>
          </p:cNvPicPr>
          <p:nvPr/>
        </p:nvPicPr>
        <p:blipFill rotWithShape="1">
          <a:blip r:embed="rId2"/>
          <a:srcRect t="4466"/>
          <a:stretch/>
        </p:blipFill>
        <p:spPr>
          <a:xfrm>
            <a:off x="203298" y="1395967"/>
            <a:ext cx="11580948" cy="2343151"/>
          </a:xfrm>
          <a:prstGeom prst="rect">
            <a:avLst/>
          </a:prstGeom>
        </p:spPr>
      </p:pic>
      <p:sp>
        <p:nvSpPr>
          <p:cNvPr id="7" name="TextBox 6">
            <a:extLst>
              <a:ext uri="{FF2B5EF4-FFF2-40B4-BE49-F238E27FC236}">
                <a16:creationId xmlns:a16="http://schemas.microsoft.com/office/drawing/2014/main" id="{93496B39-5C02-8299-E7F0-CDAAF19B5E6D}"/>
              </a:ext>
            </a:extLst>
          </p:cNvPr>
          <p:cNvSpPr txBox="1"/>
          <p:nvPr/>
        </p:nvSpPr>
        <p:spPr>
          <a:xfrm>
            <a:off x="1828253" y="3543776"/>
            <a:ext cx="8971623" cy="307777"/>
          </a:xfrm>
          <a:prstGeom prst="rect">
            <a:avLst/>
          </a:prstGeom>
          <a:noFill/>
        </p:spPr>
        <p:txBody>
          <a:bodyPr wrap="none" rtlCol="0">
            <a:spAutoFit/>
          </a:bodyPr>
          <a:lstStyle/>
          <a:p>
            <a:r>
              <a:rPr lang="en-US" sz="1400" dirty="0"/>
              <a:t>As Flight Number increases, so does the Payload Mass which appears to have a positive correlation with mission success.</a:t>
            </a:r>
          </a:p>
        </p:txBody>
      </p:sp>
      <p:pic>
        <p:nvPicPr>
          <p:cNvPr id="9" name="Picture 8" descr="A screenshot of a computer&#10;&#10;Description automatically generated with medium confidence">
            <a:extLst>
              <a:ext uri="{FF2B5EF4-FFF2-40B4-BE49-F238E27FC236}">
                <a16:creationId xmlns:a16="http://schemas.microsoft.com/office/drawing/2014/main" id="{5F1B3FE8-1662-7522-6898-7B38C4D4E720}"/>
              </a:ext>
            </a:extLst>
          </p:cNvPr>
          <p:cNvPicPr>
            <a:picLocks noChangeAspect="1"/>
          </p:cNvPicPr>
          <p:nvPr/>
        </p:nvPicPr>
        <p:blipFill>
          <a:blip r:embed="rId3"/>
          <a:stretch>
            <a:fillRect/>
          </a:stretch>
        </p:blipFill>
        <p:spPr>
          <a:xfrm>
            <a:off x="188463" y="3797629"/>
            <a:ext cx="11397726" cy="2266951"/>
          </a:xfrm>
          <a:prstGeom prst="rect">
            <a:avLst/>
          </a:prstGeom>
        </p:spPr>
      </p:pic>
      <p:sp>
        <p:nvSpPr>
          <p:cNvPr id="11" name="TextBox 10">
            <a:extLst>
              <a:ext uri="{FF2B5EF4-FFF2-40B4-BE49-F238E27FC236}">
                <a16:creationId xmlns:a16="http://schemas.microsoft.com/office/drawing/2014/main" id="{F60CD3FE-E76E-27FE-C535-374958584C6D}"/>
              </a:ext>
            </a:extLst>
          </p:cNvPr>
          <p:cNvSpPr txBox="1"/>
          <p:nvPr/>
        </p:nvSpPr>
        <p:spPr>
          <a:xfrm>
            <a:off x="331083" y="5894993"/>
            <a:ext cx="11529834" cy="523220"/>
          </a:xfrm>
          <a:prstGeom prst="rect">
            <a:avLst/>
          </a:prstGeom>
          <a:noFill/>
        </p:spPr>
        <p:txBody>
          <a:bodyPr wrap="square" rtlCol="0">
            <a:spAutoFit/>
          </a:bodyPr>
          <a:lstStyle/>
          <a:p>
            <a:r>
              <a:rPr lang="en-US" sz="1400" dirty="0"/>
              <a:t>SLC40 has limited success in the beginning whereas SLC4E and LC39A have maintained a high success rate. In later flights (after flight 40)SLC40 begins to achieve higher mission success.</a:t>
            </a:r>
          </a:p>
        </p:txBody>
      </p:sp>
    </p:spTree>
    <p:extLst>
      <p:ext uri="{BB962C8B-B14F-4D97-AF65-F5344CB8AC3E}">
        <p14:creationId xmlns:p14="http://schemas.microsoft.com/office/powerpoint/2010/main" val="2031529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30AAA-9C6C-EAFD-3D67-005DC4D33B39}"/>
              </a:ext>
            </a:extLst>
          </p:cNvPr>
          <p:cNvSpPr>
            <a:spLocks noGrp="1"/>
          </p:cNvSpPr>
          <p:nvPr>
            <p:ph type="title"/>
          </p:nvPr>
        </p:nvSpPr>
        <p:spPr/>
        <p:txBody>
          <a:bodyPr/>
          <a:lstStyle/>
          <a:p>
            <a:r>
              <a:rPr lang="en-US" dirty="0"/>
              <a:t>Data Visualization</a:t>
            </a:r>
          </a:p>
        </p:txBody>
      </p:sp>
      <p:pic>
        <p:nvPicPr>
          <p:cNvPr id="4" name="Picture 3" descr="Chart, scatter chart&#10;&#10;Description automatically generated">
            <a:extLst>
              <a:ext uri="{FF2B5EF4-FFF2-40B4-BE49-F238E27FC236}">
                <a16:creationId xmlns:a16="http://schemas.microsoft.com/office/drawing/2014/main" id="{D78A9BDD-AF6B-73EE-08E2-D2D785855E36}"/>
              </a:ext>
            </a:extLst>
          </p:cNvPr>
          <p:cNvPicPr>
            <a:picLocks noChangeAspect="1"/>
          </p:cNvPicPr>
          <p:nvPr/>
        </p:nvPicPr>
        <p:blipFill>
          <a:blip r:embed="rId2"/>
          <a:stretch>
            <a:fillRect/>
          </a:stretch>
        </p:blipFill>
        <p:spPr>
          <a:xfrm>
            <a:off x="-1" y="1470025"/>
            <a:ext cx="11894089" cy="2330450"/>
          </a:xfrm>
          <a:prstGeom prst="rect">
            <a:avLst/>
          </a:prstGeom>
        </p:spPr>
      </p:pic>
      <p:pic>
        <p:nvPicPr>
          <p:cNvPr id="8" name="Picture 7" descr="Chart, bar chart&#10;&#10;Description automatically generated">
            <a:extLst>
              <a:ext uri="{FF2B5EF4-FFF2-40B4-BE49-F238E27FC236}">
                <a16:creationId xmlns:a16="http://schemas.microsoft.com/office/drawing/2014/main" id="{A9103CEF-9ACF-9D9F-D650-D120C8AB45E5}"/>
              </a:ext>
            </a:extLst>
          </p:cNvPr>
          <p:cNvPicPr>
            <a:picLocks noChangeAspect="1"/>
          </p:cNvPicPr>
          <p:nvPr/>
        </p:nvPicPr>
        <p:blipFill>
          <a:blip r:embed="rId3"/>
          <a:stretch>
            <a:fillRect/>
          </a:stretch>
        </p:blipFill>
        <p:spPr>
          <a:xfrm>
            <a:off x="176211" y="3800474"/>
            <a:ext cx="3843445" cy="2543175"/>
          </a:xfrm>
          <a:prstGeom prst="rect">
            <a:avLst/>
          </a:prstGeom>
        </p:spPr>
      </p:pic>
      <p:sp>
        <p:nvSpPr>
          <p:cNvPr id="10" name="TextBox 9">
            <a:extLst>
              <a:ext uri="{FF2B5EF4-FFF2-40B4-BE49-F238E27FC236}">
                <a16:creationId xmlns:a16="http://schemas.microsoft.com/office/drawing/2014/main" id="{4A43A9A0-70F6-3315-CF81-4C08906E78CD}"/>
              </a:ext>
            </a:extLst>
          </p:cNvPr>
          <p:cNvSpPr txBox="1"/>
          <p:nvPr/>
        </p:nvSpPr>
        <p:spPr>
          <a:xfrm>
            <a:off x="4229100" y="4000500"/>
            <a:ext cx="7343775" cy="1200329"/>
          </a:xfrm>
          <a:prstGeom prst="rect">
            <a:avLst/>
          </a:prstGeom>
          <a:noFill/>
        </p:spPr>
        <p:txBody>
          <a:bodyPr wrap="square" rtlCol="0">
            <a:spAutoFit/>
          </a:bodyPr>
          <a:lstStyle/>
          <a:p>
            <a:r>
              <a:rPr lang="en-US" dirty="0"/>
              <a:t>GEO, SO, HEO, ESL-1 each only have one flight and therefore an assessment cannot be made as to the efficacy of its flight success. VLEO has achieved a high success rate in the later flights whereas LEO and ISS also have higher average success throughout all flights.</a:t>
            </a:r>
          </a:p>
        </p:txBody>
      </p:sp>
    </p:spTree>
    <p:extLst>
      <p:ext uri="{BB962C8B-B14F-4D97-AF65-F5344CB8AC3E}">
        <p14:creationId xmlns:p14="http://schemas.microsoft.com/office/powerpoint/2010/main" val="2985111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1EFD2-728B-645E-99F7-D5FF34394447}"/>
              </a:ext>
            </a:extLst>
          </p:cNvPr>
          <p:cNvSpPr>
            <a:spLocks noGrp="1"/>
          </p:cNvSpPr>
          <p:nvPr>
            <p:ph type="title"/>
          </p:nvPr>
        </p:nvSpPr>
        <p:spPr/>
        <p:txBody>
          <a:bodyPr/>
          <a:lstStyle/>
          <a:p>
            <a:r>
              <a:rPr lang="en-US" dirty="0"/>
              <a:t>Data Visualization</a:t>
            </a:r>
          </a:p>
        </p:txBody>
      </p:sp>
      <p:pic>
        <p:nvPicPr>
          <p:cNvPr id="6" name="Picture 5" descr="Chart, scatter chart&#10;&#10;Description automatically generated">
            <a:extLst>
              <a:ext uri="{FF2B5EF4-FFF2-40B4-BE49-F238E27FC236}">
                <a16:creationId xmlns:a16="http://schemas.microsoft.com/office/drawing/2014/main" id="{5355468A-3EBA-B3A2-D364-D459FFDB05A8}"/>
              </a:ext>
            </a:extLst>
          </p:cNvPr>
          <p:cNvPicPr>
            <a:picLocks noChangeAspect="1"/>
          </p:cNvPicPr>
          <p:nvPr/>
        </p:nvPicPr>
        <p:blipFill>
          <a:blip r:embed="rId2"/>
          <a:stretch>
            <a:fillRect/>
          </a:stretch>
        </p:blipFill>
        <p:spPr>
          <a:xfrm>
            <a:off x="101600" y="1647825"/>
            <a:ext cx="11779356" cy="2338388"/>
          </a:xfrm>
          <a:prstGeom prst="rect">
            <a:avLst/>
          </a:prstGeom>
        </p:spPr>
      </p:pic>
      <p:sp>
        <p:nvSpPr>
          <p:cNvPr id="7" name="TextBox 6">
            <a:extLst>
              <a:ext uri="{FF2B5EF4-FFF2-40B4-BE49-F238E27FC236}">
                <a16:creationId xmlns:a16="http://schemas.microsoft.com/office/drawing/2014/main" id="{E8C0A717-9B6E-2629-D741-074769D83F0E}"/>
              </a:ext>
            </a:extLst>
          </p:cNvPr>
          <p:cNvSpPr txBox="1"/>
          <p:nvPr/>
        </p:nvSpPr>
        <p:spPr>
          <a:xfrm>
            <a:off x="242887" y="4371975"/>
            <a:ext cx="11272838" cy="1200329"/>
          </a:xfrm>
          <a:prstGeom prst="rect">
            <a:avLst/>
          </a:prstGeom>
          <a:noFill/>
        </p:spPr>
        <p:txBody>
          <a:bodyPr wrap="square" rtlCol="0">
            <a:spAutoFit/>
          </a:bodyPr>
          <a:lstStyle/>
          <a:p>
            <a:r>
              <a:rPr lang="en-US" dirty="0"/>
              <a:t>LEO, SSO, and ISS tend to only launch smaller payloads achieving high mission success. GTO on the other hand launches heavier payloads but has seen more mission failure. VLEO almost exclusively launches the heaviest payloads and achieves a very high mission success. The key takeaway: VLEO orbits are very likely to be heavy payloads whereas lighter payloads will be in SSO, LEO, or ISS save a few exceptions.</a:t>
            </a:r>
          </a:p>
        </p:txBody>
      </p:sp>
    </p:spTree>
    <p:extLst>
      <p:ext uri="{BB962C8B-B14F-4D97-AF65-F5344CB8AC3E}">
        <p14:creationId xmlns:p14="http://schemas.microsoft.com/office/powerpoint/2010/main" val="3114158519"/>
      </p:ext>
    </p:extLst>
  </p:cSld>
  <p:clrMapOvr>
    <a:masterClrMapping/>
  </p:clrMapOvr>
</p:sld>
</file>

<file path=ppt/theme/theme1.xml><?xml version="1.0" encoding="utf-8"?>
<a:theme xmlns:a="http://schemas.openxmlformats.org/drawingml/2006/main" name="SLIDE_TEMPLATE_skill_networ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IBM Plex Sans SemiBold"/>
        <a:ea typeface=""/>
        <a:cs typeface=""/>
      </a:majorFont>
      <a:minorFont>
        <a:latin typeface="IBM Plex Sans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BM final PPT template.pptx" id="{F28CB670-EDE3-4FD8-A231-7FA031A67C03}" vid="{06644C38-457B-4174-9AD6-1A9A0DF394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4DA07C5-A406-4A0D-B3E6-3856C94AC7F3}">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3.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6358</TotalTime>
  <Words>1137</Words>
  <Application>Microsoft Macintosh PowerPoint</Application>
  <PresentationFormat>Widescreen</PresentationFormat>
  <Paragraphs>119</Paragraphs>
  <Slides>18</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-apple-system</vt:lpstr>
      <vt:lpstr>Arial</vt:lpstr>
      <vt:lpstr>Calibri</vt:lpstr>
      <vt:lpstr>Helv</vt:lpstr>
      <vt:lpstr>IBM Plex Mono SemiBold</vt:lpstr>
      <vt:lpstr>IBM Plex Mono Text</vt:lpstr>
      <vt:lpstr>IBM Plex Sans Text</vt:lpstr>
      <vt:lpstr>SLIDE_TEMPLATE_skill_network</vt:lpstr>
      <vt:lpstr>SpaceX Falcon 9 Analysis</vt:lpstr>
      <vt:lpstr>OUTLINE</vt:lpstr>
      <vt:lpstr>EXECUTIVE SUMMARY</vt:lpstr>
      <vt:lpstr>INTRODUCTION</vt:lpstr>
      <vt:lpstr>METHODOLOGY</vt:lpstr>
      <vt:lpstr>Data Collection</vt:lpstr>
      <vt:lpstr>Data Visualization</vt:lpstr>
      <vt:lpstr>Data Visualization</vt:lpstr>
      <vt:lpstr>Data Visualization</vt:lpstr>
      <vt:lpstr>Data Visualization</vt:lpstr>
      <vt:lpstr>EDA with SQL</vt:lpstr>
      <vt:lpstr>IBM DB2 SQL Query</vt:lpstr>
      <vt:lpstr>Maps with Folium</vt:lpstr>
      <vt:lpstr>Build Plotly Dashboard</vt:lpstr>
      <vt:lpstr>Predictive Analysis</vt:lpstr>
      <vt:lpstr>ML Method</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Kyle Packer</cp:lastModifiedBy>
  <cp:revision>40</cp:revision>
  <dcterms:created xsi:type="dcterms:W3CDTF">2020-10-28T18:29:43Z</dcterms:created>
  <dcterms:modified xsi:type="dcterms:W3CDTF">2023-02-18T15:26:52Z</dcterms:modified>
</cp:coreProperties>
</file>