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8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05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1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3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14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3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42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9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18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47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3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D64D-F41A-4F8A-9147-D7246DD4E3FA}" type="datetimeFigureOut">
              <a:rPr lang="pl-PL" smtClean="0"/>
              <a:t>2016-03-07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0445-EA36-43DB-B60E-76B358C344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2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81825" y="2331076"/>
            <a:ext cx="9852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 POŁĄCZEŃ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888642"/>
            <a:ext cx="10612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Powyższa lista określa dane podlegające wymianie. Struktura połączeń musi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umożliwiać przesyłanie danych: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do procesora.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odczytuje z pamięci rozkazy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jednostki danych.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do pamięci.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zapisuje jednostki danych w pamięci.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wejścia-wyjścia do procesora.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odczytuje dane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 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pośrednictwem modułu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53037" y="631065"/>
            <a:ext cx="10290220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do wejścia-wyjścia.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wysyła dane do urządzenia wejścia-wyjścia.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wejścia-wyjścia do pamięci lub na odwrót.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tych dwóch przypadkach zezwala się modułowi wejścia-wyjścia na bezpośrednią wymianę danych z pamięcią, bez pośrednictwa procesora, przy wykorzystaniu bezpośredniego dostępu do pamięci.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Zdecydowanie najpowszechniejsze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 magistralowe i wielomagistralowe.</a:t>
            </a:r>
          </a:p>
        </p:txBody>
      </p:sp>
    </p:spTree>
    <p:extLst>
      <p:ext uri="{BB962C8B-B14F-4D97-AF65-F5344CB8AC3E}">
        <p14:creationId xmlns:p14="http://schemas.microsoft.com/office/powerpoint/2010/main" val="1893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20462" y="2034862"/>
            <a:ext cx="982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POŁĄCZENIA MAGISTRALOWE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17430" y="1545464"/>
            <a:ext cx="9994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jest drogą zapewniającą komunikację między urządzeniami.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Główną cechą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charakterystyczną magistrali jest to, że jest ona wspólnym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nośnikiem transmisji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medium).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magistrali dołącza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wiele urządzeń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sygnały wysyłane przez którekolwiek z nich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odbierane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pozostałe urządzenia. Jeśli dwa urządzenia nadawałyby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 samym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czasie, ich sygnały nakładałyby się i ulegały zakłócaniu.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określonym czasie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więc nadawać tylko jedno urządzenie.</a:t>
            </a:r>
          </a:p>
        </p:txBody>
      </p:sp>
    </p:spTree>
    <p:extLst>
      <p:ext uri="{BB962C8B-B14F-4D97-AF65-F5344CB8AC3E}">
        <p14:creationId xmlns:p14="http://schemas.microsoft.com/office/powerpoint/2010/main" val="768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1751526"/>
            <a:ext cx="1025158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Często magistrala składa się z wielu dróg (linii) komunikacyjnych. Każdą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linią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przesyłane sygnały reprezentujące binarne O i 1. W ciągu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pewnego czasu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pojedynczą linię może być przekazana sekwencja cyfr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binarnych. Kilka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linii zawartych w magistrali można wykorzystywać razem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jednoczesnego (równoległego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transmitowania cyfr binarnych. Na przykład 8-bitowa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być przesyłana przez 8 linii magistrali.</a:t>
            </a:r>
          </a:p>
        </p:txBody>
      </p:sp>
    </p:spTree>
    <p:extLst>
      <p:ext uri="{BB962C8B-B14F-4D97-AF65-F5344CB8AC3E}">
        <p14:creationId xmlns:p14="http://schemas.microsoft.com/office/powerpoint/2010/main" val="23578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17431" y="1815921"/>
            <a:ext cx="10238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komputerowy zawiera pewną liczbę różnych magistrali,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łączą zespoły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 na różnych poziomach hierarchii. Magistrala łącząca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główne zespoły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 (procesor, pamięć, wejście-wyjście) nazywana jest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systemową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spotykane struktury połączeń komputera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wykorzystują jedną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więcej magistrali systemowych.</a:t>
            </a:r>
          </a:p>
        </p:txBody>
      </p:sp>
    </p:spTree>
    <p:extLst>
      <p:ext uri="{BB962C8B-B14F-4D97-AF65-F5344CB8AC3E}">
        <p14:creationId xmlns:p14="http://schemas.microsoft.com/office/powerpoint/2010/main" val="2680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9854" y="2691685"/>
            <a:ext cx="103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 magistrali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1777284"/>
            <a:ext cx="10264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systemowa składa się zwykle z 50 do 100 oddzielnych linii.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Każdej linii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przypisane określone znaczenie lub funkcja. Chociaż występuje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wiele różnych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rozwiązań magistrali systemowych, zawarte w nich linie można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podzielić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trzy grupy funkcjonalne (rys. 3.16): linie danych, adresów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wania. Ponadto mogą występować linie służące do zasilania dołączonych modułów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0" y="1352283"/>
            <a:ext cx="9998891" cy="2808354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2926613" y="4802678"/>
            <a:ext cx="5694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u="none" strike="noStrike" baseline="0" dirty="0" smtClean="0">
                <a:latin typeface="Helvetica" panose="020B0604020202020204" pitchFamily="34" charset="0"/>
              </a:rPr>
              <a:t>RYSUNEK 3.16. Schemat połączenia magistralowego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7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53037" y="1558343"/>
            <a:ext cx="10251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Linie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ścieżkami służącymi do przenoszenia danych między modułami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systemu. Wszystkie te linie łącznie są określane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szyna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Szyna danych składa się typowo z 8, 16 lub 32 oddzielnych linii,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linii określa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szerokość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 szyny. Ponieważ w danym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momencie każda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linia może przenosić tylko l bit, z liczby linii wnika, ile bitów można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jednocześnie przenosić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8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75763" y="2215166"/>
            <a:ext cx="1088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 jest zestawem zespołów lub modułów trzech podstawowych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typów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procesor, pamięć, wejście-wyjście), które komunikują się wzajemnie.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rezultacie komputer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siecią obejmującą podstawowe moduły. Muszą więc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istnieć ścieżki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łączące moduły.</a:t>
            </a:r>
          </a:p>
        </p:txBody>
      </p:sp>
    </p:spTree>
    <p:extLst>
      <p:ext uri="{BB962C8B-B14F-4D97-AF65-F5344CB8AC3E}">
        <p14:creationId xmlns:p14="http://schemas.microsoft.com/office/powerpoint/2010/main" val="10081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27279" y="2099256"/>
            <a:ext cx="1004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Szerokość szyny danych jest kluczowym czynnikiem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określającym wydajność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całego systemu. Jeśli na przykład szyna danych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szerokość 8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bitów, a każdy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długość 16 bitów, to procesor musi łączyć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modułem pamięci dwukrotnie w czasie każdego cyklu rozkazu.</a:t>
            </a:r>
          </a:p>
        </p:txBody>
      </p:sp>
    </p:spTree>
    <p:extLst>
      <p:ext uri="{BB962C8B-B14F-4D97-AF65-F5344CB8AC3E}">
        <p14:creationId xmlns:p14="http://schemas.microsoft.com/office/powerpoint/2010/main" val="37129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991673"/>
            <a:ext cx="1004552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są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do określania źródła lub miejsca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przesyłanych magistralą. Jeśli na przykład procesor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zamiar odczytać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słowo (8, 16 lub 32 bity) danych z pamięci, umieszcza adres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potrzebnego słowa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linii adresowej. Jest jasne, że szerokość szyny adresowej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determinuje maksymalną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możliwą pojemność pamięci systemu.</a:t>
            </a:r>
          </a:p>
        </p:txBody>
      </p:sp>
    </p:spTree>
    <p:extLst>
      <p:ext uri="{BB962C8B-B14F-4D97-AF65-F5344CB8AC3E}">
        <p14:creationId xmlns:p14="http://schemas.microsoft.com/office/powerpoint/2010/main" val="20885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30310" y="1365161"/>
            <a:ext cx="994249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Ponadto linie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używane do adresowania portów wejścia-wyjścia. Najczęściej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najbardziej znaczące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bity służą do wybrania określonego modułu na magistrali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natomiast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najmniej znaczące bity określają lokację w pamięci lub port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wewnątrz modułu. W przypadku szyny 8-bitowej adres 01111111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niższe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 oznaczać lokacje w module pamięci (moduł 0),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 10000000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wyższe odnoszą się do urządzeń dołączonych do modułu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(moduł 1).</a:t>
            </a:r>
          </a:p>
        </p:txBody>
      </p:sp>
    </p:spTree>
    <p:extLst>
      <p:ext uri="{BB962C8B-B14F-4D97-AF65-F5344CB8AC3E}">
        <p14:creationId xmlns:p14="http://schemas.microsoft.com/office/powerpoint/2010/main" val="2080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84856" y="1094704"/>
            <a:ext cx="99296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Linii 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 się do sterowania dostępem do linii danych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linii adresowych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także do sterowania ich wykorzystaniem. Ponieważ linie danych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adresowe służą wszystkim zespołom, musi istnieć sposób sterowania ich używaniem.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Sygnały sterujące przekazywane między modułami systemu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zawierają zarówno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rozkazy, jak i informacje regulujące czas (taktujące). Sygnały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czasowe określają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ważność danych i adresów. Sygnały rozkazów precyzują operacje,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mają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przeprowadzone.</a:t>
            </a:r>
          </a:p>
        </p:txBody>
      </p:sp>
    </p:spTree>
    <p:extLst>
      <p:ext uri="{BB962C8B-B14F-4D97-AF65-F5344CB8AC3E}">
        <p14:creationId xmlns:p14="http://schemas.microsoft.com/office/powerpoint/2010/main" val="33139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244699"/>
            <a:ext cx="98523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Typowe linie sterowania to linie: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pamięci.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Sprawia, że dane z magistrali zostają zapisane pod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określonym adresem.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pamięci.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Sprawia, że dane spod określonego adresu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umieszczane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wejścia-wyjścia.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Sprawia, że dane z magistrali są kierowane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zaadresowanego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portu wejścia-wyjścia.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wejścia-wyjścia.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Sprawia, że dane z zaadresowanego portu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umieszczane na magistrali.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Potwierdzenie przesyłania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Wskazuje, że dane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zostały przyjęte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magistrali lub na niej umieszczone.</a:t>
            </a:r>
          </a:p>
        </p:txBody>
      </p:sp>
    </p:spTree>
    <p:extLst>
      <p:ext uri="{BB962C8B-B14F-4D97-AF65-F5344CB8AC3E}">
        <p14:creationId xmlns:p14="http://schemas.microsoft.com/office/powerpoint/2010/main" val="4405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862885"/>
            <a:ext cx="10522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Zapotrzebowanie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magistralę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Wskazuje, że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zgłasza zapotrzebowanie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przejęcie sterowania magistralą.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Rezygnacja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magistrali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Wskazuje, że moduł rezygnuje 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magistralą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Żądanie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Wskazuje, że przerwanie jest zawieszone.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Potwierdzenie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Potwierdza, 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zawieszone przerwanie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zostało rozpoznane.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Zegar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Wykorzystywany do synchronizowania operacji.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Przywrócenie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 wszystkie moduły w stanie początkowym.</a:t>
            </a:r>
          </a:p>
        </p:txBody>
      </p:sp>
    </p:spTree>
    <p:extLst>
      <p:ext uri="{BB962C8B-B14F-4D97-AF65-F5344CB8AC3E}">
        <p14:creationId xmlns:p14="http://schemas.microsoft.com/office/powerpoint/2010/main" val="32431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373487"/>
            <a:ext cx="105220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magistrali jest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następujące: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z modułów zamierza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wysłać dane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drugiego, to musi wykonać dwie rzeczy: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 i 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przekazać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za pośrednictwem magistrali.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natomiast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zamierza uzyskać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z innego modułu, to musi: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 i 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przekazać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zapotrzebowanie do tego modułu przez odpowiednie linie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adresowe. Musi następnie czekać, aż drugi moduł wyśle dane.</a:t>
            </a:r>
          </a:p>
        </p:txBody>
      </p:sp>
    </p:spTree>
    <p:extLst>
      <p:ext uri="{BB962C8B-B14F-4D97-AF65-F5344CB8AC3E}">
        <p14:creationId xmlns:p14="http://schemas.microsoft.com/office/powerpoint/2010/main" val="34880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2871989"/>
            <a:ext cx="1013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Hierarchiczne struktury wielomagistralowe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2176530"/>
            <a:ext cx="972354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do magistrali jest dołączona znaczna liczba przyrządów, to cierpi na tym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wydajność. Są tego dwie główne przyczyny:</a:t>
            </a:r>
          </a:p>
        </p:txBody>
      </p:sp>
    </p:spTree>
    <p:extLst>
      <p:ext uri="{BB962C8B-B14F-4D97-AF65-F5344CB8AC3E}">
        <p14:creationId xmlns:p14="http://schemas.microsoft.com/office/powerpoint/2010/main" val="7319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5" y="2253803"/>
            <a:ext cx="10251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ogół, im więcej przyrządów dołączono do magistrali, tym większe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opóźnienie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propagacji. Opóźnienie to określa czas potrzebny do tego,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aby skoordynować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wykorzystanie magistrali. Jeśli sterowanie magistralą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przenosi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często od zespołu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zespołu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opóźnienia propagacji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zauważalnie obniżyć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wydajność.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97735" y="1532586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Zbiór ścieżek łączących moduły jest nazywany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strukturą połączeń. </a:t>
            </a:r>
            <a:endParaRPr lang="pl-P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Projektowanie tej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 zależy od wymiany, która musi zachodzić między modułami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rysunku 3.15 są podane rodzaje wymiany, jakie mogą być potrzebne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uwzględnieniem podstawowych form wejścia i wyjścia dla każdego typu modułu.</a:t>
            </a:r>
          </a:p>
        </p:txBody>
      </p:sp>
    </p:spTree>
    <p:extLst>
      <p:ext uri="{BB962C8B-B14F-4D97-AF65-F5344CB8AC3E}">
        <p14:creationId xmlns:p14="http://schemas.microsoft.com/office/powerpoint/2010/main" val="1705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98490" y="1287887"/>
            <a:ext cx="10341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się stać wąskim gardłem, jeśli zapotrzebowanie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przesłanie zgromadzonych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zbliża się do pojemności magistrali.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Problemowi temu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do pewnego stopnia przeciwdziałać, zwiększając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szybkość przenoszenia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przez magistralę, a także stosując szersze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magistrale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 64-bitowe zamiast 32-bitowych). Ponieważ 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szybkości generowania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przez dołączone urządzenia (np. sterowniki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grafiki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wideo, interfejsy sieciowe) wzrastają szybko, przesyłanie pojedynczą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wyścigu skazane na porażkę.</a:t>
            </a:r>
          </a:p>
        </p:txBody>
      </p:sp>
    </p:spTree>
    <p:extLst>
      <p:ext uri="{BB962C8B-B14F-4D97-AF65-F5344CB8AC3E}">
        <p14:creationId xmlns:p14="http://schemas.microsoft.com/office/powerpoint/2010/main" val="16297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68946" y="1687133"/>
            <a:ext cx="10097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tradycyjna struktura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pokazana na rys. 3.18a. Występuje tu lokalna magistrala łącząca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podręczną. Może ona wspomagać jedno lub więcej urządzeń lokalnych.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 pamięci podręcznej łączy tę pamięć nie tylko do magistrali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lokalnej, ale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do magistrali systemowej, do której są dołączone wszystkie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moduły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głównej.</a:t>
            </a:r>
          </a:p>
        </p:txBody>
      </p:sp>
    </p:spTree>
    <p:extLst>
      <p:ext uri="{BB962C8B-B14F-4D97-AF65-F5344CB8AC3E}">
        <p14:creationId xmlns:p14="http://schemas.microsoft.com/office/powerpoint/2010/main" val="1678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7" y="5215944"/>
            <a:ext cx="1032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3.18. Przykładowe konfiguracje magistralowe: (a) tradycyjna architektura magistralowa;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95" y="618186"/>
            <a:ext cx="7355879" cy="38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30310" y="1146220"/>
            <a:ext cx="10444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Możliwe jest podłączenie sterowników wejścia-wyjścia bezpośrednio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magistrali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systemowej. Bardziej efektywnym rozwiązaniem jest 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tego celu jednej lub wielu szyn rozszerzenia 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 szyny rozszerzenia buforuje dane przesyłane między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systemową a sterownikami wejścia-wyjścia dołączonymi do szyny rozszerzenia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Rozwiązanie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umożliwia systemowi wykorzystywanie wielu urządzeń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jednocześnie izolowanie ruchu między pamięcią, a procesorem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ruchu związanego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wejściem-wyjściem.</a:t>
            </a:r>
          </a:p>
        </p:txBody>
      </p:sp>
    </p:spTree>
    <p:extLst>
      <p:ext uri="{BB962C8B-B14F-4D97-AF65-F5344CB8AC3E}">
        <p14:creationId xmlns:p14="http://schemas.microsoft.com/office/powerpoint/2010/main" val="22753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528033"/>
            <a:ext cx="1084401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3.18a są pokazane typowe przykłady urządzeń wejścia-wyjścia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podłączone do szyny rozszerzenia. Połączenia sieciowe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obejmują sieci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lokalne 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-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takie jak Ethernet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przepustowości 10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/s, oraz sieci o dużym zasięgu, takie jak sieć komutacji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pakietów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 network).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SCSI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jest rodzajem magistrali, która jest wykorzystywana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współpracy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lokalnymi napędami dysków i innymi urządzeniami peryferyjnymi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(System SCSI do niedawna był powszechnie wykorzystywany głównie w wysokiej klasy serwerach i stacjach roboczych. Obecnie jest on stopniowo wypierany przez nowszy interfejs SAS.) Port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szeregowy może być wykorzystywany do współpracy z drukarką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skanerem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97735" y="1236372"/>
            <a:ext cx="964627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tradycyjna architektura magistralowa jest rozsądnie efektywna,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jednak zaczyna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załamywać w miarę, jak rośnie wydajność urządzeń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odpowiedzi na to zapotrzebowanie powszechnym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rozwiązaniem przyjmowanym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przemyśle jest budowanie szybkich magistrali ściśle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zintegrowanych z resztą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systemu, wymagających tylko mostu między magistralą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szybką. Rozwiązanie to jest czasem określane jako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architektura </a:t>
            </a:r>
            <a:r>
              <a:rPr lang="pl-P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międzypiętrowa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mezzanine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53" y="476518"/>
            <a:ext cx="7103028" cy="449540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390918" y="5576552"/>
            <a:ext cx="891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3.18. Przykładowe konfiguracje magistralowe: </a:t>
            </a:r>
            <a:r>
              <a:rPr lang="pl-PL" dirty="0" smtClean="0"/>
              <a:t>(</a:t>
            </a:r>
            <a:r>
              <a:rPr lang="pl-PL" dirty="0"/>
              <a:t>b) architektura o dużej wydajności</a:t>
            </a:r>
          </a:p>
        </p:txBody>
      </p:sp>
    </p:spTree>
    <p:extLst>
      <p:ext uri="{BB962C8B-B14F-4D97-AF65-F5344CB8AC3E}">
        <p14:creationId xmlns:p14="http://schemas.microsoft.com/office/powerpoint/2010/main" val="11577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40158" y="1635616"/>
            <a:ext cx="10560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3.18b jest pokazana typowa realizacja powyższego rozwiązania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Znów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tu magistrala lokalna,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łącząca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ze sterownikiem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podręcznej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z kolei jest podłączony do magistrali systemowej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współpracującej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pamięcią główną. Sterownik pamięci podręcznej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zintegrowany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mostem (urządzeniem buforującym) łączącym z magistralą szybką.</a:t>
            </a:r>
          </a:p>
        </p:txBody>
      </p:sp>
    </p:spTree>
    <p:extLst>
      <p:ext uri="{BB962C8B-B14F-4D97-AF65-F5344CB8AC3E}">
        <p14:creationId xmlns:p14="http://schemas.microsoft.com/office/powerpoint/2010/main" val="2641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1455312"/>
            <a:ext cx="1045764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ta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obsługuje połączenia z szybkimi sieciami LAN, takimi jak sieci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FDDI (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Łącze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w sieciach opartych na światłowodach o dużych przepustowościach; ang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 Interface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przepustowości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 100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/s, sterowniki urządzeń graficznych i wideo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sterowniki interfejsów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lokalnymi magistralami peryferyjnymi,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tym. Wolniejsze urządzenia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nadal są obsługiwane przez szynę rozszerzenia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interfejsem buforującym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 między szyną rozszerzenia a szybką magistralą.</a:t>
            </a:r>
          </a:p>
        </p:txBody>
      </p:sp>
    </p:spTree>
    <p:extLst>
      <p:ext uri="{BB962C8B-B14F-4D97-AF65-F5344CB8AC3E}">
        <p14:creationId xmlns:p14="http://schemas.microsoft.com/office/powerpoint/2010/main" val="104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1893193"/>
            <a:ext cx="10406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Zaletą tego rozwiązania jest to, że szybka magistrala ściślej sprzęga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urządzeniami wejścia-wyjścia o wysokich wymaganiach, a jednocześnie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niezależna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procesora. Dzięki temu mogą być tolerowane różnice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szybkości procesora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szybkiej magistrali, a także różne definicje linii sygnałowych.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Zmiany architektury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nie wpływają na szybką magistralę i vice versa.</a:t>
            </a:r>
          </a:p>
        </p:txBody>
      </p:sp>
    </p:spTree>
    <p:extLst>
      <p:ext uri="{BB962C8B-B14F-4D97-AF65-F5344CB8AC3E}">
        <p14:creationId xmlns:p14="http://schemas.microsoft.com/office/powerpoint/2010/main" val="37133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82" y="592428"/>
            <a:ext cx="6929056" cy="333168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841679" y="4468969"/>
            <a:ext cx="85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3.15. Moduły komputera</a:t>
            </a:r>
          </a:p>
        </p:txBody>
      </p:sp>
    </p:spTree>
    <p:extLst>
      <p:ext uri="{BB962C8B-B14F-4D97-AF65-F5344CB8AC3E}">
        <p14:creationId xmlns:p14="http://schemas.microsoft.com/office/powerpoint/2010/main" val="377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2833352"/>
            <a:ext cx="1040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Elementy projektowania magistrali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3" y="2112135"/>
            <a:ext cx="1003264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Chociaż występuje wiele różnych rozwiązań magistrali, istnieje kilka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podstawowych parametrów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elementów projektowych, które służą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klasyfikowania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różnicowania magistrali. W tabeli 3.2 są wymienione główne z tych elementów.</a:t>
            </a:r>
          </a:p>
        </p:txBody>
      </p:sp>
    </p:spTree>
    <p:extLst>
      <p:ext uri="{BB962C8B-B14F-4D97-AF65-F5344CB8AC3E}">
        <p14:creationId xmlns:p14="http://schemas.microsoft.com/office/powerpoint/2010/main" val="32197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46220" y="618185"/>
            <a:ext cx="9530367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3.2. Elementy projektowania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</a:t>
            </a: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Rodzaj 				Szerokość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specjalistyczna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adres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multipleksowana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dane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Metoda arbitrażu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Rodzaj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transferu danych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odczyt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rozproszony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zapis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Koordynacja czasowa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odczyt-modyfikacja-zapis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synchroniczna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odczyt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zapisie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asynchroniczna 			blokowy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flipV="1">
            <a:off x="1171977" y="1236372"/>
            <a:ext cx="8822029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>
            <a:off x="1043189" y="6250496"/>
            <a:ext cx="9040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1725769"/>
            <a:ext cx="1062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Rodzaje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</a:t>
            </a: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Linie magistralowe mogą być podzielone na dwa rodzaje: specjalistyczne (ang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multipleksowane. Linia specjalistyczna jest trwale przypisana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albo jednej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funkcji, albo fizycznie określonym zespołom komputera.</a:t>
            </a:r>
          </a:p>
        </p:txBody>
      </p:sp>
    </p:spTree>
    <p:extLst>
      <p:ext uri="{BB962C8B-B14F-4D97-AF65-F5344CB8AC3E}">
        <p14:creationId xmlns:p14="http://schemas.microsoft.com/office/powerpoint/2010/main" val="40907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24249" y="476518"/>
            <a:ext cx="10303098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Przykładem specjalizacji funkcjonalnej jest zastosowanie oddzielnych,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specjalistycznych linii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adresów i danych, co jest powszechne w wielu magistralach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jednak jedyne rozwiązanie. Na przykład, adresy i dane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transmitowane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ten sam zespół linii przy wykorzystaniu linii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określającej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ważność adresu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Yalid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przypadku każdy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dyspozycji określony odcinek czasu na skopiowanie adresu i stwierdzenie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modułem adresowanym. Adres jest następnie usuwany z magistrali,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 same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połączenia magistralowe są wykorzystywane do przenoszenia danych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odczytywanych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zapisywanych. Ta właśnie metoda używania tych samych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linii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wielu celów jest znana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multipleksowanie czasowe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8793" y="1648496"/>
            <a:ext cx="10187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Zaletą multipleksowania czasowego jest stosowanie mniejszej liczby linii,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pozwala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oszczędzić miejsce i (zwykle) koszt. Wadą jest to, że wewnątrz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każdego modułu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potrzebne bardziej złożone układy. Potencjalnie może też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nastąpić zmniejszenie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wydajności, ponieważ niektóre zdarzenia wymagające tych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samych linii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mogą zachodzić równolegle.</a:t>
            </a:r>
          </a:p>
        </p:txBody>
      </p:sp>
    </p:spTree>
    <p:extLst>
      <p:ext uri="{BB962C8B-B14F-4D97-AF65-F5344CB8AC3E}">
        <p14:creationId xmlns:p14="http://schemas.microsoft.com/office/powerpoint/2010/main" val="9648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46220" y="159698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Specjalizacja fizyczna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dedicatiori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odnosi się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używania wielu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magistrali, z których każda łączy tylko określoną grupę modułów.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Typowym przykładem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zastosowanie magistrali wejścia-wyjścia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łączenia wszystkich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modułów wejścia-wyjścia. Magistrala ta jest następnie łączona</a:t>
            </a:r>
          </a:p>
        </p:txBody>
      </p:sp>
    </p:spTree>
    <p:extLst>
      <p:ext uri="{BB962C8B-B14F-4D97-AF65-F5344CB8AC3E}">
        <p14:creationId xmlns:p14="http://schemas.microsoft.com/office/powerpoint/2010/main" val="2383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0005" y="1828800"/>
            <a:ext cx="10251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Szerokość magistrali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Wspomnieliśmy już o pojęciu szerokości magistrali. Szerokość szyny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ma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wpływ na wydajność systemu: im szersza jest szyna danych,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jednocześnie przesyłanych bitów. Szerokość szyny adresowej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natomiast wpływ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pojemność systemu: im szersza jest szyna adresowa,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 większa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ilość miejsc możliwych do określenia w pamięci.</a:t>
            </a:r>
          </a:p>
        </p:txBody>
      </p:sp>
    </p:spTree>
    <p:extLst>
      <p:ext uri="{BB962C8B-B14F-4D97-AF65-F5344CB8AC3E}">
        <p14:creationId xmlns:p14="http://schemas.microsoft.com/office/powerpoint/2010/main" val="35221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5" y="862885"/>
            <a:ext cx="10406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Rodzaje transferu danych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służy do przesyłania różnych rodzajów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magistrale obsługują zarówno zapis (transfer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modułu nadrzędnego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podrzędnego), jak i odczyt (transfer w przeciwnym kierunku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multipleksowanych szyn adresów i danych szyna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najpierw używana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specyfikowania adresu, a następnie do przesyłania danych.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odczytu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typowe oczekiwanie, podczas gdy dane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modułu podrzędnego i wprowadzane do magistrali. </a:t>
            </a:r>
          </a:p>
        </p:txBody>
      </p:sp>
    </p:spTree>
    <p:extLst>
      <p:ext uri="{BB962C8B-B14F-4D97-AF65-F5344CB8AC3E}">
        <p14:creationId xmlns:p14="http://schemas.microsoft.com/office/powerpoint/2010/main" val="25762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81825" y="1803042"/>
            <a:ext cx="10290220" cy="28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przy zapisie, jak i odczycie może również występować opóźnienie, jeśli zaistnieje potrzeba arbitrażu, aby przejąć sterowanie linią w celu wykonania pozostałej części operacji (np. w celu przejęcia magistrali przy żądaniu odczytu lub zapisu, a następnie ponownego przejęcia magistrali w celu wykonania odczytu lub zapisu).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700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62885" y="1506828"/>
            <a:ext cx="10315978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Pamięć. </a:t>
            </a:r>
            <a:endParaRPr lang="pl-PL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składa się zwykle 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słów o jednakowej długości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Każde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słowo ma przypisany jednoznaczny adres numeryczny (O, l,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...,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Słowo może być odczytane z pamięci lub do niej zapisane.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Rodzaj operacji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wskazywany przez sygnały sterujące „czytaj" lub „zapisz". Lokacja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dotyczy operacja, jest wskazywana przez adres.</a:t>
            </a:r>
          </a:p>
        </p:txBody>
      </p:sp>
    </p:spTree>
    <p:extLst>
      <p:ext uri="{BB962C8B-B14F-4D97-AF65-F5344CB8AC3E}">
        <p14:creationId xmlns:p14="http://schemas.microsoft.com/office/powerpoint/2010/main" val="8569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1506828"/>
            <a:ext cx="10766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specjalistycznych szyn adresów i danych adres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lokowany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szynie adresowej i pozostaje tam w czasie, gdy dane są doprowadzane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szyny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Przy operacji zapisu moduł nadrzędny umieszcza dane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szynie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natychmiast po ustabilizowaniu się adresu, gdy moduł podrzędny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możliwość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rozpoznania adresu. Przy operacji odczytu moduł podrzędny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umieszcza dane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szynie danych tuż po rozpoznaniu adresu i pobraniu danych.</a:t>
            </a:r>
          </a:p>
        </p:txBody>
      </p:sp>
    </p:spTree>
    <p:extLst>
      <p:ext uri="{BB962C8B-B14F-4D97-AF65-F5344CB8AC3E}">
        <p14:creationId xmlns:p14="http://schemas.microsoft.com/office/powerpoint/2010/main" val="459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27279" y="1043189"/>
            <a:ext cx="103417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niektórych magistralach dopuszczalne są operacje kombinowane.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odczyt-modyfikacja-zapis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po prostu odczytem, po którym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natychmiast następuje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pod tym samym adresem. Adres jest rozgłaszany tylko raz,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początku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operacji. W typowym przypadku cała operacja jest niepodzielna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celu zapobieżenia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dostępowi do danych przez inne potencjalne moduły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nadrzędne. Zasadniczym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celem tego rozwiązania jest ochrona zasobów pamięci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systemach wieloprogramowych.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10614" y="2292439"/>
            <a:ext cx="994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 PCI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991673"/>
            <a:ext cx="10856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połączeń urządzeń peryferyjnych PCI (skrót od 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Interconneci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szerokopasmową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niezależną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procesora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która może funkcjonować jako magistrala „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międzypiętrowa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mezzanine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peryferyjna. W porównaniu z innymi, powszechnie spotykanymi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magistralami PCI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 uzyskanie większej wydajności systemu, jeśli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szybkie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podsystemy wejścia-wyjścia (np. urządzenia graficzne,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sterowniki interfejsów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sieciowych, sterowniki dysków i inne).</a:t>
            </a:r>
          </a:p>
        </p:txBody>
      </p:sp>
    </p:spTree>
    <p:extLst>
      <p:ext uri="{BB962C8B-B14F-4D97-AF65-F5344CB8AC3E}">
        <p14:creationId xmlns:p14="http://schemas.microsoft.com/office/powerpoint/2010/main" val="742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67" y="965916"/>
            <a:ext cx="6200261" cy="303254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841679" y="4468969"/>
            <a:ext cx="85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3.15. Moduły komputera</a:t>
            </a:r>
          </a:p>
        </p:txBody>
      </p:sp>
    </p:spTree>
    <p:extLst>
      <p:ext uri="{BB962C8B-B14F-4D97-AF65-F5344CB8AC3E}">
        <p14:creationId xmlns:p14="http://schemas.microsoft.com/office/powerpoint/2010/main" val="20912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68946" y="965915"/>
            <a:ext cx="101614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wejścia-wyjścia. </a:t>
            </a:r>
            <a:endParaRPr lang="pl-PL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zewnętrznego (w stosunku do systemu komputerowego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punktu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widzenia, moduł wejścia-wyjścia jest funkcjonalnie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podobny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pamięci. Istnieją dwie operacje: zapisu i odczytu. Ponadto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sterować więcej niż jednym urządzeniem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zewnętrznym. Możemy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określić każdy z interfejsów z urządzeniem zewnętrznym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nadać każdemu z nich jednoznaczny adres (np. O, l,..., M- 1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Istnieją poza tym zewnętrzne ścieżki danych służące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wprowadzania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wyprowadzania danych z urządzenia zewnętrznego. Wreszcie moduł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wejścia-wyjścia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wysyłać sygnały przerwania do procesora.</a:t>
            </a:r>
          </a:p>
        </p:txBody>
      </p:sp>
    </p:spTree>
    <p:extLst>
      <p:ext uri="{BB962C8B-B14F-4D97-AF65-F5344CB8AC3E}">
        <p14:creationId xmlns:p14="http://schemas.microsoft.com/office/powerpoint/2010/main" val="6887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58" y="1133341"/>
            <a:ext cx="6384212" cy="3068252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841679" y="4468969"/>
            <a:ext cx="85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3.15. Moduły komputera</a:t>
            </a:r>
          </a:p>
        </p:txBody>
      </p:sp>
    </p:spTree>
    <p:extLst>
      <p:ext uri="{BB962C8B-B14F-4D97-AF65-F5344CB8AC3E}">
        <p14:creationId xmlns:p14="http://schemas.microsoft.com/office/powerpoint/2010/main" val="34773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1522" y="1918952"/>
            <a:ext cx="10740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Procesor. </a:t>
            </a:r>
            <a:endParaRPr lang="pl-PL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wczytuje rozkazy i dane, wysyła dane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przetworzeniu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posługuje się sygnałami sterującymi do sterowania całą pracą systemu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Otrzymuje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też sygnały przerwania.</a:t>
            </a:r>
          </a:p>
        </p:txBody>
      </p:sp>
    </p:spTree>
    <p:extLst>
      <p:ext uri="{BB962C8B-B14F-4D97-AF65-F5344CB8AC3E}">
        <p14:creationId xmlns:p14="http://schemas.microsoft.com/office/powerpoint/2010/main" val="8678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2581</Words>
  <Application>Microsoft Office PowerPoint</Application>
  <PresentationFormat>Panoramiczny</PresentationFormat>
  <Paragraphs>102</Paragraphs>
  <Slides>53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Helvetica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lipnicka</dc:creator>
  <cp:lastModifiedBy>marta lipnicka</cp:lastModifiedBy>
  <cp:revision>32</cp:revision>
  <dcterms:created xsi:type="dcterms:W3CDTF">2016-03-02T23:10:16Z</dcterms:created>
  <dcterms:modified xsi:type="dcterms:W3CDTF">2016-03-07T21:47:26Z</dcterms:modified>
</cp:coreProperties>
</file>