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8" r:id="rId17"/>
    <p:sldId id="300" r:id="rId18"/>
    <p:sldId id="301" r:id="rId19"/>
    <p:sldId id="302" r:id="rId20"/>
    <p:sldId id="303" r:id="rId21"/>
    <p:sldId id="304" r:id="rId22"/>
    <p:sldId id="305" r:id="rId23"/>
    <p:sldId id="309" r:id="rId24"/>
    <p:sldId id="307" r:id="rId25"/>
    <p:sldId id="306" r:id="rId26"/>
    <p:sldId id="263" r:id="rId27"/>
    <p:sldId id="264" r:id="rId28"/>
    <p:sldId id="265" r:id="rId29"/>
    <p:sldId id="266" r:id="rId30"/>
    <p:sldId id="267" r:id="rId31"/>
    <p:sldId id="310" r:id="rId32"/>
    <p:sldId id="312" r:id="rId33"/>
    <p:sldId id="311" r:id="rId34"/>
    <p:sldId id="313" r:id="rId35"/>
    <p:sldId id="274" r:id="rId36"/>
    <p:sldId id="275" r:id="rId37"/>
    <p:sldId id="291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69" r:id="rId46"/>
    <p:sldId id="270" r:id="rId47"/>
    <p:sldId id="271" r:id="rId48"/>
    <p:sldId id="283" r:id="rId49"/>
    <p:sldId id="284" r:id="rId50"/>
    <p:sldId id="285" r:id="rId51"/>
    <p:sldId id="286" r:id="rId52"/>
    <p:sldId id="287" r:id="rId53"/>
    <p:sldId id="288" r:id="rId54"/>
    <p:sldId id="292" r:id="rId55"/>
    <p:sldId id="289" r:id="rId56"/>
    <p:sldId id="290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7" r:id="rId110"/>
    <p:sldId id="368" r:id="rId111"/>
    <p:sldId id="369" r:id="rId112"/>
    <p:sldId id="366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878C0-3730-4039-809B-74453420B198}" type="datetimeFigureOut">
              <a:rPr lang="pl-PL" smtClean="0"/>
              <a:t>2016-05-10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159E-B25E-4875-AA50-2F2AA0BEB4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38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159E-B25E-4875-AA50-2F2AA0BEB45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31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90A1-8D34-4F55-A502-BB72415E9D8F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491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1FA-3FAA-450E-9351-824CA1A8CBD3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32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21CF-E211-4DF0-BA75-77EDA1B83F5D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1BF3-6658-4A53-BE43-B162A289BCE0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0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B41-881F-4736-AB13-417F6569B284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1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2028-105C-46A9-A3F4-1FB950C3A574}" type="datetime1">
              <a:rPr lang="pl-PL" smtClean="0"/>
              <a:t>2016-05-10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70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CB27-BBC0-4395-AB71-60E28CA111DF}" type="datetime1">
              <a:rPr lang="pl-PL" smtClean="0"/>
              <a:t>2016-05-10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67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C863-9130-4D3C-9B6D-56E814072781}" type="datetime1">
              <a:rPr lang="pl-PL" smtClean="0"/>
              <a:t>2016-05-10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CD2-330A-4DFD-84A1-E6B122F13D3C}" type="datetime1">
              <a:rPr lang="pl-PL" smtClean="0"/>
              <a:t>2016-05-10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83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AE4C-F65D-47B0-A365-01FBC1C7040A}" type="datetime1">
              <a:rPr lang="pl-PL" smtClean="0"/>
              <a:t>2016-05-10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0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086-66B5-4065-B6CD-3E0A44B4B9F4}" type="datetime1">
              <a:rPr lang="pl-PL" smtClean="0"/>
              <a:t>2016-05-10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98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BA60-DC8C-44B8-86D5-7D8BF6A34256}" type="datetime1">
              <a:rPr lang="pl-PL" smtClean="0"/>
              <a:t>2016-05-10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79B8-EFF8-468E-BFF8-423AECEFF3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6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223493" y="3078051"/>
            <a:ext cx="1007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Arytmetyka komputera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84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43944" y="1133341"/>
            <a:ext cx="1058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systemie binarnym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dowolne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liczby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reprezentowane 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prostu za pomocą cyfr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znaku minus oraz przecinka.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przykład: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1101,0101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-11,3125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79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50761" y="528034"/>
            <a:ext cx="11165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8.18 jest pokazany zakres liczb, które mogą być zapisane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słowie 32-bitowym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założeniu tej reprezentacji. Przy zapisaniu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całkowitych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notacji uzupełnienia do dwóch mogą być reprezentowane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liczby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całkowite od -231 do 231 - l, co oznacza 232 różnych liczb.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Przyjęcie przykładowego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formatu zmiennopozycyjnego z rys. 8.17 umożliwia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przedstawienie liczb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następujących zakresów: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1" y="4121240"/>
            <a:ext cx="9217303" cy="11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66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25003" y="437882"/>
            <a:ext cx="1121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Powyższe zakresy nie obejmują pięciu obszarów: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5" y="2343956"/>
            <a:ext cx="9438640" cy="30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08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102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9" y="592428"/>
            <a:ext cx="10663087" cy="5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14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95459" y="1403798"/>
            <a:ext cx="1088264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tej reprezentacji nie da się przedstawić wartości 0. Jednak,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zobaczymy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stosowane reprezentacje zmiennopozycyjne obejmują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specjalny wzór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bitowy do oznaczania zera. Przepełnienie następuje, gdy wynikiem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arytmetycznej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liczba większa niż może być wyrażona przez potęgę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 2</a:t>
            </a:r>
            <a:r>
              <a:rPr lang="pl-PL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2</a:t>
            </a:r>
            <a:r>
              <a:rPr lang="pl-PL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pl-PL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Niedomiar występuje natomiast wtedy, gdy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wielkość ułamkowa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zbyt mała (np.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-220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Niedomiar stanowi mniej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poważny problem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ponieważ wynik może być na ogół zadowalająco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aproksymowany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14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92428" y="2343955"/>
            <a:ext cx="1107583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Ważne jest zwrócenie uwagi na to, że za pomocą notacji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zmiennopozycyjnej 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reprezentuje się większej liczby pojedynczych wartości. Maksymalna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liczba różnych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wartości, które mogą być przedstawione za pomocą 32 bitów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wynosi nadal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To, czego dokonaliśmy, to tylko rozproszenie tych liczb na dwa zakresy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dodatni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ujemny.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584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02277" y="1120462"/>
            <a:ext cx="11037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 również, że liczby reprezentowane w notacji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zmiennopozycyjnej 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rozmieszczone równomiernie na osi liczb, jak liczby stałopozycyjne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Możliwe wartości są rozłożone gęściej na początku osi, a rzadziej w miarę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oddalania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początku, co widać na rys. 8.19. Jest to jeden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kompromisów matematyki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zmiennopozycyjnej: wiele obliczeń prowadzi do wyników,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dokładne i muszą być zaokrąglane do najbliższych wartości możliwych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reprezentowania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tej notacji.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482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106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9" y="1568423"/>
            <a:ext cx="10899917" cy="2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4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05307" y="850006"/>
            <a:ext cx="11127346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formatu pokazanego na rys. 8.17 następuje wymienność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między zakresem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dokładnością. W przykładzie tym 8 bitów przeznaczono na wykładnik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na mantysę. Jeśli zwiększymy liczbę bitów wykładnika,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poszerzymy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sposób zakres liczb możliwych do wyrażenia. Ponieważ jednak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tylko ustalona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różnych wartości może być wyrażona, zredukujemy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sposób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gęstość tych liczb i tym samym dokładność. Jedyną drogą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zwiększenia zarówno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zakresu, jak i dokładności, jest użycie większej liczby bitów.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Dlatego większość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komputerów oferuje liczby w formacie 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pojedynczej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podwójnej precyzji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przykład, format pojedynczej precyzji może mieć 32 bity,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podwójnej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423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73487" y="347730"/>
            <a:ext cx="10980313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więc wymienność między liczbą bitów wykładnika a liczbą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bitów mantysy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Jednak sprawa jest jeszcze bardziej złożona. Przyjęta domyślnie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podstawa wykładnika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musi wynosić 2. Na przykład w architekturze IBM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S/370 zastosowano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podstawę 16. Format składa się z 7-bitowego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24-bitowej mantysy. Tak więc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92428" y="4494727"/>
            <a:ext cx="1076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zaś wykładnik reprezentuje liczbę 5, a nie 20.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22" y="3002436"/>
            <a:ext cx="7363315" cy="9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948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109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31065" y="2949263"/>
            <a:ext cx="10985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ARYTMETYKA ZMIENNOPOZYCYJNA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7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02276" y="170041"/>
            <a:ext cx="108515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celów przechowywania i przetwarzania w komputerze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dysponujemy jednakże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znakami minus i przecinka. Tylko cyfry binarne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1) mogą służyć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reprezentowania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liczb. Gdybyśmy używali wyłącznie nieujemnych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całkowitych, reprezentacja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byłaby prosta. Słowo 8-bitowe mogłoby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reprezentować liczby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255.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przykład: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 =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00000001 =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00101001=41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10000000 =128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 =255</a:t>
            </a:r>
          </a:p>
        </p:txBody>
      </p:sp>
    </p:spTree>
    <p:extLst>
      <p:ext uri="{BB962C8B-B14F-4D97-AF65-F5344CB8AC3E}">
        <p14:creationId xmlns:p14="http://schemas.microsoft.com/office/powerpoint/2010/main" val="33679789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824248" y="2099256"/>
            <a:ext cx="11114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tabeli 8.4 znajduje się podsumowanie podstawowych operacji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arytmetyki zmiennopozycyjnej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przypadku dodawania i odejmowania konieczne jest zapewnienie,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żeby oba argumenty miały taki sam wykładnik. Może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wymagać przesunięcia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przecinka pozycyjnego w jednym z argumentów. Mnożenie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 tym względem prostsze.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123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111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3" y="500224"/>
            <a:ext cx="10836458" cy="67828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66" y="1514099"/>
            <a:ext cx="9238276" cy="5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19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112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02276" y="1442434"/>
            <a:ext cx="11050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Zaletą stosowania większej podstawy jest możliwość uzyskania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większego zakresu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 przy tej samej liczbie bitów wykładnika. Pamiętajmy jednak,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zwiększyliśmy w ten sposób liczby różnych wartości, które mogą być reprezentowane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ustalonego formatu większa podstawa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 daje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większy zakres liczb kosztem dokładności.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588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60607" y="-18832"/>
            <a:ext cx="112947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Problemy mogą się pojawić jako wynik tych operacji. Należą do nich: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Dodatni wykładnik przekracza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maksymalną dopuszczalną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wartość. W pewnych systemach może to być oznaczane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+∞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Niedomiar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Ujemny wykładnik przekracza maksymalną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dopuszczalną wartość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Oznacza to, że liczba jest zbyt mała, aby mogła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reprezentowana.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traktowana jako 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Niedomiar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mantysy.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procesie wyrównywania mantys cyfry mogą „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wypłynąć„ poza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prawy koniec mantysy. Wymagana jest pewna forma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zaokrąglenia, co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jeszcze przedyskutujemy.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mantysy.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Wynikiem dodawania mantys o takim samym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znaku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wyprowadzenie najbardziej znaczącego bitu. Można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naprawić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powtórne wyrównywanie, co jeszcze wyjaśnimy.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15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15155" y="528034"/>
            <a:ext cx="107152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odejmowanie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arytmetyce zmiennopozycyjnej dodawanie i odejmowanie są bardziej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złożone niż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i dzielenie. Jest tak z powodu konieczności wyrównywania.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cztery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podstawowe etapy algorytmu dodawania i odejmowania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Sprawdzenie zer.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Wyrównanie mantys.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Dodanie lub odjęcie mantys.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Normalizowanie wyniku.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807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73487" y="991673"/>
            <a:ext cx="11269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Typową sieć działań widać na rys. 8.21. Omawiając j ą krok po kroku,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wyjaśnimy główne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działania wymagane do dodawania i odejmowania zmiennopozycyjnego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Zakładamy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podobny do tego z rys. 8.20. W przypadku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dodawania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odejmowania oba argumenty muszą być przeniesione do rejestrów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będą używane przez ALU.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zmiennopozycyjny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przewiduje domyślny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mantysy, to dla celów tych operacji musi on być ujawniony.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Zwykle wykładniki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mantysy są przechowywane w odrębnych rejestrach i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łączone ponownie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uzyskaniu wyniku.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781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116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7" y="109660"/>
            <a:ext cx="9726918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4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95459" y="2253802"/>
            <a:ext cx="1085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dodawanie i odejmowanie przebiegają identycznie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wyjątkiem zmiany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znaku, proces rozpoczyna się od zmiany znaku odjemnika, jeśli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operacja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odejmowania. Następnie, jeśli którykolwiek z argumentów jest zerem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pozostały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przedstawiany jako wynik.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098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76518" y="1493949"/>
            <a:ext cx="1111446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Następną fazą jest takie przekształcenie liczb, aby oba wykładniki były równe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Żeby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dostrzec potrzebę tego przekształcenia, rozważmy następujące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 dziesiętne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39" y="3969449"/>
            <a:ext cx="5393026" cy="10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83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119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25003" y="914400"/>
            <a:ext cx="11256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oczywiste, że nie możemy po prostu dodać mantys. Cyfry muszą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najpierw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ustawione w pozycjach równoważnych, to znaczy 4 z drugiej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liczby musi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3 z pierwszej. Wtedy oba wykładniki będą równe, co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matematycznym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warunkiem dodawania dwóch liczb w tej postaci. Wobec tego: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4052533"/>
            <a:ext cx="11372045" cy="8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463639" y="1803042"/>
                <a:ext cx="10890161" cy="3311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Ogólnie, jeśli n-bitowy ciąg cyfr binarnych a</a:t>
                </a:r>
                <a:r>
                  <a:rPr lang="pl-PL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pl-PL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a</a:t>
                </a:r>
                <a:r>
                  <a:rPr lang="pl-PL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jest interpretowany jako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pozbawiona znaku liczba całkowita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jej wartość oblicza się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 wzoru:</a:t>
                </a: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" y="1803042"/>
                <a:ext cx="10890161" cy="3311099"/>
              </a:xfrm>
              <a:prstGeom prst="rect">
                <a:avLst/>
              </a:prstGeom>
              <a:blipFill rotWithShape="0">
                <a:blip r:embed="rId2"/>
                <a:stretch>
                  <a:fillRect l="-839" r="-8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574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28034" y="489397"/>
            <a:ext cx="11075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Wyrównanie jest osiągane przez przesuwanie albo mniejszej liczby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prawo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zwiększanie jej wykładnika), albo większej liczby w lewo. Ponieważ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wynikiem którejkolwiek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tych operacji może być utrata cyfr, przesuwa się raczej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mniejszą liczbę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ewentualne stracone cyfry mają stosunkowo małe znaczenie.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Wyrównanie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osiągane przez powtarzające się przesuwanie mantysy o jedną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cyfrę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prawo i odpowiednie zwiększanie wykładnika, aż do zrównania się wykładników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Zauważmy, że jeśli podstawa jest równa 16, to przesunięcie o jedną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cyfrę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przesunięciem o 4 bity). Jeśli wynikiem procesu jest zerowa wartość mantysy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pozostała liczba jest traktowana jako wynik. Jeśli więc obie liczby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mają znacznie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różniące się wykładniki, mniejsza liczba jest tracona.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747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89397" y="1880315"/>
            <a:ext cx="11050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obie mantysy są sumowane z uwzględnieniem znaków.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znaki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się różnić, wynikiem może być 0. Istnieje również możliwość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przepełnienia mantysy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jedną cyfrę. Jeśli tak się dzieje, mantysa wyniku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przesuwana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prawo, a jego wykładnik - korygowany. Wynikiem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przepełnienie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wykładnika; sytuacja taka jest zgłaszana, a operacja ulega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zatrzymaniu.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93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122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31065" y="1442433"/>
            <a:ext cx="10722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Następną fazą jest normalizowanie wyniku. Normalizacja polega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przesuwaniu cyfr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mantysy w lewo, aż najbardziej znacząca cyfra (bit lub 4 bity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podstawie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16) nie będzie zerem. Każde przesunięcie powoduje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zmniejszenie wykładnika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dlatego może być przyczyną niedomiaru wykładnika.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zakończenie wynik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zaokrąglony i zgłoszony. Dyskusję zaokrąglania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przeprowadzimy 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omówieniu mnożenia i dzielenia.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888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47730" y="566670"/>
            <a:ext cx="11006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i dzielenie zmiennopozycyjne są procesami o wiele prostszymi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dodawanie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odejmowanie, co wyniknie z dalszej dyskusji.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mnożenie zilustrowane na rys. 8.22. Najpierw, jeśli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którykolwiek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argumentów jest równy O, to O jest zgłaszane jako wynik. Następnym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krokiem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dodanie wykładników. Jeśli wykładniki są przechowywane w postaci przesuniętej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 wykładników spowodowałaby podwojenie przesunięcia.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wartość przesunięcia musi być odjęta od sumy. Wynikiem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przepełnienie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niedomiar wykładnika, co powinno być zgłoszone i co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stanowi zakończenie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745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124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5756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703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05307" y="1365160"/>
            <a:ext cx="1115310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wykładnik iloczynu jest we właściwym zakresie, to następnym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krokiem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mantys z uwzględnieniem ich znaków. Mnożenie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sam sposób, jak w przypadku liczb całkowitych. Mamy tu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czynienia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reprezentacją znak-moduł, jednak szczegóły są podobne do mnożenia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 wyrażonych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notacji uzupełnienia do dwóch. Iloczyn ma długość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dwukrotnie większą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długości mnożnej i mnożnika. Dodatkowe bity będą utracone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podczas zaokrąglania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1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126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862885" y="2820473"/>
            <a:ext cx="1081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obliczeniu iloczynu wynik jest normalizowany i zaokrąglany,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dodawaniu i odejmowaniu. Zauważmy, że normalizacja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spowodować niedobór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9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25002" y="2962141"/>
            <a:ext cx="11217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znak-moduł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4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56822" y="1648496"/>
            <a:ext cx="1098567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Używanie liczb całkowitych bez znaku jest niewystarczające w wielu przypadkach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wtedy, kiedy wymagane jest reprezentowanie również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 ujemnych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Istnieje kilka konwencji, które można zastosować. Wszystkie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nich polegają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traktowaniu najbardziej znaczącego (położonego po lewej stronie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bitu słowa jako bitu znaku: jeśli ten bit jest równy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liczba jest dodatnia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-ujemna.</a:t>
            </a:r>
          </a:p>
        </p:txBody>
      </p:sp>
    </p:spTree>
    <p:extLst>
      <p:ext uri="{BB962C8B-B14F-4D97-AF65-F5344CB8AC3E}">
        <p14:creationId xmlns:p14="http://schemas.microsoft.com/office/powerpoint/2010/main" val="369468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708338" y="824248"/>
            <a:ext cx="10645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Najprostszą formą reprezentacji, w której jest używany bit znaku, jest reprezentacja znak-moduł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słowie n-bitowym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bitów znajdujących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prawej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stronie określa moduł liczby całkowitej.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przykład: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+18 = 00010010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 8 = 10010010 (znak-moduł)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9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pl-PL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502276" y="1300765"/>
                <a:ext cx="11204620" cy="3839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Ogólny przypadek można wyrazić następująco:</a:t>
                </a: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𝑗𝑒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ż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𝑒𝑙𝑖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𝑎𝑛</m:t>
                                    </m:r>
                                    <m:r>
                                      <a:rPr lang="pl-PL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sz="24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l-PL" sz="2400" i="1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</m:sub>
                                    </m:s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𝑗𝑒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ż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𝑒𝑙𝑖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𝑎𝑛</m:t>
                                    </m:r>
                                    <m:r>
                                      <a:rPr lang="pl-PL" sz="2400" i="1" baseline="-25000">
                                        <a:latin typeface="Cambria Math" panose="02040503050406030204" pitchFamily="18" charset="0"/>
                                      </a:rPr>
                                      <m:t>−1=1</m:t>
                                    </m:r>
                                  </m:e>
                                </m:nary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pl-PL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" y="1300765"/>
                <a:ext cx="11204620" cy="3839449"/>
              </a:xfrm>
              <a:prstGeom prst="rect">
                <a:avLst/>
              </a:prstGeom>
              <a:blipFill rotWithShape="0"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51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15155" y="656823"/>
            <a:ext cx="10612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(notacja) znak-moduł ma kilka wad. Jedna polega na tym,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dodawanie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odejmowanie wymagają rozważania zarówno znaków liczb,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modułów w celu przeprowadzenia wymaganej operacji.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wadą jest występowanie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reprezentacji liczby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00000000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10000000 (znak-moduł)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niewygodne, ponieważ nieco trudniej jest sprawdzać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często przeprowadzana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komputery), niż gdyby występowała jedna reprezentacja.</a:t>
            </a:r>
          </a:p>
        </p:txBody>
      </p:sp>
    </p:spTree>
    <p:extLst>
      <p:ext uri="{BB962C8B-B14F-4D97-AF65-F5344CB8AC3E}">
        <p14:creationId xmlns:p14="http://schemas.microsoft.com/office/powerpoint/2010/main" val="37933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15155" y="2498501"/>
            <a:ext cx="1083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uzupełnienia do dwóch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19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31065" y="1171978"/>
            <a:ext cx="10851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uzupełnienia do dwóch została opracowana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wyeliminowania wymienionych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już dwóch głównych niedogodności reprezentacji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znak-moduł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nieefektywnego dodawania i odejmowania oraz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reprezentacji zera.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w notacji znak-moduł, w reprezentacji uzupełnienia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dwóch używa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najbardziej znaczącego bitu jako bitu znaku, co ułatwia sprawdzanie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całkowita jest dodatnia, czy ujemna. Natomiast różni się ona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reprezentacji znak-moduł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sposobem interpretowania pozostałych bitów.</a:t>
            </a:r>
          </a:p>
        </p:txBody>
      </p:sp>
    </p:spTree>
    <p:extLst>
      <p:ext uri="{BB962C8B-B14F-4D97-AF65-F5344CB8AC3E}">
        <p14:creationId xmlns:p14="http://schemas.microsoft.com/office/powerpoint/2010/main" val="13809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6" y="2717443"/>
            <a:ext cx="1029021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Arytmetyka komputera jest zwykle realizowana za pomocą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bardzo różnych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rodzajów liczb: całkowitych i zmiennopozycyjnych.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46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20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2276" y="631065"/>
                <a:ext cx="10959921" cy="566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Reprezentację uzupełnienia do dwóch można najlepiej zrozumieć,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definiując ją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 pomocą ważonej sumy bitów, jak to czyniliśmy powyżej w przypadku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prezentacji </a:t>
                </a:r>
                <a:r>
                  <a:rPr lang="pl-P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bezznakowej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znak-moduł. Rozważmy n-bitową liczbę całkowitą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wyrażoną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 pomocą uzupełnienia do dwóch. Jeśli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jest dodatnia, to bit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znaku 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l-PL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wartość 0. Pozostałe bity reprezentują moduł liczby w ten sam sposób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jak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przypadku notacji znak-moduł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dla  A &gt; 0 </a:t>
                </a: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" y="631065"/>
                <a:ext cx="10959921" cy="5665397"/>
              </a:xfrm>
              <a:prstGeom prst="rect">
                <a:avLst/>
              </a:prstGeom>
              <a:blipFill rotWithShape="0">
                <a:blip r:embed="rId2"/>
                <a:stretch>
                  <a:fillRect l="-834" r="-8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50761" y="1790164"/>
            <a:ext cx="1106295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określana jako dodatnia; wobec tego ma bit znaku równy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moduł złożony z samych zer. Jak widać, zakres dodatnich liczb całkowitych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reprezentowane, sięga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(wszystkie bity modułu są 0)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(wszystkie bity modułu są 1). Jakakolwiek większa liczba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wymagałaby więcej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bitów.</a:t>
            </a:r>
          </a:p>
        </p:txBody>
      </p:sp>
    </p:spTree>
    <p:extLst>
      <p:ext uri="{BB962C8B-B14F-4D97-AF65-F5344CB8AC3E}">
        <p14:creationId xmlns:p14="http://schemas.microsoft.com/office/powerpoint/2010/main" val="166976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22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463639" y="566670"/>
                <a:ext cx="10890161" cy="4974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przypadku ujemnej liczby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znaku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l-PL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jest równy 1. Pozostałe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bitów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może przybierać dowolną z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l-PL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wartości. Wobec tego zakres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ujemnych liczb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całkowitych, które mogą być reprezentowane, sięga od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-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l-PL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Okazuje się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że wygodne jest takie przypisanie wartości, w którym bity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l-PL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l-PL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…a</a:t>
                </a:r>
                <a:r>
                  <a:rPr lang="pl-PL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są równe liczbie dodatniej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l-PL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 wyraża się następująco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" y="566670"/>
                <a:ext cx="10890161" cy="4974247"/>
              </a:xfrm>
              <a:prstGeom prst="rect">
                <a:avLst/>
              </a:prstGeom>
              <a:blipFill rotWithShape="0">
                <a:blip r:embed="rId2"/>
                <a:stretch>
                  <a:fillRect l="-839" r="-8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1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23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141668" y="0"/>
                <a:ext cx="11603864" cy="7086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 więc</a:t>
                </a:r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Ponieważ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znaku jest równy l, możemy napisać wzór na liczbę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ujemną następująco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przypadku dodatnich liczb całkowitych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l-P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więc -2</a:t>
                </a:r>
                <a:r>
                  <a:rPr lang="pl-PL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pl-PL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Wobec tego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powyższe równanie definiuje reprezentację uzupełnienia do dwóch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zarówno liczb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dodatnich, jak i ujemnych.</a:t>
                </a: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" y="0"/>
                <a:ext cx="11603864" cy="7086171"/>
              </a:xfrm>
              <a:prstGeom prst="rect">
                <a:avLst/>
              </a:prstGeom>
              <a:blipFill rotWithShape="0">
                <a:blip r:embed="rId2"/>
                <a:stretch>
                  <a:fillRect l="-788" r="-78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97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79549" y="1764406"/>
            <a:ext cx="11449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tabeli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znajduje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porównanie reprezentacji znak-moduł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 w odniesieniu do 4-bitowych liczb całkowitych. Chociaż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 stanowi kłopotliwą reprezentację z punktu widzenia człowieka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zobaczymy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że ułatwia ona implementację najważniejszych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arytmetycznych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dodawania i odejmowania. Z tego powodu jest ono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niemal uniwersalnie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do reprezentowania liczb całkowitych w procesorach.</a:t>
            </a:r>
          </a:p>
        </p:txBody>
      </p:sp>
    </p:spTree>
    <p:extLst>
      <p:ext uri="{BB962C8B-B14F-4D97-AF65-F5344CB8AC3E}">
        <p14:creationId xmlns:p14="http://schemas.microsoft.com/office/powerpoint/2010/main" val="326541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25</a:t>
            </a:fld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8" y="563115"/>
            <a:ext cx="9363458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42434" y="2215166"/>
            <a:ext cx="9272789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ARYTMETYKA LICZB CAŁKOWITYCH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62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29555" y="2511380"/>
            <a:ext cx="869323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ajmiemy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zwykłymi funkcjami arytmetycznymi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liczbach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reprezentacji uzupełnienia do dwóch.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47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68947" y="1725769"/>
            <a:ext cx="982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Negowanie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reprezentacji znak-moduł reguła negowania liczby całkowitej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prosta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odwrócić bit znaku. W notacji uzupełnienia do dwóch negowanie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liczby całkowitej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być dokonywane za pomocą następujących reguł: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97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59098" y="2421228"/>
            <a:ext cx="982658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Weź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uzupełnienie Boole'a każdego bitu liczby całkowitej (łącznie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bitem znaku).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Traktując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 jako liczbę całkowitą pozbawioną znaku, dodaj 1.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9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0" y="1591791"/>
            <a:ext cx="6702639" cy="3225869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660107" y="477673"/>
            <a:ext cx="5145206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układ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wykonawczy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(EU)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xecution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jednostka arytmetyczno-logiczna, przeznaczona do wykonywania podstawowych operacji na liczbach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całkowitych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jednostka zmiennoprzecinkowa, zwana również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koprocesorem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zajmująca się realizację obliczeń na liczbach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zmiennoprzecinkowych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73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8" y="1378039"/>
            <a:ext cx="7270937" cy="3323685"/>
          </a:xfrm>
          <a:prstGeom prst="rect">
            <a:avLst/>
          </a:prstGeom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6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79549" y="631065"/>
            <a:ext cx="1090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zademonstrować słuszność opisanej powyżej metody, używając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definicji reprezentacji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uzupełnienia do dwóch w postaci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równania. Ponownie zinterpretujmy n-bitowy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ciąg cyfr binarnych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a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liczbę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całkowitą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reprezentacji uzupełnienia do dwóch. Jej wartość wynosi więc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07" y="3750758"/>
            <a:ext cx="5790948" cy="1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32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605306" y="656822"/>
                <a:ext cx="994249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Utwórzmy teraz uzupełnienie na poziomie bitowym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pl-P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pl-PL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traktując je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jako pozbawioną znaku liczbę całkowitą, dodajmy 1. Na zakończenie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zinterpretujmy powstały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ciąg cyfr binarnych jako liczbę całkowitą </a:t>
                </a:r>
                <a:r>
                  <a:rPr lang="pl-P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przedstawioną w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notacji uzupełnienia do dwóch. </a:t>
                </a:r>
                <a:endParaRPr lang="pl-PL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l-P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Jej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wartość jest następująca:</a:t>
                </a: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06" y="656822"/>
                <a:ext cx="994249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20" r="-981" b="-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84" y="4740275"/>
            <a:ext cx="6031237" cy="11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40913" y="579549"/>
            <a:ext cx="1115310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Chcemy, żeby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oznacza, że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Z łatwością możemy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wykazać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87" y="2562896"/>
            <a:ext cx="8956530" cy="36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8186" y="2215166"/>
            <a:ext cx="10735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powyższych obliczeniach założyliśmy, że możemy najpierw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potraktować bitowe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pozbawioną znaku liczbę całkowitą, do której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dodajemy 1,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czym przyjmujemy, że wynik jest liczbą całkowitą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reprezentacji uzupełnienia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dwóch.</a:t>
            </a:r>
          </a:p>
        </p:txBody>
      </p:sp>
    </p:spTree>
    <p:extLst>
      <p:ext uri="{BB962C8B-B14F-4D97-AF65-F5344CB8AC3E}">
        <p14:creationId xmlns:p14="http://schemas.microsoft.com/office/powerpoint/2010/main" val="3031014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6518" y="643944"/>
            <a:ext cx="1093416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rozważenia pozostają dwa przypadki szczególne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Najpierw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weźmy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W tym przypadku przy reprezentacji 8-bitowej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37" y="1983348"/>
            <a:ext cx="10247145" cy="178958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05306" y="4559122"/>
            <a:ext cx="1080537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tu przepełnienie (nadmiar), które jest ignorowane. Wynikiem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negacji zera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zero, tak jak powinno być.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20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463639"/>
            <a:ext cx="1103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Drugi przypadek szczególny stanowi większy problem. Jeśli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zanegujemy wzór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bitowy ciągu składającego się z l z następującymi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zerami,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otrzymamy 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samą liczbę. Na przykład: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29" y="2833352"/>
            <a:ext cx="7905275" cy="1534939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192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8" y="592428"/>
            <a:ext cx="10625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Pewna anomalia tego rodzaju jest nie do uniknięcia. Liczba możliwych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wzorów bitowych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słowie 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-bitowym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wynosi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jest to liczba parzysta.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Chcemy reprezentować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dodatnie i ujemne liczby całkowite oraz zero. Jeśli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jednakowe ilości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 dodatnich i ujemnych są reprezentowane przez znak i moduł,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występują dwie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reprezentacje zera. Jeśli natomiast jest tylko jedna reprezentacja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zera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uzupełnienie do dwóch), to musi występować nierówna liczba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reprezentowanych liczb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dodatnich i ujemnych.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uzupełniania do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n-bitowa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nie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725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540913"/>
            <a:ext cx="1080537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 w notacji uzupełniania do dwóch jest pokazane na rys. 8.3.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0" y="1721614"/>
            <a:ext cx="9396831" cy="4874327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087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1983347"/>
            <a:ext cx="1014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 cztery przykłady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ilustrują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udane. Jeśli wynik operacji jest dodatni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otrzymujemy dodatnią liczbę w zwykłej notacji binarnej. Jeśli wynik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jest ujemny, to otrzymujemy liczbę ujemną w reprezentacji uzupełnienia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dwóch. Zauważmy, że w pewnych przypadkach poza końcem słowa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bit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przeniesienia. Jest on ignorowany.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56068" y="2485623"/>
            <a:ext cx="10200067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</a:t>
            </a:r>
            <a:endParaRPr lang="pl-P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ARYTMETYCZNO-LOGICZNA </a:t>
            </a: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(ALU)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239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27279" y="1777285"/>
            <a:ext cx="10573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dodawaniu wynik może być większy, niż można zmieścić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ramach przyjętej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długości słowa. Warunek ten jest nazywany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przepełnieniem.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przepełnienie, ALU musi sygnalizować ten fakt, nie są więc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podejmowane próby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wykorzystania wyniku. W celu wykrywania przepełnienia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stosowana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następująca reguła: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34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1468191"/>
            <a:ext cx="10225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Reguła </a:t>
            </a: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przepełnienia</a:t>
            </a:r>
          </a:p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są dodawane dwie liczby dodatnie lub dwie ujemne, to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 następuje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wtedy i tylko wtedy, gdy wynik ma znak przeciwny.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rysunku 8.3e i f są pokazane przykłady przepełnienia. Zauważmy,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przepełnienie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występować niezależnie od tego, czy istnieje przeniesienie.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6978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8" y="746975"/>
            <a:ext cx="102387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Odejmowanie jest również łatwe; wykonuje się je, wykorzystując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następującą regułę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Reguła </a:t>
            </a:r>
            <a:r>
              <a:rPr lang="pl-P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odejmowania</a:t>
            </a:r>
          </a:p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odjęcia od jednej liczby (odjemnej) drugiej liczby (odjemnika)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weź uzupełnienie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dwóch odjemnika i dodaj je do odjemnej.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więc realizowane poprzez dodawanie, co widać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rys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8.4. Ostatnie dwa przykłady pokazują, że reguła przepełnienia nadal ma zastosowanie.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2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0"/>
            <a:ext cx="8143731" cy="6571295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94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515155" y="618186"/>
            <a:ext cx="1083113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8.5 są pokazane ścieżki danych i elementy sprzętowe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dodawania i odejmowania.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94" y="2060620"/>
            <a:ext cx="8986146" cy="3940337"/>
          </a:xfrm>
          <a:prstGeom prst="rect">
            <a:avLst/>
          </a:prstGeom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591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1584102"/>
            <a:ext cx="104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Centralnym elementem jest sumator binarny,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którego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doprowadzane dwie liczby przeznaczone do dodania. Na 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wyjściu pojawia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ich suma oraz wskazanie przepełnienia. Sumator binarny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traktuje obie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liczby jako pozbawione znaku liczby całkowite. (Implementacja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sumatora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przedstawiona w dodatku do książki). W celu dodania dwie liczby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doprowadzane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sumatora z dwóch rejestrów, oznaczonych w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 B. Wynik częściej jest przechowywany w jednym z tych rejestrów niż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trzecim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rejestrze. 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644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84856" y="2163651"/>
            <a:ext cx="1027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przepełnienia jest przechowywany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l-bitowym znaczniku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przepełnienia (O - brak przepełnienia, l - przepełnienie).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odejmowania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odjemnik (rejestr B) przechodzi przez układ dopełniacza,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dzięki czemu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sumatora jest doprowadzane uzupełnienie do dwóch.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253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695459" y="1056068"/>
            <a:ext cx="10792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</a:t>
            </a:r>
          </a:p>
          <a:p>
            <a:pPr algn="just">
              <a:lnSpc>
                <a:spcPct val="150000"/>
              </a:lnSpc>
            </a:pPr>
            <a:r>
              <a:rPr lang="pl-PL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porównaniu z dodawaniem i odejmowaniem mnożenie jest operacją złożoną niezależnie od tego, czy jest realizowane sprzętowo, czy przez oprogramowanie.</a:t>
            </a:r>
            <a:r>
              <a:rPr lang="pl-PL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różnych komputerach wykorzystywano wiele różnych algorytmów. Przedstawimy przykład, który posłuży jako podstawa do wyrobienia sobie poglądu na temat zwykle stosowanego podejścia. Rozpoczniemy od prostego problemu mnożenia dwóch </a:t>
            </a:r>
            <a:r>
              <a:rPr lang="pl-PL" sz="24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bezznakowych</a:t>
            </a:r>
            <a:r>
              <a:rPr lang="pl-PL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(nieujemnych) liczb całkowitych, po czym zapoznamy się z najbardziej powszechnymi metodami mnożenia liczb w reprezentacji uzupełnienia do dwóch.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220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4" y="579549"/>
            <a:ext cx="1020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liczby całkowite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8.6 jest pokazane mnożenie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binarnych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całkowitych wykonane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tak, jak zwykle robi się to za pomocą ołówka i kartki papieru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poczynić kilka ważnych obserwacji: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70" y="3116688"/>
            <a:ext cx="7879786" cy="3013374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5345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592429" y="321972"/>
            <a:ext cx="104834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obejmuje tworzenie iloczynów cząstkowych, po jednym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każdej cyfry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mnożnika. Iloczyny cząstkowe są następnie sumowane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celu otrzymania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iloczynu końcowego.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Iloczyny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cząstkowe są łatwe do określenia. Gdy bit mnożnika jest równy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O, iloczyn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 jest równy 0. Gdy bit mnożnika jest równy l,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iloczyn cząstkowy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równy mnożnej.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Iloczyn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końcowy jest otrzymywany przez sumowanie iloczynów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cząstkowych.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tej operacji każdy kolejny iloczyn cząstkowy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przesuwany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jedną pozycję w lewo względem poprzedniego iloczynu cząstkowego.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mnożenia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n-bitowych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binarnych liczb całkowitych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liczba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długości do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bitów.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83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68946" y="1867437"/>
            <a:ext cx="9878096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arytmetyczno-logiczna (ALU) jest tą częścią komputera, która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realizuje operacje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arytmetyczne i logiczne na danych. Wszystkie inne elementy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 komputerowego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-jednostka sterująca, rejestry, pamięć, wejście-wyjście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istnieją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głównie po to, żeby dostarczać dane do ALU w celu ich przetworzenia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odbierać wyniki. Rozpatrując ALU, sięgamy w pewnym sensie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rdzenia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359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901521"/>
            <a:ext cx="103546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porównaniu z rozwiązaniem stosowanym przy mnożeniu 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pomocą ołówka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papieru można wprowadzić kilka zmian zwiększających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sprawność operacji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pierwsze, możemy wykonywać bieżące dodawanie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iloczynów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cząstkowych, nie czekając na zakończenie. Eliminuje to potrzebę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przechowywania wszystkich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iloczynów cząstkowych; dzięki temu potrzeba mniej rejestrów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drugie, możemy oszczędzić nieco czasu na generowaniu wyników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cząstkowych. Dla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każdej l mnożnika są wymagane operacje sumowania i przesunięcia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jednak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każdego O potrzebne jest tylko przesunięcie.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17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72732" y="1957589"/>
            <a:ext cx="1072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8.7a jest pokazane rozwiązanie, w którym zastosowano te zmiany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Mnożnik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mnożna są ładowane do dwóch rejestrów (Q i M). Potrzebny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także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trzeci rejestr (A), ustawiany początkowo na 0. Występuje też l-bitowy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 C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również początkowo ustawiany na O, przechowujący potencjalny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przeniesienia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wynikający z dodawania.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771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9" y="82073"/>
            <a:ext cx="6929573" cy="454144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05" y="1022581"/>
            <a:ext cx="5250795" cy="331292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24248" y="4726546"/>
            <a:ext cx="1077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8.7. Sprzętowe wdrożenie mnożenia liczb binarnych bez znaku (M zawiera 1011):</a:t>
            </a:r>
          </a:p>
          <a:p>
            <a:r>
              <a:rPr lang="pl-PL" dirty="0"/>
              <a:t>(a) schemat blokowy; (b) przykład (z rys. 8.6)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899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62885" y="425003"/>
            <a:ext cx="10689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układu mnożącego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następujące: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logiczne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odczytują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mnożnik bit po bicie.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równe l, to mnożna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dodawana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rejestru A i wynik pozostaje w rejestrze A. Następnie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bity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C, A i Q są przesuwane na prawo o jeden bit, przez co bit 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przechodzi do A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przechodzi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tracony.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równy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nie jest wykonywane żadne dodawanie, a jedynie przesunięcie.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77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53792" y="1867437"/>
            <a:ext cx="10947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ten jest powtarzany dla każdego bitu oryginalnego mnożnika. Wynikający stąd 2n-bitowy iloczyn jest zawarty w rejestrach A i Q. Sieć działań dla tej operacji widać na rys. 8.8, zaś przykład na rys. 8.7b.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że w drugim cyklu, gdy bit mnożnika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ma operacji dodawania.</a:t>
            </a:r>
          </a:p>
          <a:p>
            <a:pPr algn="just"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54209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1" y="124173"/>
            <a:ext cx="6000247" cy="5777212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88642" y="6053071"/>
            <a:ext cx="98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8.8. Sieć działań mnożenia liczb binarnych bez znaku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181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8794" y="1171977"/>
            <a:ext cx="1022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w notacji uzupełnienia do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dwóch</a:t>
            </a: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Widzieliśmy, że dodawanie i odejmowanie liczb wyrażonych w notacji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 może być wykonywane tak, jak gdyby były one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bezznakowymi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liczbami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całkowitymi.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następujący przykład: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963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57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66" y="347730"/>
            <a:ext cx="1457971" cy="112214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93716" y="2640168"/>
            <a:ext cx="1094704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te liczby są traktowane jako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liczby całkowite,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dodajemy 9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(1001) do 3 (0011) otrzymując 12 (1100). Jeśli są to liczby całkowite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notacji uzupełnienia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dwóch, to dodajemy -7 (1001) do 3 (0011)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otrzymując 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4(1100).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03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31065" y="759853"/>
            <a:ext cx="10908406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Niestety, ten prosty schemat nie funkcjonuje w przypadku mnożenia.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Żeby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stwierdzić, ponownie przeanalizujmy rys. 8.6. Pomnożyliśmy 11 (1011)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 13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 101) otrzymując 143 (10001111). Jeśli zinterpretujemy te liczby jako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notacji uzupełnienia do dwóch, to mamy -5 (1011) razy -3 (1101)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równe 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13 (10001111). Jak widać, ten prosty algorytm mnożenia nie funkcjonuje,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mnożna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mnożnik są ujemne. W rzeczywistości nie działa to też poprawnie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którekolwiek z nich jest ujemne. Aby to wyjaśnić, musimy wrócić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rys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8.6 i zobaczyć, co dzieje się podczas tej operacji z potęgami 2. Przypomnijmy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dowolna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liczba binarna może być wyrażona jako suma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potęg 2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175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59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49" y="1584102"/>
            <a:ext cx="8846025" cy="32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88642" y="1893194"/>
            <a:ext cx="10367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arytmetyczno-logiczna, a w rzeczywistości wszystkie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podzespoły elektroniczne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komputera, wykorzystują proste, cyfrowe układy logiczne,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przechowywać cyfry binarne i wykonywać proste operacje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logiczne Boole'a.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384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25003" y="37348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94" y="1339404"/>
            <a:ext cx="8324061" cy="69470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25003" y="2614411"/>
            <a:ext cx="10928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Ponadto, mnożenie liczby binarnej przez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2"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dokonywane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 tej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liczby w lewo o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bitów. Mając to na uwadze, na rys. 8.9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pokazane przekształcone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 z rys. 8.6, demonstrując tworzenie iloczynów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cząstkowych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mnożenie. Jedyną różnicą na rys. 8.9 jest to, że iloczyny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traktowane jako liczby 2n-bitowe tworzone z n-bitowej mnożnej.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72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61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9" y="1815922"/>
            <a:ext cx="10267941" cy="34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6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62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734096" y="1815922"/>
            <a:ext cx="10709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 4-bitowa mnożna 1011, jako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liczba całkowita,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przechowywana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postaci 8-bitowego słowa 00001011. Każdy iloczyn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cząstkowy (inny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niż odnoszący się do 2°) składa się z tej liczby przesuniętej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lewo, przy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czym wolne miejsca po prawej są wypełniane zerami (np.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lewo o dwa miejsca daje 00101100).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12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15155" y="566670"/>
            <a:ext cx="10838645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teraz zademonstrować, że prosty algorytm mnożenia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 funkcjonował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jeśli mnożna jest ujemna. Problemem jest to, że każdy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wkład ujemnej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mnożnej w postaci iloczynu cząstkowego musi być liczbą ujemną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polu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2n-bitowym; bity znaków iloczynów cząstkowych muszą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pozostawać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szeregu. Można to zobaczyć na rys. 8.10, na którym jest pokazane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1001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0011. Jeśli liczby te są traktowane jako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bezznakowe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liczby całkowite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mnożenie 9 x 3 = 27 przebiega prosto. Jeżeli jednak 1001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interpretowana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 w notacji uzupełnienia do dwóch, to każdy iloczyn cząstkowy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ujemną liczbą 2n-bitową w notacji uzupełnienia do dwóch, co widać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rys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l0b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Zauważmy, że można to uzyskać przez przesunięcie każdego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iloczynu cząstkowego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lewo za pomocą binarnych l.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54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64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6" y="1700011"/>
            <a:ext cx="10276717" cy="33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7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73487" y="978794"/>
            <a:ext cx="1111446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Powinno być także jasne, że jeśli mnożnik jest ujemny, to prosty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mnożenia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nie funkcjonuje. Przyczyną jest to, że bity mnożnika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odpowiadają już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przesunięciom (lub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mnożeniom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które muszą mieć miejsce.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przykład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30" y="4041540"/>
            <a:ext cx="10537182" cy="7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34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66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82580" y="1339403"/>
            <a:ext cx="1076137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Mnożnik nie może więc być używany bezpośrednio w sposób opisany wyżej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Istnieje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sposobów rozwiązania tego problemu. Jeden z nich polega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przekształceniu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mnożnej i mnożnika na liczby dodatnie, przeprowadzeniu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mnożenia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utworzeniu reprezentacji wyniku w postaci uzupełnienia do dwóch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wtedy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wtedy, gdy znaki dwóch liczb oryginalnych różniły się. Projektanci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wolą jednak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stosować metody, które nie wymagają tej ostatniej transformacji.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Jedną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najpowszechniejszych jest algorytm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Bootha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także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tę zaletę, że przyspiesza proces mnożenia w porównaniu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prostszymi rozwiązaniami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9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28034" y="489397"/>
            <a:ext cx="104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przedstawiony na rys. 8.11.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90" y="858729"/>
            <a:ext cx="6473520" cy="59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94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73487" y="450761"/>
            <a:ext cx="11217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go opisać następująco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poprzednio, mnożnik i mnożna są umieszczane odpowiednio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 Q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M. Istnieje także rejestr l-bitowy, umieszczony logicznie na prawo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najmniej znaczącego bitu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l-P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Q i oznaczony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wyjaśnimy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wkrótce. Wyniki mnożenia będą się pojawiały w rejestrach A i Q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Rejestry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początkowo ustawiane na 0. Jak poprzednio, układy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logiczne 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przeglądają mnożnik bit po bicie.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614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69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708338" y="734096"/>
            <a:ext cx="10779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Podczas badania każdego bitu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badany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bit znajdujący się z jego prawej strony. Jeśli oba bity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takie same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(1-1 lub 0-0), to wszystkie bity rejestrów A, Q i Q_, są przesuwane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prawo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jeden bit. Jeśli te dwa bity różnią się, to mnożna jest dodawana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odejmowana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zawartości rejestru A, zależnie od tego, czy bity te są 0-1,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1-0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dodawaniu lub odejmowaniu następuje przesunięcie w prawo.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każdym przypadku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 w prawo jest takie, że najdalej na lewo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położony bit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tzn.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tylko jest przesuwany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także pozostaje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Jest 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wymagane dla zachowania znaku liczby w A i Q. Jest to określane jako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 arytmetyczne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jest zachowywany bit znaku.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1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004552" y="566670"/>
            <a:ext cx="1008415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 jest pokazany, w bardzo ogólnym ujęciu, sposób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połączenia ALU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resztą procesora. Dane są przedstawiane ALU w rejestrach i wyniki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przechowywane w rejestrach. Rejestry te są miejscami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tymczasowego przechowywania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wewnątrz procesora i są połączone ścieżkami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wymi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ustawia również znaczniki (ang.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wynikiem operacji. Na przykład, znacznik przepełnienia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ustawiany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jeżeli wynik obliczeń przekracza długość rejestru, w którym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przechowywany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Wartości znaczników są również przechowywane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 wewnątrz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Jednostka sterująca dostarcza sygnały, które sterują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działaniem ALU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ruchem danych do (i z) ALU.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036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79550" y="811370"/>
            <a:ext cx="1110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8.12 widać sekwencję zdarzeń w algorytmie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mnożenia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przez 3. W sposób bardziej skondensowany ta sama operacja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została przedstawiona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rys. 8.13a.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pozostałej części rys. 8.13 są podane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 przykłady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stosowania tego algorytmu. Jak można zauważyć, działa on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popraw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dowolną kombinacją liczb dodatnich i ujemnych. Zwróćmy też uwagę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efektywność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tego algorytmu. Bloki jedynek lub zer są przeskakiwane,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blok przypada średnio tylko jedno dodawanie lub odejmowanie.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77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71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03" y="1609859"/>
            <a:ext cx="7699397" cy="37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0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72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18" y="1236373"/>
            <a:ext cx="7923282" cy="4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76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92428" y="1970467"/>
            <a:ext cx="11011437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Dlaczego algorytm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funkcjonuje? Rozważmy najpierw przypadek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dodatniego mnożnika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szczególności rozważmy dodatni mnożnik składający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jednego bloku jedynek otoczonego przez zera, np. 00011110. Jak wiemy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mnożenie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wykonać przez sumowanie odpowiednio przesuniętych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kopii mnożnej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138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74</a:t>
            </a:fld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3" y="3840331"/>
            <a:ext cx="10393144" cy="149383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3" y="604339"/>
            <a:ext cx="11578107" cy="82205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28034" y="1738648"/>
            <a:ext cx="1082576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takich operacji może być zredukowana do dwóch, jeśli zauważymy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że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… + 2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endParaRPr lang="pl-PL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746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66670" y="1112653"/>
            <a:ext cx="1101143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 więc iloczyn może być generowany przez jedno dodawanie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 odejmowanie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mnożnej. Schemat ten dotyczy dowolnej liczby bloków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jedynek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mnożniku, włącznie z przypadkiem pojedynczej l traktowanej jako blok.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7" y="4353059"/>
            <a:ext cx="9441103" cy="5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9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76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40913" y="2279561"/>
            <a:ext cx="1081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działa według tego właśnie schematu; wykonywane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odejmowanie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gdy napotkana jest pierwsza l bloku (1-0), oraz dodawanie,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napotkany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koniec bloku (0-1).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9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50760" y="1687132"/>
            <a:ext cx="11165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Dzielenie jest nieco bardziej złożone niż mnożenie, jednak opiera się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takich samych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zasadach ogólnych. Jak poprzednio, podstawą algorytmu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rozwiązanie stosowane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obliczeniach za pomocą ołówka i papieru, a sama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obejmuje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powtarzające się przesuwanie oraz dodawanie lub odejmowanie.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02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78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66670" y="2653048"/>
            <a:ext cx="1111446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8.14 jest pokazany przykład długiego dzielenia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bezznakowych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 całkowitych. Pouczające jest szczegółowe opisanie tego procesu.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85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79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65" y="1777284"/>
            <a:ext cx="7570835" cy="34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236495" y="4146998"/>
            <a:ext cx="78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8.1. Wejścia i wyjścia ALU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64" y="953038"/>
            <a:ext cx="8551738" cy="2558898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5497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73487" y="515155"/>
            <a:ext cx="113205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pierwsze, bity dzielnej są badane od lewej do prawej, aż zespół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zbadanych bitów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będzie reprezentował liczbę większą lub równą dzielnikowi;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określane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sprawdzanie, czy dzielnik może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podzielić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liczbę. Aż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wystąpienia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zdarzenia w ilorazie są umieszczane zera od lewej do prawej.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wystąpi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już to zdarzenie, w ilorazie umieszczana jest l, a dzielnik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odejmowany 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dzielnej cząstkowej. Wynik jest określany jako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reszta cząstkowa.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Począwszy 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tego punktu, dzielenie powtarza się cyklicznie. W każdym cyklu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dodatkowe bity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dzielnej są dołączane do reszty cząstkowej, aż wynik będzie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większy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równy dzielnikowi. Jak poprzednio, dzielnik jest odejmowany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 liczby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przez co powstaje nowa reszta cząstkowa. Proces jest kontynuowany,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aż wszystkie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bity dzielnej zostaną zużyte.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778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81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0" y="0"/>
            <a:ext cx="5285140" cy="64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33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82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76518" y="592428"/>
            <a:ext cx="11127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8.15 jest pokazany algorytm maszynowy, który odpowiada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procesowi dzielenia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Dzielnik jest umieszczany w rejestrze M, a dzielna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rejestrze Q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każdym etapie zawartości A i Q są razem przesuwane w lewo o jeden bit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Zawartość M jest odejmowana od A w celu określenia, czy A dzieli resztę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cząstkową. 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tak, w Q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umieszczany bit 1. W przeciwnym razie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dostaje bit 0,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zawartość M musi być dodana z powrotem do zawartości A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odtworzenia poprzedniej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wartości. Stanowi to zakończenie cyklu, a proces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kontynuowany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cykli. Na zakończenie iloraz znajduje się w rejestrze Q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reszta w rejestrze 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06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82581" y="2073499"/>
            <a:ext cx="1081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pewną trudnością proces ten może być rozciągnięty na liczby ujemne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Przedstawimy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jedno z podejść odnoszące się do liczb w notacji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uzupełnienia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dwóch. Kilka przykładów tego podejścia widać na rys. 8.16. Algorytm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można podsumować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następująco: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62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79549" y="1506828"/>
            <a:ext cx="11062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Załaduj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dzielnik do rejestru M, a dzielną do rejestrów A i Q. Dzielna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wyrażona jako liczba w reprezentacji uzupełnienia do dwóch.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 przykład, 4-bitowa liczba 0111 staje się 00000111, a 1001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przekształcana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111111001.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Przesuń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 Q w lewo o jedną pozycję bitową.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 A mają takie same znaki, przeprowadź operację A &lt;— A -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przeciwnym razie A &lt;— A + 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91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85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40913" y="592428"/>
            <a:ext cx="10812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Powyższa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jest udana, jeśli znak A pozostaje taki sam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zakończeniu operacji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jest udana lub (A = O i Q = 0), to ustaw Q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4— 1.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jest nieudana i (A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lub Q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0), to ustaw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&lt;—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przywróć poprzednią wartość 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Powtórz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kroki od 2 do 4 tyle razy, ile jest pozycji bitowych w Q.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Reszta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zawarta w A. Jeśli znaki dzielnika i dzielnej były takie same,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iloraz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 Q; w przeciwnym razie poprawny iloraz jest uzupełnieniem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dwóch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rejestru Q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9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86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28034" y="450761"/>
            <a:ext cx="109985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podstawie rysunku 8.16 można zauważyć, że dzieląc -7 przez 3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otrzymamy różne reszty. Dzieje się tak, ponieważ reszta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zdefiniowana następująco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D=Q x V+R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Gdzie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dzielna,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- iloraz,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 dzielnik,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- reszta.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8.16 są zgodne z tym wzorem.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44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87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39" y="772734"/>
            <a:ext cx="9403194" cy="53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65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88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58" y="895707"/>
            <a:ext cx="8816842" cy="54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6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89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37882" y="2253803"/>
            <a:ext cx="1107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ZMIENNOPOZYCYJNA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811368" y="2936383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LICZB CAŁKOWITYCH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92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90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92428" y="1468191"/>
            <a:ext cx="10959921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Zasady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notacji stałopozycyjnej (np. uzupełnienia do dwóch) możliwe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reprezentowanie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zakresu dodatnich i ujemnych liczb całkowitych 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środkiem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zerze. Przy założeniu ustalonego przecinka pozycyjnego format ten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 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reprezentację liczb ze składnikiem ułamkowym.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242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91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66671" y="2562896"/>
            <a:ext cx="10903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Podejście to ma ograniczenia. Nie mogą być reprezentowane ani bardzo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duże liczby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ani bardzo małe ułamki. Ponadto, ułamkowe składniki ilorazu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dzieleniu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 dużych liczb mogą być utracone.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696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92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02276" y="643944"/>
            <a:ext cx="11050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liczb dziesiętnych obchodzi się to ograniczenie stosując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notację naukową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Wtedy 976 000 000 000 000 może być reprezentowana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9,76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10</a:t>
            </a:r>
            <a:r>
              <a:rPr lang="pl-PL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0,0000000000000976 jako 9,76 x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To, co zrobiliśmy,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rezultacie dynamicznym przesunięciem przecinka dziesiętnego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wygodnego położenia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użyciem potęgi 10 do określania rzeczywistego położenia tego przecinka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 to reprezentowanie bardzo dużych i bardzo małych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kilku cyfr.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707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93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53792" y="618186"/>
            <a:ext cx="1111446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samo podejście może być zastosowane do liczb binarnych. Możemy reprezentować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liczbę w postaci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15" y="1764406"/>
            <a:ext cx="2967377" cy="87031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21216" y="2887682"/>
            <a:ext cx="10367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Liczba ta może być przechowywana w postaci słowa binarnego o trzech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polach zawierających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plus lub minus,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mantysę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Podstawa B jest ustalona i nie musi być przechowywana, ponieważ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 sama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wszystkich liczb.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463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94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888642" y="2485622"/>
            <a:ext cx="1081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Zasady stosowane przy reprezentowaniu zmiennopozycyjnych liczb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binarnych najlepiej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wyjaśnić na przykładzie. Na rysunku 8.17a jest pokazany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typowy, 32-bitowy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zmiennopozycyjny.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555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95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0" y="965914"/>
            <a:ext cx="11363348" cy="45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350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96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76518" y="540913"/>
            <a:ext cx="109856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Lewy bit reprezentuje znak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liczby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- dodatnia, l - ujemna). Wartość wykładnika jest przechowywana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bitach 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do 8. Zastosowana tu reprezentacja jest znana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reprezentacja przesunięta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Ustalona wartość, zwana przesunięciem, jest odejmowana od pola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celu otrzymania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prawdziwej wartości wykładnika. W tym przypadku za pomocą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 8-bitowego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reprezentować liczby od O do 255. Po zastosowaniu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przesunięcia równego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prawdziwe wartości wykładnika znajdują się w zakresie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do +127. W tym przykładzie założyliśmy, że podstawa jest równa 2.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095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97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528034" y="528034"/>
            <a:ext cx="1103719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Ostatnią częścią słowa jest mantysa. Liczba zmiennopozycyjna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wyrażana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wiele sposobów. Następujące z nich są równoważne: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56823" y="3876541"/>
            <a:ext cx="1083113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tak dalej. W celu uproszczenia operacji na liczbach zmiennopozycyjnych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wymagane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zwykle, aby były one znormalizowane.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60" y="2043063"/>
            <a:ext cx="2980990" cy="14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853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98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62" y="2575776"/>
            <a:ext cx="4889713" cy="98799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656823" y="399245"/>
            <a:ext cx="1086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naszym przykładzie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liczbą znormalizowaną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liczba w postaci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4248" y="4043966"/>
            <a:ext cx="10650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gdzie b jest dowolną cyfrą binarną (O lub 1). Implikuje to, że lewy bit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mantysy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zawsze równy 1. Nie jest więc konieczne przechowywanie tego bitu.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Wobec tego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 23-bitowe jest używane do przechowywania 24-bitowej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mantysy 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 między 0,5 a 1,0.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75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79B8-EFF8-468E-BFF8-423AECEFF3F5}" type="slidenum">
              <a:rPr lang="pl-PL" smtClean="0"/>
              <a:t>99</a:t>
            </a:fld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360608" y="425003"/>
            <a:ext cx="11256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8.17b są podane przykłady liczb przedstawionych w tym formacie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Zwróćmy uwagę na następujące własności: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zawarty w pierwszym bicie słowa.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Pierwszy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rzeczywistej mantysy jest zawsze l i nie musi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polu znaczącym.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 przechowywania w polu wykładnika do rzeczywistej wartości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wykładnika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dodawana wartość 128.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wynosi 2.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0501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5946</Words>
  <Application>Microsoft Office PowerPoint</Application>
  <PresentationFormat>Panoramiczny</PresentationFormat>
  <Paragraphs>377</Paragraphs>
  <Slides>126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Cambria Math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lipnicka</dc:creator>
  <cp:lastModifiedBy>marta lipnicka</cp:lastModifiedBy>
  <cp:revision>80</cp:revision>
  <dcterms:created xsi:type="dcterms:W3CDTF">2016-03-04T21:10:01Z</dcterms:created>
  <dcterms:modified xsi:type="dcterms:W3CDTF">2016-05-10T23:17:43Z</dcterms:modified>
</cp:coreProperties>
</file>