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34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51" r:id="rId30"/>
    <p:sldId id="285" r:id="rId31"/>
    <p:sldId id="347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52" r:id="rId46"/>
    <p:sldId id="299" r:id="rId47"/>
    <p:sldId id="300" r:id="rId48"/>
    <p:sldId id="301" r:id="rId49"/>
    <p:sldId id="303" r:id="rId50"/>
    <p:sldId id="353" r:id="rId51"/>
    <p:sldId id="302" r:id="rId52"/>
    <p:sldId id="304" r:id="rId53"/>
    <p:sldId id="305" r:id="rId54"/>
    <p:sldId id="354" r:id="rId55"/>
    <p:sldId id="306" r:id="rId56"/>
    <p:sldId id="307" r:id="rId57"/>
    <p:sldId id="308" r:id="rId58"/>
    <p:sldId id="309" r:id="rId59"/>
    <p:sldId id="310" r:id="rId60"/>
    <p:sldId id="314" r:id="rId61"/>
    <p:sldId id="315" r:id="rId62"/>
    <p:sldId id="316" r:id="rId63"/>
    <p:sldId id="317" r:id="rId64"/>
    <p:sldId id="318" r:id="rId65"/>
    <p:sldId id="355" r:id="rId66"/>
    <p:sldId id="319" r:id="rId67"/>
    <p:sldId id="356" r:id="rId68"/>
    <p:sldId id="320" r:id="rId69"/>
    <p:sldId id="321" r:id="rId70"/>
    <p:sldId id="322" r:id="rId71"/>
    <p:sldId id="323" r:id="rId72"/>
    <p:sldId id="348" r:id="rId73"/>
    <p:sldId id="324" r:id="rId74"/>
    <p:sldId id="325" r:id="rId75"/>
    <p:sldId id="326" r:id="rId76"/>
    <p:sldId id="349" r:id="rId77"/>
    <p:sldId id="327" r:id="rId78"/>
    <p:sldId id="328" r:id="rId79"/>
    <p:sldId id="330" r:id="rId80"/>
    <p:sldId id="331" r:id="rId81"/>
    <p:sldId id="332" r:id="rId82"/>
    <p:sldId id="333" r:id="rId83"/>
    <p:sldId id="334" r:id="rId84"/>
    <p:sldId id="350" r:id="rId85"/>
    <p:sldId id="335" r:id="rId86"/>
    <p:sldId id="336" r:id="rId87"/>
    <p:sldId id="337" r:id="rId88"/>
    <p:sldId id="338" r:id="rId89"/>
    <p:sldId id="339" r:id="rId90"/>
    <p:sldId id="357" r:id="rId91"/>
    <p:sldId id="340" r:id="rId92"/>
    <p:sldId id="341" r:id="rId93"/>
    <p:sldId id="342" r:id="rId94"/>
    <p:sldId id="344" r:id="rId95"/>
    <p:sldId id="343" r:id="rId96"/>
    <p:sldId id="358" r:id="rId9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95808-4B21-4CFC-8AA0-4709AB9E153E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C7F38-AED3-433B-BAC6-1C1ACB8A9D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65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C7F38-AED3-433B-BAC6-1C1ACB8A9D83}" type="slidenum">
              <a:rPr lang="pl-PL" smtClean="0"/>
              <a:t>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71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77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77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9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49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3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8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2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4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64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19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5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770B-FACB-454E-BD62-C84B243C16FA}" type="datetimeFigureOut">
              <a:rPr lang="pl-PL" smtClean="0"/>
              <a:t>2016-05-06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5FC6-2313-4D15-B728-1370E907F5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4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05307" y="2356834"/>
            <a:ext cx="1095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Wejście-wyjście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9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3" y="734096"/>
            <a:ext cx="10959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Przykładami urządzeń przeznaczonych dla człowieka są terminale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wizyjne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display terminal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VDT) i drukarki. Przykładami urządzeń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przeznaczonych dla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maszyny są dyski magnetyczne, systemy taśmowe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czujniki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wykonawcze wykorzystywane w robotach. Zauważmy,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tu traktujemy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systemy dyskowe i taśmowe jako urządzenia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-wyjścia, podczas gdy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innych rozważaniach uważaliśmy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za urządzenia pamięci.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funkcjonalnego punktu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widzenia urządzenia te stanowią część hierarchii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dlatego dyskutowanie 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ramach omawiania pamięci jest właściwe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strukturalnego punktu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widzenia urządzenia te są sterowane przez moduły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1" y="2266682"/>
            <a:ext cx="1108871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komunikacyjne umożliwiają komputerowi wymianę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odległymi urządzeniami, które mogą być urządzeniami przeznaczonymi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 człowieka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terminale, urządzeniami przeznaczonymi dla maszyny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nawet innymi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komputerami.</a:t>
            </a:r>
          </a:p>
        </p:txBody>
      </p:sp>
    </p:spTree>
    <p:extLst>
      <p:ext uri="{BB962C8B-B14F-4D97-AF65-F5344CB8AC3E}">
        <p14:creationId xmlns:p14="http://schemas.microsoft.com/office/powerpoint/2010/main" val="285411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386366"/>
            <a:ext cx="110371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bardzo ogólnym ujęciu, natura urządzenia zewnętrznego jest pokazana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rys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6.2. Interfejs z modułem wejścia-wyjścia ma postać sygnałów sterowania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stanu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danych.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mają postać zespołu bitów przeznaczonych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wysłania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odbieranych z modułu wejścia-wyjścia.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Sygnały </a:t>
            </a:r>
            <a:r>
              <a:rPr lang="pl-P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sterujące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określają funkcję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jaką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pełnić urządzenie, np. wysłać dane do modułu wejścia-wyjścia 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WEJŚCIE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ODCZYT), przyjąć dane z modułu wejścia-wyjścia (WYJŚCIE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ZAPIS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poinformować o stanie lub wykonać pewne funkcje sterujące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właściwe dla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danego urządzenia (np. ustawić głowicę dysku).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Sygnały </a:t>
            </a:r>
            <a:r>
              <a:rPr lang="pl-P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stanu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wskazują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 urządzenia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Przykładami są GOTOWOŚĆ/BRAK GOTOWOŚCI (READY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NOT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READY), wskazujące, czy urządzenie jest gotowe do przesyłania danych.</a:t>
            </a:r>
          </a:p>
        </p:txBody>
      </p:sp>
    </p:spTree>
    <p:extLst>
      <p:ext uri="{BB962C8B-B14F-4D97-AF65-F5344CB8AC3E}">
        <p14:creationId xmlns:p14="http://schemas.microsoft.com/office/powerpoint/2010/main" val="282605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92" y="743597"/>
            <a:ext cx="5107266" cy="51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1159099"/>
            <a:ext cx="11281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Logiczne układy sterowania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związane z urządzeniem sterują jego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pracą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odpowiedzi na polecenia płynące z modułu wejścia-wyjścia.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Przetwornik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dokonuje konwersji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z postaci elektrycznej na inną formę energii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zaś z innych form na elektryczną podczas wejścia. Zwykle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przetwornikiem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związany bufor umożliwiający czasowe przechowywanie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przenoszonych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między modułem wejścia-wyjścia a otoczeniem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zewnętrznym; bufor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ma zwykle rozmiar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8-16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bitów.</a:t>
            </a:r>
          </a:p>
        </p:txBody>
      </p:sp>
    </p:spTree>
    <p:extLst>
      <p:ext uri="{BB962C8B-B14F-4D97-AF65-F5344CB8AC3E}">
        <p14:creationId xmlns:p14="http://schemas.microsoft.com/office/powerpoint/2010/main" val="15836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785611"/>
            <a:ext cx="10844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Klawiatura/monitor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Najbardziej powszechnym środkiem współpracy między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komputerem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użytkownikiem jest zespół klawiatura/monitor. Użytkownik wprowadza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pomocą klawiatury. Dane wejściowe są następnie transmitowane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również zobrazowane na monitorze. Monitor pokazuje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dane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dostarczane przez komputer.</a:t>
            </a:r>
          </a:p>
        </p:txBody>
      </p:sp>
    </p:spTree>
    <p:extLst>
      <p:ext uri="{BB962C8B-B14F-4D97-AF65-F5344CB8AC3E}">
        <p14:creationId xmlns:p14="http://schemas.microsoft.com/office/powerpoint/2010/main" val="195698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117693"/>
            <a:ext cx="111273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Podstawową wymienianą jednostką jest znak. Z każdym znakiem wiąże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kod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zwykle o długości 7 do 8 bitów.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Najczęściej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używanym kodem jest kod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7- bitowy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nazywany ASCII (skrót od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Standard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amerykański kod standardowy do wymiany informacji),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zwany również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CCITT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5. Każdy znak w tym kodzie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reprezentowany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unikalny 7-bitowy kod binarny; możliwe jest więc reprezentowanie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 różnych znaków.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Znaki kodowane za pomocą ASCII są prawie zawsze przechowywane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przesyłane 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bitów na znak (blok 8 bitów jest określany jako oktet lub bajt). Ósmy bit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bitem parzystości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wykorzystywanym do wykrywania błędów. Bit parzystości znajduje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pozycji najbardziej znaczącego bitu i dlatego jest symbolizowany jako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b8.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3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965916"/>
            <a:ext cx="1083113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wejścia z klawiatury naciśnięcie klawisza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użytkownika powoduje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wygenerowanie sygnału elektrycznego, który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interpretowany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przetwornik w klawiaturze i tłumaczony na wzór bitowy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odpowiedniego kodu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ASCII. Wzór bitowy jest następnie transmitowany do modułu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komputerze. W samym komputerze tekst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przechowywany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samym kodzie ASCII. W przypadku wyjścia kody ASCII znaków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transmitowane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modułu wejścia-wyjścia do urządzenia zewnętrznego.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Przetwornik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urządzeniu interpretuje kod i wysyła niezbędne sygnały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elektryczne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wyjściowego w celu albo wyświetlenia wskazanego znaku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albo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wykonania wymaganej funkcji sterującej.</a:t>
            </a:r>
          </a:p>
        </p:txBody>
      </p:sp>
    </p:spTree>
    <p:extLst>
      <p:ext uri="{BB962C8B-B14F-4D97-AF65-F5344CB8AC3E}">
        <p14:creationId xmlns:p14="http://schemas.microsoft.com/office/powerpoint/2010/main" val="395343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7" y="1609859"/>
            <a:ext cx="10959921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MODUŁY WEJŚCIA-WYJŚCIA</a:t>
            </a:r>
          </a:p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modułu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1532586"/>
            <a:ext cx="107538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jest składnikiem komputera odpowiedzialnym 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sterowanie jednym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wieloma urządzeniami zewnętrznymi oraz za wymianę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między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tymi urządzeniami a pamięcią główną i/lub rejestrami procesora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musi więc dysponować interfejsem wewnętrznym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stosunku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 (z procesorem i pamięcią główną) oraz interfejsem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zewnętrznym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stosunku do komputera (z urządzeniem zewnętrznym).</a:t>
            </a:r>
          </a:p>
        </p:txBody>
      </p:sp>
    </p:spTree>
    <p:extLst>
      <p:ext uri="{BB962C8B-B14F-4D97-AF65-F5344CB8AC3E}">
        <p14:creationId xmlns:p14="http://schemas.microsoft.com/office/powerpoint/2010/main" val="20863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1416676"/>
            <a:ext cx="11037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Obok procesora i zespołu modułów pamięci trzecim kluczowym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elementem systemu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komputerowego jest zespół modułów wejścia-wyjścia. Każdy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dołączony do magistrali systemowej lub centralnego przełącznika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steruje jednym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wieloma urządzeniami peryferyjnymi. Moduł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prostu złączem mechanicznym służącym do połączenia urządzenia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systemową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Zawiera on pewną „inteligencję", to znaczy układy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logiczne umożliwiające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komunikację między urządzeniem peryferyjnym a magistralą.</a:t>
            </a:r>
          </a:p>
        </p:txBody>
      </p:sp>
    </p:spTree>
    <p:extLst>
      <p:ext uri="{BB962C8B-B14F-4D97-AF65-F5344CB8AC3E}">
        <p14:creationId xmlns:p14="http://schemas.microsoft.com/office/powerpoint/2010/main" val="421750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2124" y="579549"/>
            <a:ext cx="111531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Główne funkcje modułu wejścia-wyjścia (lub wymagania w stosunku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niego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można podzielić na następujące kategorie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taktowanie,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procesorem,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urządzeniem,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buforowanie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wykrywanie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błędów.</a:t>
            </a:r>
          </a:p>
        </p:txBody>
      </p:sp>
    </p:spTree>
    <p:extLst>
      <p:ext uri="{BB962C8B-B14F-4D97-AF65-F5344CB8AC3E}">
        <p14:creationId xmlns:p14="http://schemas.microsoft.com/office/powerpoint/2010/main" val="406854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39" y="592428"/>
            <a:ext cx="109341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dowolnym przedziale czasu procesor może komunikować się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jednym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wieloma urządzeniami zewnętrznymi według nieprzewidywalnego schematu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zależnie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potrzeb programu w odniesieniu do wejścia lub wyjścia.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Zasoby wewnętrzne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takie jak pamięć główna i magistrala systemowa,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wspólnie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różne operacje, w tym operacje wejścia-wyjścia danych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Dlatego właśnie do funkcji wejścia-wyjścia należy </a:t>
            </a:r>
            <a:r>
              <a:rPr lang="pl-P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taktowanie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celu koordynowanie przepływu informacji między zasobami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wewnętrznymi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urządzeniami zewnętrznymi.</a:t>
            </a:r>
          </a:p>
        </p:txBody>
      </p:sp>
    </p:spTree>
    <p:extLst>
      <p:ext uri="{BB962C8B-B14F-4D97-AF65-F5344CB8AC3E}">
        <p14:creationId xmlns:p14="http://schemas.microsoft.com/office/powerpoint/2010/main" val="25848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3" y="1596980"/>
            <a:ext cx="10818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przykład, sterowanie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transferem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urządzenia zewnętrznego do procesora może być określone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następującą sekwencją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kroków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żąda od modułu wejścia-wyjścia sprawdzenia stanu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dołączonego urządzenia.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udziela odpowiedzi o stanie urządzenia.</a:t>
            </a:r>
          </a:p>
        </p:txBody>
      </p:sp>
    </p:spTree>
    <p:extLst>
      <p:ext uri="{BB962C8B-B14F-4D97-AF65-F5344CB8AC3E}">
        <p14:creationId xmlns:p14="http://schemas.microsoft.com/office/powerpoint/2010/main" val="49825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1403798"/>
            <a:ext cx="1116598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 działa i jest gotowe do transmitowania, procesor zgłasza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zapotrzebowanie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przesłanie danych, posługując się rozkazem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modułu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otrzymuje jednostkę danych (np. 8 lub 16 bitów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zewnętrznego.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przenoszone z modułu wejścia-wyjścia do procesora.</a:t>
            </a:r>
          </a:p>
        </p:txBody>
      </p:sp>
    </p:spTree>
    <p:extLst>
      <p:ext uri="{BB962C8B-B14F-4D97-AF65-F5344CB8AC3E}">
        <p14:creationId xmlns:p14="http://schemas.microsoft.com/office/powerpoint/2010/main" val="217979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1313645"/>
            <a:ext cx="11114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system wykorzystuje magistralę, to każde z oddziaływań między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procesorem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modułem wejścia-wyjścia wymaga jednego lub wielu arbitraży magistralowych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tego uproszczonego scenariusza wynika również, że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być zdolny do komunikowania się z procesorem i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urządzeniem zewnętrznym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procesorem obejmuje:</a:t>
            </a:r>
          </a:p>
        </p:txBody>
      </p:sp>
    </p:spTree>
    <p:extLst>
      <p:ext uri="{BB962C8B-B14F-4D97-AF65-F5344CB8AC3E}">
        <p14:creationId xmlns:p14="http://schemas.microsoft.com/office/powerpoint/2010/main" val="235811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0" y="1545465"/>
            <a:ext cx="11114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Dekodowanie rozkazu. </a:t>
            </a:r>
            <a:endParaRPr lang="pl-PL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przyjmuje rozkazy od procesora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Rozkazy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są na ogół wysyłane w postaci sygnałów na magistrali sterowania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moduł wejścia-wyjścia napędu dysku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akceptować następujące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rozkazy: CZYTAJ SEKTOR, ZAPISZ SEKTOR,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ZNAJDŹ numer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ścieżki i SKANUJ rekord ID. Każdy z dwóch ostatnich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zawiera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parametr, który jest przesyłany magistralą danych.</a:t>
            </a:r>
          </a:p>
        </p:txBody>
      </p:sp>
    </p:spTree>
    <p:extLst>
      <p:ext uri="{BB962C8B-B14F-4D97-AF65-F5344CB8AC3E}">
        <p14:creationId xmlns:p14="http://schemas.microsoft.com/office/powerpoint/2010/main" val="131387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7" y="875763"/>
            <a:ext cx="10856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Przesyłanie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są wymieniane między modułem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procesorem poprzez magistralę danych.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Przesyłanie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informacji o stanie.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urządzenia peryferyjne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powolne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ważna jest znajomość stanu modułu wejścia-wyjścia. Jeśli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przykład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jest proszony o przesłanie danych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odczyt), może on nie być gotowy do tego, ponieważ pracuje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jeszcze nad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poprzednim rozkazem wejścia-wyjścia. Fakt ten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przedstawiony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pomocą sygnału stanu. Zwykłymi sygnałami stanu są sygnały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zajętości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gotowości. Mogą też występować sygnały informujące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różnych warunkach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błędu.</a:t>
            </a:r>
          </a:p>
        </p:txBody>
      </p:sp>
    </p:spTree>
    <p:extLst>
      <p:ext uri="{BB962C8B-B14F-4D97-AF65-F5344CB8AC3E}">
        <p14:creationId xmlns:p14="http://schemas.microsoft.com/office/powerpoint/2010/main" val="2103536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1867437"/>
            <a:ext cx="11011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Rozpoznawanie adresu. </a:t>
            </a:r>
            <a:endParaRPr lang="pl-PL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słowa w pamięci, również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każde urządzenie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ma swój adres. Moduł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 więc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rozpoznawać unikatowy adres każdego spośród urządzeń peryferyjnych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steruje.</a:t>
            </a:r>
          </a:p>
        </p:txBody>
      </p:sp>
    </p:spTree>
    <p:extLst>
      <p:ext uri="{BB962C8B-B14F-4D97-AF65-F5344CB8AC3E}">
        <p14:creationId xmlns:p14="http://schemas.microsoft.com/office/powerpoint/2010/main" val="1663937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99245" y="708338"/>
            <a:ext cx="1102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musi również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komunikować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urządzeniem. Komunikacja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obejmuje rozkazy, informacje o stanie i dane (rys. 6.2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24" y="1916574"/>
            <a:ext cx="4862566" cy="49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9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1584100"/>
            <a:ext cx="1102431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zadaniem modułu wejścia-wyjścia jest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buforowanie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Potrzeba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 funkcji jasno wynika z tabeli 6.2. Podczas gdy szybkość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transferu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(i do) pamięci głównej oraz procesora jest całkiem duża,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większości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urządzeń peryferyjnych jest ona o rzędy wielkości mniejsza.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 nadchodzące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pamięci głównej są przesyłane do modułu wejścia-wyjścia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postaci zwartego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pakietu. Są one buforowane w module wejścia-wyjścia,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wysyłane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urządzenia peryferyjnego z szybkością dostosowaną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tego urządzenia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138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4" y="2434107"/>
            <a:ext cx="11050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Dlaczego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łączy się urządzeń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peryferyjnych bezpośrednio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magistralą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systemową? 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Przyczyny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następujące:</a:t>
            </a:r>
          </a:p>
        </p:txBody>
      </p:sp>
    </p:spTree>
    <p:extLst>
      <p:ext uri="{BB962C8B-B14F-4D97-AF65-F5344CB8AC3E}">
        <p14:creationId xmlns:p14="http://schemas.microsoft.com/office/powerpoint/2010/main" val="696340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06" y="965915"/>
            <a:ext cx="8385911" cy="44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6" y="2240924"/>
            <a:ext cx="10947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przesyłaniu w przeciwnym kierunku dane są buforowane, żeby nie angażować pamięci w operację powolnego transferu. Moduł wejścia-wyjścia musi więc móc pracować zarówno z szybkością urządzenia, jak i z szybkością pamięci.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0539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2" y="0"/>
            <a:ext cx="108053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jest często odpowiedzialny za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wykrywanie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błędów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informowanie o nich procesora. Jedna z klas błędów obejmuje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defekty mechaniczne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elektryczne występujące w urządzeniu (np. uszkodzenie papieru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niewłaściwa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ścieżka dysku). Do innej klasy należą niezamierzone zmiany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wzoru bitowego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transmitowanych z urządzenia do modułu wejścia-wyjścia.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wykrywania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błędów transmisji często jest używana pewna postać kodu detekcyjnego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Typowym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przykładem jest używanie bitu parzystości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towarzyszącego każdemu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znakowi danych. Na przykład kod znaku ASCII zajmuje 7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bitów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bajcie. Bit ósmy jest ustalany na podstawie tego, czy suma wszystkich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jedynek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bajcie jest parzysta, czy nieparzysta. Po odebraniu bajta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sprawdza parzystość w celu stwierdzenia, czy wystąpił błąd.</a:t>
            </a:r>
          </a:p>
        </p:txBody>
      </p:sp>
    </p:spTree>
    <p:extLst>
      <p:ext uri="{BB962C8B-B14F-4D97-AF65-F5344CB8AC3E}">
        <p14:creationId xmlns:p14="http://schemas.microsoft.com/office/powerpoint/2010/main" val="3043920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5" y="1506828"/>
            <a:ext cx="10715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 modułu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Moduły wejścia-wyjścia różnią się znacznie pod względem złożoności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liczby kontrolowanych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urządzeń zewnętrznych. Możemy tu przedstawić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jedynie bardzo ogólny model.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6.3 jest przedstawiony ogólny schemat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blokowy modułu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wejścia-wyjścia.</a:t>
            </a:r>
          </a:p>
        </p:txBody>
      </p:sp>
    </p:spTree>
    <p:extLst>
      <p:ext uri="{BB962C8B-B14F-4D97-AF65-F5344CB8AC3E}">
        <p14:creationId xmlns:p14="http://schemas.microsoft.com/office/powerpoint/2010/main" val="20145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9" y="1339404"/>
            <a:ext cx="8374037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90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1146220"/>
            <a:ext cx="10856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jest połączony z resztą komputera 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pomocą zespołu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linii sygnałowych (np. magistrali systemowej). Dane przenoszone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z) modułu są buforowane w jednym lub w wielu rejestrach danych.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też występować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lub wiele rejestrów stanu,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dostarczają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bieżącej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informacji 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stanie. Rejestr stanu może również funkcjonować jako rejestr sterowania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akceptujący szczegółową informację sterowania pochodzącą z procesora.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Układy logiczne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wewnątrz modułu współpracują z procesorem poprzez zespół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linii sterowania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086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2" y="1429555"/>
            <a:ext cx="1098567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one wykorzystywane przez procesor do wydawania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modułowi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wejścia-wyjścia. Niektóre linie sterowania mogą być używane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 moduł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(np. do przekazywania sygnałów arbitrażowych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oraz określających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stan). Moduł musi również rozpoznawać i generować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adresy urządzeń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którymi steruje. Każdy moduł wejścia-wyjścia ma unikatowy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lub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jeśli kontroluje więcej niż jedno urządzenie zewnętrzne, unikatowy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zespół adresów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Moduł wejścia-wyjścia zawiera też układy logiczne dostosowane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interfejsów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każdym sterowanym urządzeniem.</a:t>
            </a:r>
          </a:p>
        </p:txBody>
      </p:sp>
    </p:spTree>
    <p:extLst>
      <p:ext uri="{BB962C8B-B14F-4D97-AF65-F5344CB8AC3E}">
        <p14:creationId xmlns:p14="http://schemas.microsoft.com/office/powerpoint/2010/main" val="222187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50" y="1056067"/>
            <a:ext cx="11204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funkcjonuje tak, żeby procesor mógł postrzegać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szeroki zakres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różnorodnych urządzeń zewnętrznych w prosty sposób. Istnieje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wiele możliwości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którymi może dysponować moduł. Moduł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ukrywać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szczegóły dotyczące taktowania, formatowania i działania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elektromechanicznego urządzenia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zewnętrznego, dzięki czemu procesor może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posługiwać prostymi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rozkazami odczytu i zapisu, ewentualnie otwarcia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zamknięcia pliku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najprostszej formie moduł wejścia-wyjścia może pozostawić wiele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pracy dotyczącej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urządzeniem (np. przewijanie taśmy) w gestii procesora.</a:t>
            </a:r>
          </a:p>
        </p:txBody>
      </p:sp>
    </p:spTree>
    <p:extLst>
      <p:ext uri="{BB962C8B-B14F-4D97-AF65-F5344CB8AC3E}">
        <p14:creationId xmlns:p14="http://schemas.microsoft.com/office/powerpoint/2010/main" val="3806419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40" y="1146220"/>
            <a:ext cx="1101143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wejścia-wyjścia, który przejmuje większość obciążenia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szczegółowym przetwarzaniem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mający wysoki poziom priorytetu w stosunku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procesora,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zwykle określany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kanał wejścia-wyjścia lub procesor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wejścia-wyjścia, który jest całkiem prymitywny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 szczegółowego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sterowania, jest zwykle określany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sterownik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sterownik urządzenia.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Sterowniki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powszechnie występują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mikrokomputerach, podczas gdy kanały wejścia-wyjścia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dużych komputerach, natomiast w minikomputerach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mieszanina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modułów.</a:t>
            </a:r>
          </a:p>
        </p:txBody>
      </p:sp>
    </p:spTree>
    <p:extLst>
      <p:ext uri="{BB962C8B-B14F-4D97-AF65-F5344CB8AC3E}">
        <p14:creationId xmlns:p14="http://schemas.microsoft.com/office/powerpoint/2010/main" val="3480655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2859110"/>
            <a:ext cx="11436439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PROGRAMOWANE WEJŚCIE-WYJŚCIE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6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1609859"/>
            <a:ext cx="11114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Istnieje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znaczna różnorodność urządzeń peryferyjnych, różniących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sposobem pracy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Byłoby niepraktyczne wbudowywanie niezbędnych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układów logicznych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procesora w celu umożliwienia sterowania tak szerokim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zakresem urządzeń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transferu (przesyłania) danych do/z urządzeń peryferyjnych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wiele mniejsza niż w przypadku pamięci czy procesora. Jest więc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niepraktyczne wykorzystywanie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szybkiej magistrali systemowej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bezpośredniego komunikowania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z urządzeniami peryferyjnymi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52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2276" y="1313645"/>
            <a:ext cx="10921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Istnieją trzy sposoby realizacji operacji wejścia-wyjścia.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programowanego wejścia-wyjścia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są wymieniane między procesorem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modułem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Procesor wykonuje program, który umożliwia 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bezpośrednie sterowanie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operacją wejścia-wyjścia, włącznie z rozpoznawaniem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stanu urządzenia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wysyłaniem rozkazu odczytu lub zapisu oraz transferem danych.</a:t>
            </a:r>
          </a:p>
        </p:txBody>
      </p:sp>
    </p:spTree>
    <p:extLst>
      <p:ext uri="{BB962C8B-B14F-4D97-AF65-F5344CB8AC3E}">
        <p14:creationId xmlns:p14="http://schemas.microsoft.com/office/powerpoint/2010/main" val="552905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2124" y="656823"/>
            <a:ext cx="10856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procesor wydaje rozkaz modułowi wejścia-wyjścia, musi poczekać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zakończenie operacji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wejścia-wyjścia. Jeśli procesor jest szybszy niż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oznacza to stratę czasu procesora.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sterowanego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wydaje rozkaz wejścia-wyjścia, 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czym wykonuje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 rozkazy, co z kolei ulega przerwaniu przez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gdy zakończył on swoją pracę. Zarówno w przypadku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programowanego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i sterowanego przerwaniami procesor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odpowiedzialny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 danych z pamięci głównej (wyjście) oraz zapisywanie ich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(wejście).</a:t>
            </a:r>
          </a:p>
        </p:txBody>
      </p:sp>
    </p:spTree>
    <p:extLst>
      <p:ext uri="{BB962C8B-B14F-4D97-AF65-F5344CB8AC3E}">
        <p14:creationId xmlns:p14="http://schemas.microsoft.com/office/powerpoint/2010/main" val="3068307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888642"/>
            <a:ext cx="10947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Alternatywne rozwiązanie to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bezpośredni dostęp do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DMA). W tym trybie moduł wejścia-wyjścia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główna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wymieniają dane bezpośrednio, bez angażowania procesora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tabeli 6.3 są podane zależności dotyczące tych trzech metod.</a:t>
            </a:r>
          </a:p>
        </p:txBody>
      </p:sp>
    </p:spTree>
    <p:extLst>
      <p:ext uri="{BB962C8B-B14F-4D97-AF65-F5344CB8AC3E}">
        <p14:creationId xmlns:p14="http://schemas.microsoft.com/office/powerpoint/2010/main" val="402982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1" y="1611913"/>
            <a:ext cx="11888284" cy="2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811369"/>
            <a:ext cx="11153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Przegląd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procesor realizuje program i napotyka instrukcję odnoszącą się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wykonuje tę instrukcję przez wydanie rozkazu odpowiedniemu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modułowi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przypadku programowanego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 wymagane działanie, a następnie ustawi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 bity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rejestrze stanu wejścia-wyjścia (rys. 6.3).</a:t>
            </a:r>
          </a:p>
        </p:txBody>
      </p:sp>
    </p:spTree>
    <p:extLst>
      <p:ext uri="{BB962C8B-B14F-4D97-AF65-F5344CB8AC3E}">
        <p14:creationId xmlns:p14="http://schemas.microsoft.com/office/powerpoint/2010/main" val="2893572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9" y="1339404"/>
            <a:ext cx="8374037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9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656823"/>
            <a:ext cx="10856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dejmuje dalszych działań alarmujących procesor. W szczególności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przerywa pracy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 Tak więc do procesora należy okresowe sprawdzanie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stanu modułu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i stwierdzenie, że operacja została zakończona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wyjaśnić działanie programowanego wejścia-wyjścia, rozpatrzymy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najpierw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punktu widzenia rozkazów wejścia-wyjścia wydawanych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modułowi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wejścia-wyjścia, a następnie z punktu widzenia instrukcji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wykonywanych przez procesor.</a:t>
            </a:r>
          </a:p>
        </p:txBody>
      </p:sp>
    </p:spTree>
    <p:extLst>
      <p:ext uri="{BB962C8B-B14F-4D97-AF65-F5344CB8AC3E}">
        <p14:creationId xmlns:p14="http://schemas.microsoft.com/office/powerpoint/2010/main" val="3889407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1" y="1339404"/>
            <a:ext cx="10985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wykonania instrukcji odnoszącej się do wejścia-wyjścia procesor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podaje 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określający moduł wejścia-wyjścia i urządzenie zewnętrzne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Istnieją cztery rodzaje rozkazów wejścia-wyjścia,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otrzymać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adresowany przez procesor. Są 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sklasyfikowane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sterowanie, test, odczyt i zapis.</a:t>
            </a:r>
          </a:p>
        </p:txBody>
      </p:sp>
    </p:spTree>
    <p:extLst>
      <p:ext uri="{BB962C8B-B14F-4D97-AF65-F5344CB8AC3E}">
        <p14:creationId xmlns:p14="http://schemas.microsoft.com/office/powerpoint/2010/main" val="927604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6" y="2189407"/>
            <a:ext cx="11037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stosowany w celu aktywowania (uruchomienia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urządzenia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peryferyjnego i przekazania mu, co ma robić. Na przykład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taśmowa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otrzymać rozkaz przewinięcia lub przesunięcia się do przodu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jeden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rekord. Rozkazy te są dopasowane do określonego typu urządzenia peryferyjnego.</a:t>
            </a:r>
          </a:p>
        </p:txBody>
      </p:sp>
    </p:spTree>
    <p:extLst>
      <p:ext uri="{BB962C8B-B14F-4D97-AF65-F5344CB8AC3E}">
        <p14:creationId xmlns:p14="http://schemas.microsoft.com/office/powerpoint/2010/main" val="2872873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2123" y="1725769"/>
            <a:ext cx="11153105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skłania moduł wejścia-wyjścia do pobrania danych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peryferyjnego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umieszczenia ich w wewnętrznym buforze 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określonym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rys. 6.3 jako rejestr danych). Procesor może następnie uzyskać dane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domagając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się, żeby moduł wejścia-wyjścia umieścił je na szynie danych. Odwrotnie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rozkaz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zmusza moduł wejścia-wyjścia do pobrania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bajta lub słowa) z szyny danych i następnie do przekazania ich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peryferyjnego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1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49" y="1262130"/>
            <a:ext cx="112174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peryferyjne wykorzystują często inne formaty danych i długości słowa niż komputery, do których są dołączone. Potrzebny jest więc moduł wejścia-wyjścia. Moduł ten gra dwie role (rys. 6.1):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Interfejsu z procesorem i z pamięcią poprzez magistralę systemową lub centralnego przełącznika.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Interfejsu z jednym lub wieloma urządzeniami peryferyjnymi przez dostosowanie łącza danych.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15360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9" y="1339404"/>
            <a:ext cx="8374037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6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9" y="1584101"/>
            <a:ext cx="11024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testowania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stosowany w celu zbadania różnych warunków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stanu związanych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modułem wejścia-wyjścia i jego urządzeniami peryferyjnymi.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chcieć wiedzieć, czy potrzebne urządzenie peryferyjne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zasilane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dostępne do wykorzystania. Może także chcieć wiedzieć, czy ostatnia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została zakończona i czy wystąpiły jakieś błędy.</a:t>
            </a:r>
          </a:p>
        </p:txBody>
      </p:sp>
    </p:spTree>
    <p:extLst>
      <p:ext uri="{BB962C8B-B14F-4D97-AF65-F5344CB8AC3E}">
        <p14:creationId xmlns:p14="http://schemas.microsoft.com/office/powerpoint/2010/main" val="1423658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3" y="1468192"/>
            <a:ext cx="10844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6.4a jest pokazany przykład użycia programowanego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wczytania bloku danych z urządzenia peryferyjnego (np.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rekordu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taśmy) do pamięci. Dane są wczytywane słowo (np. 16 bitów) po słowie.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wczytaniu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każdego słowa procesor musi pozostawać w cyklu sprawdzania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stanu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momentu, aż stwierdzi, że słowo jest osiągalne w rejestrze danych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modułu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 tego opisu wynika główna wada tej techniki: jest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czasochłonny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angażujący bez potrzeby procesor.</a:t>
            </a:r>
          </a:p>
        </p:txBody>
      </p:sp>
    </p:spTree>
    <p:extLst>
      <p:ext uri="{BB962C8B-B14F-4D97-AF65-F5344CB8AC3E}">
        <p14:creationId xmlns:p14="http://schemas.microsoft.com/office/powerpoint/2010/main" val="1682509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1" y="39462"/>
            <a:ext cx="9692301" cy="68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2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" y="0"/>
            <a:ext cx="9647724" cy="65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53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7" y="2756079"/>
            <a:ext cx="1099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Instrukcje wejścia-wyjścia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394690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1" y="1584102"/>
            <a:ext cx="1089552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programowanego wejścia-wyjścia występuje ścisła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odpowiedniość między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instrukcjami dotyczącymi wejścia-wyjścia pobieranymi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a rozkazami wejścia-wyjścia wydawanymi przez procesor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modułowi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wykonania instrukcji. To znaczy, że instrukcje są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łatwością odwzorowywane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rozkazy wejścia-wyjścia i często występuje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prosta zależność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do jednego. Forma instrukcji zależy od sposobu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adresowania urządzenia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zewnętrznego.</a:t>
            </a:r>
          </a:p>
        </p:txBody>
      </p:sp>
    </p:spTree>
    <p:extLst>
      <p:ext uri="{BB962C8B-B14F-4D97-AF65-F5344CB8AC3E}">
        <p14:creationId xmlns:p14="http://schemas.microsoft.com/office/powerpoint/2010/main" val="1284270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39" y="1712890"/>
            <a:ext cx="109728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Zwykle mamy do czynienia z wieloma urządzeniami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połączonymi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systemem poprzez moduły wejścia-wyjścia. Każde urządzenie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otrzymuje unikatowy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identyfikator lub adres. Gdy procesor wydaje 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zawiera on adres potrzebnego urządzenia. Wobec tego każdy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interpretować linie adresowe w celu stwierdzenia,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 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dotyczy.</a:t>
            </a:r>
          </a:p>
        </p:txBody>
      </p:sp>
    </p:spTree>
    <p:extLst>
      <p:ext uri="{BB962C8B-B14F-4D97-AF65-F5344CB8AC3E}">
        <p14:creationId xmlns:p14="http://schemas.microsoft.com/office/powerpoint/2010/main" val="1207607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592428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procesor, pamięć główna oraz wejście-wyjście używają wspólnej magistrali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możliwe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dwa tryby adresowania: odwzorowany w pamięci i izolowany.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wejścia-wyjścia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odwzorowanego w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sama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przestrzeń adresowa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przeznaczona dla komórek pamięci i urządzeń wejścia-wyjścia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traktuje rejestry stanu i rejestry danych modułów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komórki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i wykorzystuje takie same instrukcje maszynowe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uzyskania dostępu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zarówno do pamięci, jak i do urządzeń wejścia-wyjścia. Na przykład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pomocą 10 linii adresu możliwe jest obsługiwanie łącznie 1024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komórek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adresów wejścia-wyjścia, w dowolnej kombinacji.</a:t>
            </a:r>
          </a:p>
        </p:txBody>
      </p:sp>
    </p:spTree>
    <p:extLst>
      <p:ext uri="{BB962C8B-B14F-4D97-AF65-F5344CB8AC3E}">
        <p14:creationId xmlns:p14="http://schemas.microsoft.com/office/powerpoint/2010/main" val="3528408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73487" y="1249251"/>
            <a:ext cx="114106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wejścia-wyjścia odwzorowanego w pamięci w magistrali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potrzebna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tylko jedna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odczytu i jedna linia zapisu. Alternatywnie,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wyposażona w linie odczytu i zapisu pamięci oraz linie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wejścia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wyjścia. Wówczas linia rozkazu określa, czy adres odnosi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komórki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pamięci, czy do urządzenia wejścia-wyjścia. Pełny zakres adresów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osiągalny dla obu. Za pomocą 10 linii adresu system może teraz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obsłużyć zarówno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komórki pamięci, jak i 1024 adresy wejścia-wyjścia.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przestrzeń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 wejścia-wyjścia jest odizolowana od przestrzeni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adresowej 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rozwiązanie takie jest określane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izolowane wejście-wyjście.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28" y="592429"/>
            <a:ext cx="7989337" cy="61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230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49" y="2060620"/>
            <a:ext cx="11114468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WEJŚCIE-WYJŚCIE STEROWANE PRZERWANIAMI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8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6" y="1931832"/>
            <a:ext cx="1108871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programowanego wejścia-wyjścia problemem jest to, 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musi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długo czekać, aż potrzebny moduł wejścia-wyjścia będzie gotowy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odbioru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transmisji danych. Podczas oczekiwania procesor musi powtarzać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badanie stanu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modułu wejścia-wyjścia. W rezultacie wydajność całego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systemu ulega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poważnej degradacji.</a:t>
            </a:r>
          </a:p>
        </p:txBody>
      </p:sp>
    </p:spTree>
    <p:extLst>
      <p:ext uri="{BB962C8B-B14F-4D97-AF65-F5344CB8AC3E}">
        <p14:creationId xmlns:p14="http://schemas.microsoft.com/office/powerpoint/2010/main" val="3022485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1493949"/>
            <a:ext cx="10856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Alternatywą dla procesora jest wydanie modułowi rozkazu wejścia-wyjścia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przejście do innej użytecznej pracy. Moduł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przerwać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pracę procesora żądaniem obsługi, gdy jest już gotów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wymiany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 danych. Wówczas procesor dokonuje transferu danych, po czym wraca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poprzedniego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przetwarzania.</a:t>
            </a:r>
          </a:p>
        </p:txBody>
      </p:sp>
    </p:spTree>
    <p:extLst>
      <p:ext uri="{BB962C8B-B14F-4D97-AF65-F5344CB8AC3E}">
        <p14:creationId xmlns:p14="http://schemas.microsoft.com/office/powerpoint/2010/main" val="2676263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86366" y="1056068"/>
            <a:ext cx="11397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Rozważmy, jak to funkcjonuje - najpierw z punktu widzenia modułu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przypadku wejścia moduł wejścia-wyjścia otrzymuje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CZYTAJ. Następnie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przystępuje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odczytania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 stowarzyszonego urządzenia peryferyjnego. Gdy dane znajdują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już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rejestrze danych modułu, sygnalizuje on procesorowi przerwanie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poprzez linię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sterowania. Następnie moduł czeka, aż procesor zażąda danych. Gdy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żądanie zostanie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zgłoszone, moduł umieszcza dane na magistrali danych, 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czym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gotowy do innej operacji wejścia-wyjścia.</a:t>
            </a:r>
          </a:p>
        </p:txBody>
      </p:sp>
    </p:spTree>
    <p:extLst>
      <p:ext uri="{BB962C8B-B14F-4D97-AF65-F5344CB8AC3E}">
        <p14:creationId xmlns:p14="http://schemas.microsoft.com/office/powerpoint/2010/main" val="2733712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0608" y="566670"/>
            <a:ext cx="110371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punktu widzenia procesora działanie w przypadku wejścia jest następujące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wydaje rozkaz CZYTAJ. Następnie przechodzi do innej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czynności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on jednocześnie realizować kilka różnych programów). Na końcu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każdego cyklu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procesor sprawdza, czy nie nastąpiło przerwanie (rys. 3.9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następuje przerwanie ze strony modułu wejścia-wyjścia, procesor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zachowuje kontekst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bieżącego programu (np. zawartości licznika programu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procesora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przetwarza przerwanie. W tym przypadku procesor odczytuje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słowo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modułu wejścia-wyjścia i kieruje je do pamięci. Następnie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odnawia kontekst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programu, nad którym pracował (lub jakiś inny program),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wznawia pracę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523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34" y="206062"/>
            <a:ext cx="6821856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03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2" y="1313645"/>
            <a:ext cx="11153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6.4b jest pokazane wykorzystanie wejścia-wyjścia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sterowanego przerwaniami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wczytania bloku danych. Porównajmy to z rys. 6.4a.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Wejście-wyjście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sterowane przerwaniami jest wydajniejsze niż programowane,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eliminowane zbędne oczekiwanie. Jednak wejście-wyjście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sterowane przerwaniami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nadal zużywa dużo czasu procesora, ponieważ każde słowo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przechodzące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pamięci do modułu wejścia-wyjścia lub z modułu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pamięci musi przechodzić przez procesor.</a:t>
            </a:r>
          </a:p>
        </p:txBody>
      </p:sp>
    </p:spTree>
    <p:extLst>
      <p:ext uri="{BB962C8B-B14F-4D97-AF65-F5344CB8AC3E}">
        <p14:creationId xmlns:p14="http://schemas.microsoft.com/office/powerpoint/2010/main" val="20290950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" y="0"/>
            <a:ext cx="9647724" cy="65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47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3943" y="1854558"/>
            <a:ext cx="10959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przerwań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 bardziej szczegółowo rolę procesora w operacjach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wejścia-wyjścia. Wystąpienie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 wyzwala szereg zdarzeń zarówno w sprzęcie,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programach. Typową sekwencję zdarzeń widać na rys. 6.6.</a:t>
            </a:r>
          </a:p>
        </p:txBody>
      </p:sp>
    </p:spTree>
    <p:extLst>
      <p:ext uri="{BB962C8B-B14F-4D97-AF65-F5344CB8AC3E}">
        <p14:creationId xmlns:p14="http://schemas.microsoft.com/office/powerpoint/2010/main" val="1738472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78" y="-1"/>
            <a:ext cx="7733939" cy="6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3944" y="2897746"/>
            <a:ext cx="1102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ZEWNĘTRZNE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217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3" y="1687133"/>
            <a:ext cx="1130765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kończy operację wejścia-wyjścia, ma miejsce następująca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sekwencja zdarzeń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sprzętowych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wysyła do procesora sygnał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kończy wykonywanie bieżącego rozkazu przed odpowiedzią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przerwanie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 widać na rys. 3.9.</a:t>
            </a:r>
          </a:p>
        </p:txBody>
      </p:sp>
    </p:spTree>
    <p:extLst>
      <p:ext uri="{BB962C8B-B14F-4D97-AF65-F5344CB8AC3E}">
        <p14:creationId xmlns:p14="http://schemas.microsoft.com/office/powerpoint/2010/main" val="2031681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2276" y="1532586"/>
            <a:ext cx="10818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sprawdza, czy nastąpiło przerwanie, stwierdza jego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wystąpienie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wysyła sygnał potwierdzenia do urządzenia, które zażądało przerwania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Potwierdzenie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pozwala urządzeniu na usunięcie swojego sygnału przerwania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się teraz przygotować do przeniesienia sterowania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procedury przerwania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Najpierw musi zachować informację niezbędną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wznowienia bieżącego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w punkcie jego przerwania.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97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5" y="1468192"/>
            <a:ext cx="109985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Minimalną wymaganą informacją jest 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arenBoth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 procesora, zawarty w rejestrze określanym jako słowo stanu programu (ang.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status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PSW), oraz </a:t>
            </a:r>
          </a:p>
          <a:p>
            <a:pPr marL="457200" indent="-457200" algn="just">
              <a:lnSpc>
                <a:spcPct val="150000"/>
              </a:lnSpc>
              <a:buAutoNum type="alphaLcParenBoth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lokalizacja następnego rozkazu przewidzianego do wykonania, która jest zawarta w liczniku programu. Informacja ta może być przekazana na stos sterowania systemu.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3455160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1159099"/>
            <a:ext cx="1112734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ładuje teraz do licznika rozkazów pierwszą pozycję programu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obsługi przerwań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 odpowiada zgłoszonemu przerwaniu. Zależnie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architektury komputera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rozwiązania systemu operacyjnego może to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pojedynczy program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jeden dla każdego rodzaju przerwania, lub jeden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 każdego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i każdego typu przerwania. Jeśli występuje więcej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jedna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 obsługi przerwania, to procesor musi zdecydować,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którą należy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uruchomić. Informacja ta może być zawarta w oryginalnym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sygnale przerwania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też procesor może być zmuszony zwrócić się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zgłaszającego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przerwanie, aby w odpowiedzi uzyskać tę informację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239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528033" y="1867436"/>
            <a:ext cx="11204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licznik rozkazów został załadowany, procesor przechodzi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następnego cyklu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rozkazu, który rozpoczyna się od pobrania rozkazu. Ponieważ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 rozkazów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zdeterminowane przez zawartość licznika rozkazów,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wyniku 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sterowanie zostaje przeniesione do programu obsługi przerwań.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Wynikiem realizowania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tego programu są następujące operacje:</a:t>
            </a:r>
          </a:p>
        </p:txBody>
      </p:sp>
    </p:spTree>
    <p:extLst>
      <p:ext uri="{BB962C8B-B14F-4D97-AF65-F5344CB8AC3E}">
        <p14:creationId xmlns:p14="http://schemas.microsoft.com/office/powerpoint/2010/main" val="41376632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3944" y="1223493"/>
            <a:ext cx="1099855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punkcie zawartość licznika rozkazów oraz słowo stanu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związane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przerwanym programem zostały zachowane na stosie systemowym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 również i inne informacje, które mogą być traktowane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część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„stanu" wykonywanego programu. W szczególności zachowania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 zawartość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procesora, ponieważ rejestry te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obsługi przerwań. Wszystkie te wartości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 informacje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stanie muszą być zachowane. </a:t>
            </a:r>
          </a:p>
        </p:txBody>
      </p:sp>
    </p:spTree>
    <p:extLst>
      <p:ext uri="{BB962C8B-B14F-4D97-AF65-F5344CB8AC3E}">
        <p14:creationId xmlns:p14="http://schemas.microsoft.com/office/powerpoint/2010/main" val="7253819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1416675"/>
            <a:ext cx="1161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Zwykle działanie programu obsługi przerwań rozpoczyna się od zapisania na stosie zawartości wszystkich rejestrów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tym przypadku program użytkownika został przerwany po instrukcji zawartej w pozycji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Zawartość wszystkich rejestrów oraz adres następnego rozkazu (N + 1) są umieszczane na stosie. Wskaźnik wierzchołka stosu jest aktualizowany, aby wskazywał nowy wierzchołek, a licznik rozkazów jest aktualizowany, aby wskazywał początek procedury obsługi przerwania.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85949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2" y="708338"/>
            <a:ext cx="11243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obsługi przerwania może teraz przystąpić do przetwarzania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przerwania. Obejmuje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zbadanie informacji stanu odnoszącej się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innego zdarzenia, które spowodowało przerwanie.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także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obejmować wysłanie dodatkowych rozkazów lub potwierdzeń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urządzenia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przetwarzanie przerwania jest zakończone, zachowane wartości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pobierane ze stosu i wprowadzane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Ostatnim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działaniem jest odnowienie słowa stanu programu i licznika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podstawie wartości ze stosu. W rezultacie następny rozkaz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realizacji będzie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pochodził z uprzednio przerwanego programu.</a:t>
            </a:r>
          </a:p>
        </p:txBody>
      </p:sp>
    </p:spTree>
    <p:extLst>
      <p:ext uri="{BB962C8B-B14F-4D97-AF65-F5344CB8AC3E}">
        <p14:creationId xmlns:p14="http://schemas.microsoft.com/office/powerpoint/2010/main" val="24346612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3" y="1803042"/>
            <a:ext cx="10844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Zauważmy, że ważne jest zachowanie wszystkich informacji stanu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dotyczących przerwanego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w celu jego późniejszego przywrócenia. Dzieje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tak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dlatego, że przerwanie nie jest procedurą wywołaną z tego programu.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rwanie może wystąpić w dowolnym czasie, a więc w dowolnym punkcie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realizacji programu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użytkownika. Jego wystąpienie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nieprzewidywalne.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36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39" y="965915"/>
            <a:ext cx="1088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Problemy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projektowania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wdrażaniu wejścia-wyjścia sterowanego przerwaniami występują dwa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problemy projektowe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pierwsze, jeżeli prawie zawsze występuje wiele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modułów 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w jaki sposób procesor określa, które urządzenie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wysłało przerwanie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drugie, jeśli wystąpiło wiele przerwań, to w jaki sposób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decyduje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z nich ma być przetwarzane?</a:t>
            </a:r>
          </a:p>
        </p:txBody>
      </p:sp>
    </p:spTree>
    <p:extLst>
      <p:ext uri="{BB962C8B-B14F-4D97-AF65-F5344CB8AC3E}">
        <p14:creationId xmlns:p14="http://schemas.microsoft.com/office/powerpoint/2010/main" val="18314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4" y="1184856"/>
            <a:ext cx="1099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komputerowy pozbawiony wejścia i wyjścia jest bezużyteczny.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Operacje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realizowane za pomocą szerokiego asortymentu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urządzeń zewnętrznych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umożliwiają wymianę danych między otoczeniem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zewnętrznym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komputerem. Urządzenie zewnętrzne współpracuje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komputerem poprzez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łącze z modułem wejścia-wyjścia (rys. 6.1). Łącze jest używane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wymiany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sygnałów sterowania i stanu oraz danych między modułem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urządzeniem zewnętrznym. Urządzenie zewnętrzne połączone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modułem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często określane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 peryferyjne.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3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1056067"/>
            <a:ext cx="10947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 najpierw sposób identyfikacji urządzenia. Wykorzystywane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zwykle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cztery kategorie metod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linii przerwań,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odpytywanie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oprogramowania,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odpytywanie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sprzętu (łańcuchowe, wektorowe),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magistrali (wektorowy).</a:t>
            </a:r>
          </a:p>
        </p:txBody>
      </p:sp>
    </p:spTree>
    <p:extLst>
      <p:ext uri="{BB962C8B-B14F-4D97-AF65-F5344CB8AC3E}">
        <p14:creationId xmlns:p14="http://schemas.microsoft.com/office/powerpoint/2010/main" val="349392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4" y="1262130"/>
            <a:ext cx="1088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Najprostszym podejściem do problemu jest wprowadzenie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wielu linii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między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procesorem a modułami wejścia-wyjścia. Jest jednak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niepraktyczne poświęcanie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więcej niż kilku linii magistrali lub końcówek procesora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 przerwań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rezultacie, nawet jeśli występuje wiele linii przerwań, to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prawdopodobne, 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każdej linii będzie dołączonych wiele modułów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Wobec tego w odniesieniu do każdej linii będzie musiała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zastosowana jedna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trzech pozostałych metod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001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40" y="0"/>
            <a:ext cx="111917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Jedną z możliwości jest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odpytywanie za pomocą oprogramowania.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wykrywa przerwanie, przeskakuje do procedury obsługi przerwania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zadaniem jest odpytanie każdego modułu wejścia-wyjścia w celu stwierdzenia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spowodował przerwanie. Odpytywanie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przeprowadzone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pomocą oddzielnej linii sterowania (np. TEST I/O). W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wzbudza TEST I/O i umieszcza adres określonego modułu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 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liniach adresu. Moduł wejścia-wyjścia odpowiada pozytywnie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wysłał przerwanie.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Alternatywnie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każdy moduł wejścia-wyjścia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zawierać adresowalny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stanu. Procesor odczytuje wtedy rejestr stanu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każdego modułu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w celu zidentyfikowania modułu przerywającego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właściwy moduł jest zidentyfikowany, procesor przeskakuje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procedury obsługi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właściwej dla tego urządzenia.</a:t>
            </a:r>
          </a:p>
        </p:txBody>
      </p:sp>
    </p:spTree>
    <p:extLst>
      <p:ext uri="{BB962C8B-B14F-4D97-AF65-F5344CB8AC3E}">
        <p14:creationId xmlns:p14="http://schemas.microsoft.com/office/powerpoint/2010/main" val="10461411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34850" y="1197735"/>
            <a:ext cx="11423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Wadą odpytywania za pomocą oprogramowania jest jego czasochłonność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Bardziej wydajną metodą jest wykorzystanie rozwiązania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łańcuchowego,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istocie jest odpytywaniem za pomocą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sprzętu. Wszystkie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moduły wejścia-wyjścia są połączone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 wspólną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linią żądania przerwania. Linia potwierdzenia przerwania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przechodzi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łańcuchowo przez moduły. Gdy procesor wykrywa przerwanie, wysyła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potwierdzenie przerwania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70389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965915"/>
            <a:ext cx="112947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Sygnał ten przechodzi przez kolejne moduły wejścia-wyjścia, aż natrafi na moduł żądający przerwania. Moduł ten zwykle odpowiada przez umieszczenie słowa na liniach danych. Słowo to jest określane jako wektor i jest albo adresem, albo innym unikatowym identyfikatorem modułu wejścia-wyjścia. 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każdym przypadku procesor wykorzystuje wektor jako znacznik procedury obsługi odpowiedniego urządzenia. Zapobiega to konieczności wykonywania najpierw ogólnej procedury obsługi przerwania. Metoda ta jest nazywana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przerwaniem wektorowym.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8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0" y="1287888"/>
            <a:ext cx="1108871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Istnieje jeszcze inna metoda wykorzystująca przerwanie wektorowe.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nią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arbitraż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magistrali.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przypadku zanim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pobudzi linię zapotrzebowania na przerwanie, musi najpierw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przejąć sterowanie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magistralą. Wobec tego w określonym momencie tylko jeden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pobudzić linię. Gdy procesor wykrywa przerwanie, odpowiada,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posługując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linią potwierdzenia przerwania. Moduł żądający przerwania umieszcza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swój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wektor na liniach danych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539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1352282"/>
            <a:ext cx="11256135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Wymienione wyżej metody służą do identyfikacji modułu żądającego przerwania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Umożliwiają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również przypisywanie priorytetów, jeśli więcej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jedno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 domaga się obsługi przerwania. W przypadku wielu linii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prostu wybiera linię przerwania o najwyższym priorytecie. Przy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wykorzystaniu odpytywania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oprogramowania priorytet wynika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kolejności odpytywania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modułów. Podobnie kolejność modułów w łańcuchu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wyznacza ich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priorytet.</a:t>
            </a:r>
          </a:p>
        </p:txBody>
      </p:sp>
    </p:spTree>
    <p:extLst>
      <p:ext uri="{BB962C8B-B14F-4D97-AF65-F5344CB8AC3E}">
        <p14:creationId xmlns:p14="http://schemas.microsoft.com/office/powerpoint/2010/main" val="41687779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9854" y="1983346"/>
            <a:ext cx="10625070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Wady programowanego i sterowanego </a:t>
            </a:r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przerwaniami wejścia-wyjścia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27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34096" y="1944710"/>
            <a:ext cx="11178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Wejście-wyjście sterowane przerwaniami, chociaż jest bardziej efektywne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proste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programowane wejście-wyjście, nadal wymaga aktywnej interwencji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przy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przesyłaniu danych między pamięcią a modułem wejścia-wyjścia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każdy transfer danych musi wędrować drogą wiodącą przez procesor.</a:t>
            </a:r>
          </a:p>
        </p:txBody>
      </p:sp>
    </p:spTree>
    <p:extLst>
      <p:ext uri="{BB962C8B-B14F-4D97-AF65-F5344CB8AC3E}">
        <p14:creationId xmlns:p14="http://schemas.microsoft.com/office/powerpoint/2010/main" val="2657334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3" y="862885"/>
            <a:ext cx="11230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Zatem obie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formy wejścia-wyjścia mają dwie nieodłączne wady: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transferu wejścia-wyjścia jest ograniczana szybkością, z jaką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testować i obsługiwać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urządzenie.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zajęty zarządzaniem przesyłaniem z wejścia i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wyjście;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każdego takiego transferu musi być wykonana pewna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liczba rozkazów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(patrz np. rys. 6.4).</a:t>
            </a:r>
          </a:p>
        </p:txBody>
      </p:sp>
    </p:spTree>
    <p:extLst>
      <p:ext uri="{BB962C8B-B14F-4D97-AF65-F5344CB8AC3E}">
        <p14:creationId xmlns:p14="http://schemas.microsoft.com/office/powerpoint/2010/main" val="7106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3944" y="1365161"/>
            <a:ext cx="1077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Możemy sklasyfikować urządzenia zewnętrzne na trzy kategorie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Przeznaczone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odczytywania przez człowieka.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komunikowania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użytkownikiem komputera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Przeznaczone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odczytywania przez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maszynę.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komunikowania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 sprzętem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Komunikacyjne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 do komunikowania się z odległymi urządzeniami.</a:t>
            </a:r>
          </a:p>
        </p:txBody>
      </p:sp>
    </p:spTree>
    <p:extLst>
      <p:ext uri="{BB962C8B-B14F-4D97-AF65-F5344CB8AC3E}">
        <p14:creationId xmlns:p14="http://schemas.microsoft.com/office/powerpoint/2010/main" val="382561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" y="0"/>
            <a:ext cx="9647724" cy="65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875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695459"/>
            <a:ext cx="11075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Między tymi niedogodnościami występuje pewna wymienność.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 transfer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bloku danych. W przypadku prostego programowanego wejścia-wyjścia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przypisany określonemu zadaniu i może przenosić dane 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stosunkowo dużą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szybkością, kosztem rezygnacji z innych zadań. Wejście-wyjście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sterowane przerwaniami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uwalnia do pewnego stopnia procesor, kosztem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szybkości przesyłania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Niezależnie od tego obie metody mają ujemny wpływ zarówno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pracę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procesora, jak i na szybkość transferu z wejścia i na wyjście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muszą być przenoszone duże ilości danych, wymagana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bardziej efektywna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metoda: bezpośredni dostęp do pamięci (DMA).</a:t>
            </a:r>
          </a:p>
        </p:txBody>
      </p:sp>
    </p:spTree>
    <p:extLst>
      <p:ext uri="{BB962C8B-B14F-4D97-AF65-F5344CB8AC3E}">
        <p14:creationId xmlns:p14="http://schemas.microsoft.com/office/powerpoint/2010/main" val="28859094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682580"/>
            <a:ext cx="10805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Bezpośredni dostęp do pamięci wymaga dodatkowego modułu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 systemowej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Moduł DMA (rys. 6.11) może „udawać" procesor i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rzeczywistości przejmować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procesora sterowanie systemem. Metoda ta działa następująco.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życzy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sobie odczytania lub zapisu bloku danych, wydaje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 modułowi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DMA, wysyłając mu następujące informacje:</a:t>
            </a:r>
          </a:p>
        </p:txBody>
      </p:sp>
    </p:spTree>
    <p:extLst>
      <p:ext uri="{BB962C8B-B14F-4D97-AF65-F5344CB8AC3E}">
        <p14:creationId xmlns:p14="http://schemas.microsoft.com/office/powerpoint/2010/main" val="28031576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0" y="2034862"/>
            <a:ext cx="10869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wymagany jest odczyt, czy zapis;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niezbędnego urządzenia wejścia-wyjścia;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początkowej komórki pamięci przewidzianej do odczytania lub do zapisania;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słów, które mają być odczytane lub zapisane.</a:t>
            </a:r>
          </a:p>
        </p:txBody>
      </p:sp>
    </p:spTree>
    <p:extLst>
      <p:ext uri="{BB962C8B-B14F-4D97-AF65-F5344CB8AC3E}">
        <p14:creationId xmlns:p14="http://schemas.microsoft.com/office/powerpoint/2010/main" val="4738711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3" y="1270027"/>
            <a:ext cx="5988619" cy="51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93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540913" y="1906073"/>
            <a:ext cx="10869769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następnie kontynuuje inne prace. Zleca tę operację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modułowi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 i moduł ten zatroszczy się o nią. Moduł DMA przenosi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danych, słowo po słowie, bezpośrednio z (lub do) pamięci, bez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przechodzenia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procesor. Gdy transfer jest zakończony, moduł DMA wysyła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sygnał przerwania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procesora. Dzięki temu procesor jest angażowany tylko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początku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na końcu transferu (rys. 6.4c).</a:t>
            </a:r>
          </a:p>
        </p:txBody>
      </p:sp>
    </p:spTree>
    <p:extLst>
      <p:ext uri="{BB962C8B-B14F-4D97-AF65-F5344CB8AC3E}">
        <p14:creationId xmlns:p14="http://schemas.microsoft.com/office/powerpoint/2010/main" val="10980730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9" y="1944710"/>
            <a:ext cx="1105007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DMA wymaga przejęcia sterowania magistralą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przenoszenia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(i do) pamięci. W tym celu moduł DMA może używać magistrali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tylko wtedy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gdy nie potrzebuje jej procesor, lub może wymusić czasowe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zawieszenie operacji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 Ta ostatnia metoda jest bardziej powszechna i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określana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wykradanie cyklu, ponieważ w wyniku tego moduł DMA zajmuje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cykl magistrali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444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4868</Words>
  <Application>Microsoft Office PowerPoint</Application>
  <PresentationFormat>Panoramiczny</PresentationFormat>
  <Paragraphs>186</Paragraphs>
  <Slides>96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Courier New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lipnicka</dc:creator>
  <cp:lastModifiedBy>marta lipnicka</cp:lastModifiedBy>
  <cp:revision>52</cp:revision>
  <dcterms:created xsi:type="dcterms:W3CDTF">2016-04-28T20:38:49Z</dcterms:created>
  <dcterms:modified xsi:type="dcterms:W3CDTF">2016-05-06T07:04:46Z</dcterms:modified>
</cp:coreProperties>
</file>