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AA5B4-C92F-4C5A-AA44-247B363C8C8A}" v="22" dt="2020-11-11T22:04:18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Pagacz" userId="e545d7174c31fd57" providerId="LiveId" clId="{F6FAA5B4-C92F-4C5A-AA44-247B363C8C8A}"/>
    <pc:docChg chg="custSel addSld modSld">
      <pc:chgData name="Konrad Pagacz" userId="e545d7174c31fd57" providerId="LiveId" clId="{F6FAA5B4-C92F-4C5A-AA44-247B363C8C8A}" dt="2020-11-11T22:09:41.876" v="5288" actId="6549"/>
      <pc:docMkLst>
        <pc:docMk/>
      </pc:docMkLst>
      <pc:sldChg chg="modSp new mod">
        <pc:chgData name="Konrad Pagacz" userId="e545d7174c31fd57" providerId="LiveId" clId="{F6FAA5B4-C92F-4C5A-AA44-247B363C8C8A}" dt="2020-11-11T20:52:57.685" v="38" actId="20577"/>
        <pc:sldMkLst>
          <pc:docMk/>
          <pc:sldMk cId="3837716791" sldId="256"/>
        </pc:sldMkLst>
        <pc:spChg chg="mod">
          <ac:chgData name="Konrad Pagacz" userId="e545d7174c31fd57" providerId="LiveId" clId="{F6FAA5B4-C92F-4C5A-AA44-247B363C8C8A}" dt="2020-11-11T20:52:54.810" v="25" actId="20577"/>
          <ac:spMkLst>
            <pc:docMk/>
            <pc:sldMk cId="3837716791" sldId="256"/>
            <ac:spMk id="2" creationId="{B04B72DC-9EFE-4FE1-9A42-9F733251D863}"/>
          </ac:spMkLst>
        </pc:spChg>
        <pc:spChg chg="mod">
          <ac:chgData name="Konrad Pagacz" userId="e545d7174c31fd57" providerId="LiveId" clId="{F6FAA5B4-C92F-4C5A-AA44-247B363C8C8A}" dt="2020-11-11T20:52:57.685" v="38" actId="20577"/>
          <ac:spMkLst>
            <pc:docMk/>
            <pc:sldMk cId="3837716791" sldId="256"/>
            <ac:spMk id="3" creationId="{620AA40F-4BE5-43B5-82EA-9BC30074DD84}"/>
          </ac:spMkLst>
        </pc:spChg>
      </pc:sldChg>
      <pc:sldChg chg="modSp new mod">
        <pc:chgData name="Konrad Pagacz" userId="e545d7174c31fd57" providerId="LiveId" clId="{F6FAA5B4-C92F-4C5A-AA44-247B363C8C8A}" dt="2020-11-11T21:37:33.626" v="1452" actId="20577"/>
        <pc:sldMkLst>
          <pc:docMk/>
          <pc:sldMk cId="1243865267" sldId="257"/>
        </pc:sldMkLst>
        <pc:spChg chg="mod">
          <ac:chgData name="Konrad Pagacz" userId="e545d7174c31fd57" providerId="LiveId" clId="{F6FAA5B4-C92F-4C5A-AA44-247B363C8C8A}" dt="2020-11-11T21:37:06.338" v="1349" actId="20577"/>
          <ac:spMkLst>
            <pc:docMk/>
            <pc:sldMk cId="1243865267" sldId="257"/>
            <ac:spMk id="2" creationId="{A79FE369-8BFC-496B-A258-4746D97F4C88}"/>
          </ac:spMkLst>
        </pc:spChg>
        <pc:spChg chg="mod">
          <ac:chgData name="Konrad Pagacz" userId="e545d7174c31fd57" providerId="LiveId" clId="{F6FAA5B4-C92F-4C5A-AA44-247B363C8C8A}" dt="2020-11-11T21:37:33.626" v="1452" actId="20577"/>
          <ac:spMkLst>
            <pc:docMk/>
            <pc:sldMk cId="1243865267" sldId="257"/>
            <ac:spMk id="3" creationId="{3035238A-EEDF-41E6-BA0F-345DC67E7A5F}"/>
          </ac:spMkLst>
        </pc:spChg>
      </pc:sldChg>
      <pc:sldChg chg="addSp delSp modSp new mod modClrScheme chgLayout">
        <pc:chgData name="Konrad Pagacz" userId="e545d7174c31fd57" providerId="LiveId" clId="{F6FAA5B4-C92F-4C5A-AA44-247B363C8C8A}" dt="2020-11-11T21:50:18.128" v="2437" actId="20577"/>
        <pc:sldMkLst>
          <pc:docMk/>
          <pc:sldMk cId="174350500" sldId="258"/>
        </pc:sldMkLst>
        <pc:spChg chg="mod ord">
          <ac:chgData name="Konrad Pagacz" userId="e545d7174c31fd57" providerId="LiveId" clId="{F6FAA5B4-C92F-4C5A-AA44-247B363C8C8A}" dt="2020-11-11T21:32:51.897" v="936" actId="1076"/>
          <ac:spMkLst>
            <pc:docMk/>
            <pc:sldMk cId="174350500" sldId="258"/>
            <ac:spMk id="2" creationId="{C2A5D3F7-24B8-4E16-864D-202B518C7C70}"/>
          </ac:spMkLst>
        </pc:spChg>
        <pc:spChg chg="del mod ord">
          <ac:chgData name="Konrad Pagacz" userId="e545d7174c31fd57" providerId="LiveId" clId="{F6FAA5B4-C92F-4C5A-AA44-247B363C8C8A}" dt="2020-11-11T21:23:35.505" v="159" actId="700"/>
          <ac:spMkLst>
            <pc:docMk/>
            <pc:sldMk cId="174350500" sldId="258"/>
            <ac:spMk id="3" creationId="{A0EA4071-4F4B-45FF-ABCB-9D5A137D4C03}"/>
          </ac:spMkLst>
        </pc:spChg>
        <pc:spChg chg="add mod ord">
          <ac:chgData name="Konrad Pagacz" userId="e545d7174c31fd57" providerId="LiveId" clId="{F6FAA5B4-C92F-4C5A-AA44-247B363C8C8A}" dt="2020-11-11T21:42:24.837" v="2021" actId="20577"/>
          <ac:spMkLst>
            <pc:docMk/>
            <pc:sldMk cId="174350500" sldId="258"/>
            <ac:spMk id="4" creationId="{2465320E-5BED-4F7C-936D-4B5754454BFF}"/>
          </ac:spMkLst>
        </pc:spChg>
        <pc:spChg chg="add mod ord">
          <ac:chgData name="Konrad Pagacz" userId="e545d7174c31fd57" providerId="LiveId" clId="{F6FAA5B4-C92F-4C5A-AA44-247B363C8C8A}" dt="2020-11-11T21:42:26.725" v="2022" actId="20577"/>
          <ac:spMkLst>
            <pc:docMk/>
            <pc:sldMk cId="174350500" sldId="258"/>
            <ac:spMk id="5" creationId="{07E1EA63-24C8-47DA-9A84-94E5F2AA379F}"/>
          </ac:spMkLst>
        </pc:spChg>
        <pc:spChg chg="add mod">
          <ac:chgData name="Konrad Pagacz" userId="e545d7174c31fd57" providerId="LiveId" clId="{F6FAA5B4-C92F-4C5A-AA44-247B363C8C8A}" dt="2020-11-11T21:50:18.128" v="2437" actId="20577"/>
          <ac:spMkLst>
            <pc:docMk/>
            <pc:sldMk cId="174350500" sldId="258"/>
            <ac:spMk id="10" creationId="{DBD44831-6F0C-4EA5-B4A0-E812661510DF}"/>
          </ac:spMkLst>
        </pc:spChg>
        <pc:spChg chg="add del mod">
          <ac:chgData name="Konrad Pagacz" userId="e545d7174c31fd57" providerId="LiveId" clId="{F6FAA5B4-C92F-4C5A-AA44-247B363C8C8A}" dt="2020-11-11T21:32:58.291" v="938"/>
          <ac:spMkLst>
            <pc:docMk/>
            <pc:sldMk cId="174350500" sldId="258"/>
            <ac:spMk id="13" creationId="{4D00FB61-CB4A-4BF0-9F2B-A1761CBC9138}"/>
          </ac:spMkLst>
        </pc:spChg>
        <pc:picChg chg="add mod">
          <ac:chgData name="Konrad Pagacz" userId="e545d7174c31fd57" providerId="LiveId" clId="{F6FAA5B4-C92F-4C5A-AA44-247B363C8C8A}" dt="2020-11-11T21:49:20.601" v="2280" actId="1076"/>
          <ac:picMkLst>
            <pc:docMk/>
            <pc:sldMk cId="174350500" sldId="258"/>
            <ac:picMk id="7" creationId="{570A54C3-F481-4EF4-B40F-39E11BC91E53}"/>
          </ac:picMkLst>
        </pc:picChg>
        <pc:picChg chg="add del mod">
          <ac:chgData name="Konrad Pagacz" userId="e545d7174c31fd57" providerId="LiveId" clId="{F6FAA5B4-C92F-4C5A-AA44-247B363C8C8A}" dt="2020-11-11T21:28:55.716" v="346" actId="478"/>
          <ac:picMkLst>
            <pc:docMk/>
            <pc:sldMk cId="174350500" sldId="258"/>
            <ac:picMk id="9" creationId="{E809F1BB-71D3-48B9-B550-45D625328E29}"/>
          </ac:picMkLst>
        </pc:picChg>
        <pc:picChg chg="add mod">
          <ac:chgData name="Konrad Pagacz" userId="e545d7174c31fd57" providerId="LiveId" clId="{F6FAA5B4-C92F-4C5A-AA44-247B363C8C8A}" dt="2020-11-11T21:29:00.149" v="349" actId="1076"/>
          <ac:picMkLst>
            <pc:docMk/>
            <pc:sldMk cId="174350500" sldId="258"/>
            <ac:picMk id="12" creationId="{DB7D4DB7-DEA0-4981-BB24-86E167503917}"/>
          </ac:picMkLst>
        </pc:picChg>
      </pc:sldChg>
      <pc:sldChg chg="addSp delSp modSp new mod modClrScheme chgLayout">
        <pc:chgData name="Konrad Pagacz" userId="e545d7174c31fd57" providerId="LiveId" clId="{F6FAA5B4-C92F-4C5A-AA44-247B363C8C8A}" dt="2020-11-11T21:41:49.170" v="1934" actId="1076"/>
        <pc:sldMkLst>
          <pc:docMk/>
          <pc:sldMk cId="1313744431" sldId="259"/>
        </pc:sldMkLst>
        <pc:spChg chg="del">
          <ac:chgData name="Konrad Pagacz" userId="e545d7174c31fd57" providerId="LiveId" clId="{F6FAA5B4-C92F-4C5A-AA44-247B363C8C8A}" dt="2020-11-11T21:33:00.771" v="940"/>
          <ac:spMkLst>
            <pc:docMk/>
            <pc:sldMk cId="1313744431" sldId="259"/>
            <ac:spMk id="2" creationId="{C3BCF77D-7B20-4FC6-A0B6-6A2099D891F8}"/>
          </ac:spMkLst>
        </pc:spChg>
        <pc:spChg chg="del mod ord">
          <ac:chgData name="Konrad Pagacz" userId="e545d7174c31fd57" providerId="LiveId" clId="{F6FAA5B4-C92F-4C5A-AA44-247B363C8C8A}" dt="2020-11-11T21:33:09.097" v="942" actId="700"/>
          <ac:spMkLst>
            <pc:docMk/>
            <pc:sldMk cId="1313744431" sldId="259"/>
            <ac:spMk id="3" creationId="{76BA0E77-1A11-41EB-9E54-514B53EB2179}"/>
          </ac:spMkLst>
        </pc:spChg>
        <pc:spChg chg="del">
          <ac:chgData name="Konrad Pagacz" userId="e545d7174c31fd57" providerId="LiveId" clId="{F6FAA5B4-C92F-4C5A-AA44-247B363C8C8A}" dt="2020-11-11T21:33:09.097" v="942" actId="700"/>
          <ac:spMkLst>
            <pc:docMk/>
            <pc:sldMk cId="1313744431" sldId="259"/>
            <ac:spMk id="4" creationId="{6E66A736-6347-4747-9337-ECA4F41CA932}"/>
          </ac:spMkLst>
        </pc:spChg>
        <pc:spChg chg="add mod ord">
          <ac:chgData name="Konrad Pagacz" userId="e545d7174c31fd57" providerId="LiveId" clId="{F6FAA5B4-C92F-4C5A-AA44-247B363C8C8A}" dt="2020-11-11T21:34:58.436" v="1320" actId="1076"/>
          <ac:spMkLst>
            <pc:docMk/>
            <pc:sldMk cId="1313744431" sldId="259"/>
            <ac:spMk id="5" creationId="{C42EC7E6-931D-4383-B6E2-CF7C49FEABA0}"/>
          </ac:spMkLst>
        </pc:spChg>
        <pc:spChg chg="add del mod ord">
          <ac:chgData name="Konrad Pagacz" userId="e545d7174c31fd57" providerId="LiveId" clId="{F6FAA5B4-C92F-4C5A-AA44-247B363C8C8A}" dt="2020-11-11T21:33:16.944" v="943" actId="22"/>
          <ac:spMkLst>
            <pc:docMk/>
            <pc:sldMk cId="1313744431" sldId="259"/>
            <ac:spMk id="6" creationId="{50690BD6-4768-4C7D-8251-F9249C9E5ECC}"/>
          </ac:spMkLst>
        </pc:spChg>
        <pc:spChg chg="add mod">
          <ac:chgData name="Konrad Pagacz" userId="e545d7174c31fd57" providerId="LiveId" clId="{F6FAA5B4-C92F-4C5A-AA44-247B363C8C8A}" dt="2020-11-11T21:41:49.170" v="1934" actId="1076"/>
          <ac:spMkLst>
            <pc:docMk/>
            <pc:sldMk cId="1313744431" sldId="259"/>
            <ac:spMk id="9" creationId="{44DAC55C-2392-4074-BE9B-DD6650AB0BF7}"/>
          </ac:spMkLst>
        </pc:spChg>
        <pc:picChg chg="add mod ord">
          <ac:chgData name="Konrad Pagacz" userId="e545d7174c31fd57" providerId="LiveId" clId="{F6FAA5B4-C92F-4C5A-AA44-247B363C8C8A}" dt="2020-11-11T21:41:47.045" v="1933" actId="1076"/>
          <ac:picMkLst>
            <pc:docMk/>
            <pc:sldMk cId="1313744431" sldId="259"/>
            <ac:picMk id="8" creationId="{7843F381-5AD1-4F96-886B-95F5C9AA7B03}"/>
          </ac:picMkLst>
        </pc:picChg>
      </pc:sldChg>
      <pc:sldChg chg="addSp delSp modSp new mod">
        <pc:chgData name="Konrad Pagacz" userId="e545d7174c31fd57" providerId="LiveId" clId="{F6FAA5B4-C92F-4C5A-AA44-247B363C8C8A}" dt="2020-11-11T21:53:54.168" v="2739" actId="1076"/>
        <pc:sldMkLst>
          <pc:docMk/>
          <pc:sldMk cId="4264572942" sldId="260"/>
        </pc:sldMkLst>
        <pc:spChg chg="del">
          <ac:chgData name="Konrad Pagacz" userId="e545d7174c31fd57" providerId="LiveId" clId="{F6FAA5B4-C92F-4C5A-AA44-247B363C8C8A}" dt="2020-11-11T21:35:05.120" v="1321"/>
          <ac:spMkLst>
            <pc:docMk/>
            <pc:sldMk cId="4264572942" sldId="260"/>
            <ac:spMk id="2" creationId="{BD2D050F-2BB6-4DFD-BEF1-7C84970DE0BA}"/>
          </ac:spMkLst>
        </pc:spChg>
        <pc:spChg chg="del">
          <ac:chgData name="Konrad Pagacz" userId="e545d7174c31fd57" providerId="LiveId" clId="{F6FAA5B4-C92F-4C5A-AA44-247B363C8C8A}" dt="2020-11-11T21:37:54.454" v="1453" actId="22"/>
          <ac:spMkLst>
            <pc:docMk/>
            <pc:sldMk cId="4264572942" sldId="260"/>
            <ac:spMk id="3" creationId="{97047CF9-6A6C-40CF-B1E6-B9D3E8773FC7}"/>
          </ac:spMkLst>
        </pc:spChg>
        <pc:spChg chg="add mod">
          <ac:chgData name="Konrad Pagacz" userId="e545d7174c31fd57" providerId="LiveId" clId="{F6FAA5B4-C92F-4C5A-AA44-247B363C8C8A}" dt="2020-11-11T21:36:09.451" v="1345" actId="20577"/>
          <ac:spMkLst>
            <pc:docMk/>
            <pc:sldMk cId="4264572942" sldId="260"/>
            <ac:spMk id="4" creationId="{17F4C57B-C950-4FBE-9C7A-7A4A4231169E}"/>
          </ac:spMkLst>
        </pc:spChg>
        <pc:spChg chg="add mod">
          <ac:chgData name="Konrad Pagacz" userId="e545d7174c31fd57" providerId="LiveId" clId="{F6FAA5B4-C92F-4C5A-AA44-247B363C8C8A}" dt="2020-11-11T21:53:43.687" v="2722" actId="20577"/>
          <ac:spMkLst>
            <pc:docMk/>
            <pc:sldMk cId="4264572942" sldId="260"/>
            <ac:spMk id="7" creationId="{9189AE41-CF5F-462D-BDFF-7C773B28C1B2}"/>
          </ac:spMkLst>
        </pc:spChg>
        <pc:spChg chg="add del mod">
          <ac:chgData name="Konrad Pagacz" userId="e545d7174c31fd57" providerId="LiveId" clId="{F6FAA5B4-C92F-4C5A-AA44-247B363C8C8A}" dt="2020-11-11T21:53:26.541" v="2648" actId="22"/>
          <ac:spMkLst>
            <pc:docMk/>
            <pc:sldMk cId="4264572942" sldId="260"/>
            <ac:spMk id="9" creationId="{21E0D20C-6885-4592-9F18-C5864BB9BB72}"/>
          </ac:spMkLst>
        </pc:spChg>
        <pc:spChg chg="add mod">
          <ac:chgData name="Konrad Pagacz" userId="e545d7174c31fd57" providerId="LiveId" clId="{F6FAA5B4-C92F-4C5A-AA44-247B363C8C8A}" dt="2020-11-11T21:53:54.168" v="2739" actId="1076"/>
          <ac:spMkLst>
            <pc:docMk/>
            <pc:sldMk cId="4264572942" sldId="260"/>
            <ac:spMk id="12" creationId="{B832F43E-7015-411F-9595-467317178B9C}"/>
          </ac:spMkLst>
        </pc:spChg>
        <pc:picChg chg="add del mod ord">
          <ac:chgData name="Konrad Pagacz" userId="e545d7174c31fd57" providerId="LiveId" clId="{F6FAA5B4-C92F-4C5A-AA44-247B363C8C8A}" dt="2020-11-11T21:53:20.729" v="2647" actId="478"/>
          <ac:picMkLst>
            <pc:docMk/>
            <pc:sldMk cId="4264572942" sldId="260"/>
            <ac:picMk id="6" creationId="{982869C8-FA9D-4C98-8C99-A3BB4667E2B5}"/>
          </ac:picMkLst>
        </pc:picChg>
        <pc:picChg chg="add mod ord">
          <ac:chgData name="Konrad Pagacz" userId="e545d7174c31fd57" providerId="LiveId" clId="{F6FAA5B4-C92F-4C5A-AA44-247B363C8C8A}" dt="2020-11-11T21:53:45.130" v="2723" actId="1076"/>
          <ac:picMkLst>
            <pc:docMk/>
            <pc:sldMk cId="4264572942" sldId="260"/>
            <ac:picMk id="11" creationId="{B2846318-425C-4FEE-91FC-5212A15CDAED}"/>
          </ac:picMkLst>
        </pc:picChg>
      </pc:sldChg>
      <pc:sldChg chg="addSp delSp modSp new mod">
        <pc:chgData name="Konrad Pagacz" userId="e545d7174c31fd57" providerId="LiveId" clId="{F6FAA5B4-C92F-4C5A-AA44-247B363C8C8A}" dt="2020-11-11T21:43:20.968" v="2279" actId="20577"/>
        <pc:sldMkLst>
          <pc:docMk/>
          <pc:sldMk cId="365301659" sldId="261"/>
        </pc:sldMkLst>
        <pc:spChg chg="mod">
          <ac:chgData name="Konrad Pagacz" userId="e545d7174c31fd57" providerId="LiveId" clId="{F6FAA5B4-C92F-4C5A-AA44-247B363C8C8A}" dt="2020-11-11T21:40:29.872" v="1728" actId="20577"/>
          <ac:spMkLst>
            <pc:docMk/>
            <pc:sldMk cId="365301659" sldId="261"/>
            <ac:spMk id="2" creationId="{3CD6882D-C202-4C5C-BBBE-2CC4AFF02769}"/>
          </ac:spMkLst>
        </pc:spChg>
        <pc:spChg chg="del">
          <ac:chgData name="Konrad Pagacz" userId="e545d7174c31fd57" providerId="LiveId" clId="{F6FAA5B4-C92F-4C5A-AA44-247B363C8C8A}" dt="2020-11-11T21:40:31.975" v="1729" actId="22"/>
          <ac:spMkLst>
            <pc:docMk/>
            <pc:sldMk cId="365301659" sldId="261"/>
            <ac:spMk id="3" creationId="{0E0EBA9B-1460-467F-9405-2A25E4B16C8C}"/>
          </ac:spMkLst>
        </pc:spChg>
        <pc:spChg chg="del">
          <ac:chgData name="Konrad Pagacz" userId="e545d7174c31fd57" providerId="LiveId" clId="{F6FAA5B4-C92F-4C5A-AA44-247B363C8C8A}" dt="2020-11-11T21:41:09.910" v="1784" actId="22"/>
          <ac:spMkLst>
            <pc:docMk/>
            <pc:sldMk cId="365301659" sldId="261"/>
            <ac:spMk id="4" creationId="{67A97B5F-15AF-401B-ADF8-5CD7CCCF5900}"/>
          </ac:spMkLst>
        </pc:spChg>
        <pc:spChg chg="add mod">
          <ac:chgData name="Konrad Pagacz" userId="e545d7174c31fd57" providerId="LiveId" clId="{F6FAA5B4-C92F-4C5A-AA44-247B363C8C8A}" dt="2020-11-11T21:42:20.992" v="2020" actId="20577"/>
          <ac:spMkLst>
            <pc:docMk/>
            <pc:sldMk cId="365301659" sldId="261"/>
            <ac:spMk id="7" creationId="{BC9CCCE9-FA90-42E1-8135-C0B3C771FBF4}"/>
          </ac:spMkLst>
        </pc:spChg>
        <pc:spChg chg="add mod">
          <ac:chgData name="Konrad Pagacz" userId="e545d7174c31fd57" providerId="LiveId" clId="{F6FAA5B4-C92F-4C5A-AA44-247B363C8C8A}" dt="2020-11-11T21:42:12.392" v="1989" actId="20577"/>
          <ac:spMkLst>
            <pc:docMk/>
            <pc:sldMk cId="365301659" sldId="261"/>
            <ac:spMk id="10" creationId="{BC851B80-245F-411B-8A92-7B718AF92296}"/>
          </ac:spMkLst>
        </pc:spChg>
        <pc:spChg chg="add mod">
          <ac:chgData name="Konrad Pagacz" userId="e545d7174c31fd57" providerId="LiveId" clId="{F6FAA5B4-C92F-4C5A-AA44-247B363C8C8A}" dt="2020-11-11T21:43:20.968" v="2279" actId="20577"/>
          <ac:spMkLst>
            <pc:docMk/>
            <pc:sldMk cId="365301659" sldId="261"/>
            <ac:spMk id="11" creationId="{DED08274-8ED3-470B-817E-7549F96FDF32}"/>
          </ac:spMkLst>
        </pc:spChg>
        <pc:picChg chg="add mod ord">
          <ac:chgData name="Konrad Pagacz" userId="e545d7174c31fd57" providerId="LiveId" clId="{F6FAA5B4-C92F-4C5A-AA44-247B363C8C8A}" dt="2020-11-11T21:41:56.790" v="1935" actId="1076"/>
          <ac:picMkLst>
            <pc:docMk/>
            <pc:sldMk cId="365301659" sldId="261"/>
            <ac:picMk id="6" creationId="{DB2A8D00-0E65-43E5-A3AB-B8830696F81C}"/>
          </ac:picMkLst>
        </pc:picChg>
        <pc:picChg chg="add mod ord">
          <ac:chgData name="Konrad Pagacz" userId="e545d7174c31fd57" providerId="LiveId" clId="{F6FAA5B4-C92F-4C5A-AA44-247B363C8C8A}" dt="2020-11-11T21:41:57.702" v="1936" actId="1076"/>
          <ac:picMkLst>
            <pc:docMk/>
            <pc:sldMk cId="365301659" sldId="261"/>
            <ac:picMk id="9" creationId="{2BBFDA1E-9F00-4AA2-B912-E1423A733676}"/>
          </ac:picMkLst>
        </pc:picChg>
      </pc:sldChg>
      <pc:sldChg chg="addSp delSp modSp new mod">
        <pc:chgData name="Konrad Pagacz" userId="e545d7174c31fd57" providerId="LiveId" clId="{F6FAA5B4-C92F-4C5A-AA44-247B363C8C8A}" dt="2020-11-11T21:52:19.031" v="2628" actId="20577"/>
        <pc:sldMkLst>
          <pc:docMk/>
          <pc:sldMk cId="1012922084" sldId="262"/>
        </pc:sldMkLst>
        <pc:spChg chg="del">
          <ac:chgData name="Konrad Pagacz" userId="e545d7174c31fd57" providerId="LiveId" clId="{F6FAA5B4-C92F-4C5A-AA44-247B363C8C8A}" dt="2020-11-11T21:50:52.630" v="2439"/>
          <ac:spMkLst>
            <pc:docMk/>
            <pc:sldMk cId="1012922084" sldId="262"/>
            <ac:spMk id="2" creationId="{6167C32D-5C22-48D8-AA50-4D3909498537}"/>
          </ac:spMkLst>
        </pc:spChg>
        <pc:spChg chg="del">
          <ac:chgData name="Konrad Pagacz" userId="e545d7174c31fd57" providerId="LiveId" clId="{F6FAA5B4-C92F-4C5A-AA44-247B363C8C8A}" dt="2020-11-11T21:51:35.213" v="2492" actId="22"/>
          <ac:spMkLst>
            <pc:docMk/>
            <pc:sldMk cId="1012922084" sldId="262"/>
            <ac:spMk id="3" creationId="{0F114FE4-D6F0-4ADF-9D19-B0460B84E550}"/>
          </ac:spMkLst>
        </pc:spChg>
        <pc:spChg chg="add mod">
          <ac:chgData name="Konrad Pagacz" userId="e545d7174c31fd57" providerId="LiveId" clId="{F6FAA5B4-C92F-4C5A-AA44-247B363C8C8A}" dt="2020-11-11T21:51:06.871" v="2491" actId="20577"/>
          <ac:spMkLst>
            <pc:docMk/>
            <pc:sldMk cId="1012922084" sldId="262"/>
            <ac:spMk id="4" creationId="{DB8F9209-1A0F-4446-AC2D-B1B29BD39226}"/>
          </ac:spMkLst>
        </pc:spChg>
        <pc:spChg chg="add mod">
          <ac:chgData name="Konrad Pagacz" userId="e545d7174c31fd57" providerId="LiveId" clId="{F6FAA5B4-C92F-4C5A-AA44-247B363C8C8A}" dt="2020-11-11T21:52:19.031" v="2628" actId="20577"/>
          <ac:spMkLst>
            <pc:docMk/>
            <pc:sldMk cId="1012922084" sldId="262"/>
            <ac:spMk id="7" creationId="{AC904237-EDE5-4EA2-A2C0-2B8775358823}"/>
          </ac:spMkLst>
        </pc:spChg>
        <pc:picChg chg="add mod ord">
          <ac:chgData name="Konrad Pagacz" userId="e545d7174c31fd57" providerId="LiveId" clId="{F6FAA5B4-C92F-4C5A-AA44-247B363C8C8A}" dt="2020-11-11T21:51:39.862" v="2496" actId="1076"/>
          <ac:picMkLst>
            <pc:docMk/>
            <pc:sldMk cId="1012922084" sldId="262"/>
            <ac:picMk id="6" creationId="{74A7ED7E-1E03-4006-B8E2-8FB6113C653C}"/>
          </ac:picMkLst>
        </pc:picChg>
      </pc:sldChg>
      <pc:sldChg chg="addSp delSp modSp new mod">
        <pc:chgData name="Konrad Pagacz" userId="e545d7174c31fd57" providerId="LiveId" clId="{F6FAA5B4-C92F-4C5A-AA44-247B363C8C8A}" dt="2020-11-11T21:57:25.490" v="3170" actId="1076"/>
        <pc:sldMkLst>
          <pc:docMk/>
          <pc:sldMk cId="2837994196" sldId="263"/>
        </pc:sldMkLst>
        <pc:spChg chg="del">
          <ac:chgData name="Konrad Pagacz" userId="e545d7174c31fd57" providerId="LiveId" clId="{F6FAA5B4-C92F-4C5A-AA44-247B363C8C8A}" dt="2020-11-11T21:52:27.941" v="2630"/>
          <ac:spMkLst>
            <pc:docMk/>
            <pc:sldMk cId="2837994196" sldId="263"/>
            <ac:spMk id="2" creationId="{3543D1DB-73F3-4CD6-8235-C3C2F6A40F19}"/>
          </ac:spMkLst>
        </pc:spChg>
        <pc:spChg chg="del">
          <ac:chgData name="Konrad Pagacz" userId="e545d7174c31fd57" providerId="LiveId" clId="{F6FAA5B4-C92F-4C5A-AA44-247B363C8C8A}" dt="2020-11-11T21:56:20.948" v="2982" actId="22"/>
          <ac:spMkLst>
            <pc:docMk/>
            <pc:sldMk cId="2837994196" sldId="263"/>
            <ac:spMk id="3" creationId="{5C59A826-C14F-4305-88C6-EAB75E9469E8}"/>
          </ac:spMkLst>
        </pc:spChg>
        <pc:spChg chg="add mod">
          <ac:chgData name="Konrad Pagacz" userId="e545d7174c31fd57" providerId="LiveId" clId="{F6FAA5B4-C92F-4C5A-AA44-247B363C8C8A}" dt="2020-11-11T21:52:31.855" v="2646" actId="20577"/>
          <ac:spMkLst>
            <pc:docMk/>
            <pc:sldMk cId="2837994196" sldId="263"/>
            <ac:spMk id="4" creationId="{675FE608-6D27-4B0E-868F-73AF0FBA9D57}"/>
          </ac:spMkLst>
        </pc:spChg>
        <pc:spChg chg="add mod">
          <ac:chgData name="Konrad Pagacz" userId="e545d7174c31fd57" providerId="LiveId" clId="{F6FAA5B4-C92F-4C5A-AA44-247B363C8C8A}" dt="2020-11-11T21:57:25.490" v="3170" actId="1076"/>
          <ac:spMkLst>
            <pc:docMk/>
            <pc:sldMk cId="2837994196" sldId="263"/>
            <ac:spMk id="7" creationId="{21F6FC1B-A88E-45F6-A1A9-9D2385308A94}"/>
          </ac:spMkLst>
        </pc:spChg>
        <pc:picChg chg="add mod ord">
          <ac:chgData name="Konrad Pagacz" userId="e545d7174c31fd57" providerId="LiveId" clId="{F6FAA5B4-C92F-4C5A-AA44-247B363C8C8A}" dt="2020-11-11T21:56:41.336" v="2986" actId="1076"/>
          <ac:picMkLst>
            <pc:docMk/>
            <pc:sldMk cId="2837994196" sldId="263"/>
            <ac:picMk id="6" creationId="{7D405EAF-F01E-4634-8A2A-5859020931B8}"/>
          </ac:picMkLst>
        </pc:picChg>
      </pc:sldChg>
      <pc:sldChg chg="addSp delSp modSp new mod">
        <pc:chgData name="Konrad Pagacz" userId="e545d7174c31fd57" providerId="LiveId" clId="{F6FAA5B4-C92F-4C5A-AA44-247B363C8C8A}" dt="2020-11-11T21:55:26.983" v="2981" actId="1076"/>
        <pc:sldMkLst>
          <pc:docMk/>
          <pc:sldMk cId="2804390189" sldId="264"/>
        </pc:sldMkLst>
        <pc:spChg chg="del">
          <ac:chgData name="Konrad Pagacz" userId="e545d7174c31fd57" providerId="LiveId" clId="{F6FAA5B4-C92F-4C5A-AA44-247B363C8C8A}" dt="2020-11-11T21:54:30.268" v="2741"/>
          <ac:spMkLst>
            <pc:docMk/>
            <pc:sldMk cId="2804390189" sldId="264"/>
            <ac:spMk id="2" creationId="{90355342-7196-44A5-92FA-4E46275C2F12}"/>
          </ac:spMkLst>
        </pc:spChg>
        <pc:spChg chg="del">
          <ac:chgData name="Konrad Pagacz" userId="e545d7174c31fd57" providerId="LiveId" clId="{F6FAA5B4-C92F-4C5A-AA44-247B363C8C8A}" dt="2020-11-11T21:54:36.788" v="2742" actId="22"/>
          <ac:spMkLst>
            <pc:docMk/>
            <pc:sldMk cId="2804390189" sldId="264"/>
            <ac:spMk id="3" creationId="{33A7513D-7A67-4386-82AF-AC631E197104}"/>
          </ac:spMkLst>
        </pc:spChg>
        <pc:spChg chg="add mod">
          <ac:chgData name="Konrad Pagacz" userId="e545d7174c31fd57" providerId="LiveId" clId="{F6FAA5B4-C92F-4C5A-AA44-247B363C8C8A}" dt="2020-11-11T21:54:30.268" v="2741"/>
          <ac:spMkLst>
            <pc:docMk/>
            <pc:sldMk cId="2804390189" sldId="264"/>
            <ac:spMk id="4" creationId="{79A777CF-B325-4B64-8F00-E3460690052A}"/>
          </ac:spMkLst>
        </pc:spChg>
        <pc:spChg chg="add mod">
          <ac:chgData name="Konrad Pagacz" userId="e545d7174c31fd57" providerId="LiveId" clId="{F6FAA5B4-C92F-4C5A-AA44-247B363C8C8A}" dt="2020-11-11T21:54:44.510" v="2759" actId="20577"/>
          <ac:spMkLst>
            <pc:docMk/>
            <pc:sldMk cId="2804390189" sldId="264"/>
            <ac:spMk id="7" creationId="{F1E98655-C9DA-48AC-9647-72EAE2E1445C}"/>
          </ac:spMkLst>
        </pc:spChg>
        <pc:spChg chg="add mod">
          <ac:chgData name="Konrad Pagacz" userId="e545d7174c31fd57" providerId="LiveId" clId="{F6FAA5B4-C92F-4C5A-AA44-247B363C8C8A}" dt="2020-11-11T21:55:26.983" v="2981" actId="1076"/>
          <ac:spMkLst>
            <pc:docMk/>
            <pc:sldMk cId="2804390189" sldId="264"/>
            <ac:spMk id="8" creationId="{8E45ED45-2DE4-483F-BF4C-7BAECBED7A1E}"/>
          </ac:spMkLst>
        </pc:spChg>
        <pc:picChg chg="add mod ord">
          <ac:chgData name="Konrad Pagacz" userId="e545d7174c31fd57" providerId="LiveId" clId="{F6FAA5B4-C92F-4C5A-AA44-247B363C8C8A}" dt="2020-11-11T21:54:37.887" v="2743" actId="1076"/>
          <ac:picMkLst>
            <pc:docMk/>
            <pc:sldMk cId="2804390189" sldId="264"/>
            <ac:picMk id="6" creationId="{97DEAC93-DE87-43D3-AA64-5A4CAACDFAAD}"/>
          </ac:picMkLst>
        </pc:picChg>
      </pc:sldChg>
      <pc:sldChg chg="modSp new mod">
        <pc:chgData name="Konrad Pagacz" userId="e545d7174c31fd57" providerId="LiveId" clId="{F6FAA5B4-C92F-4C5A-AA44-247B363C8C8A}" dt="2020-11-11T21:59:24.757" v="3639" actId="20577"/>
        <pc:sldMkLst>
          <pc:docMk/>
          <pc:sldMk cId="1207930565" sldId="265"/>
        </pc:sldMkLst>
        <pc:spChg chg="mod">
          <ac:chgData name="Konrad Pagacz" userId="e545d7174c31fd57" providerId="LiveId" clId="{F6FAA5B4-C92F-4C5A-AA44-247B363C8C8A}" dt="2020-11-11T21:57:38.413" v="3196" actId="20577"/>
          <ac:spMkLst>
            <pc:docMk/>
            <pc:sldMk cId="1207930565" sldId="265"/>
            <ac:spMk id="2" creationId="{0AC83299-A4AB-44FD-97D8-81542652BCAF}"/>
          </ac:spMkLst>
        </pc:spChg>
        <pc:spChg chg="mod">
          <ac:chgData name="Konrad Pagacz" userId="e545d7174c31fd57" providerId="LiveId" clId="{F6FAA5B4-C92F-4C5A-AA44-247B363C8C8A}" dt="2020-11-11T21:59:24.757" v="3639" actId="20577"/>
          <ac:spMkLst>
            <pc:docMk/>
            <pc:sldMk cId="1207930565" sldId="265"/>
            <ac:spMk id="3" creationId="{DFE7DF82-B93C-476F-BC4C-98D0729FA9CF}"/>
          </ac:spMkLst>
        </pc:spChg>
      </pc:sldChg>
      <pc:sldChg chg="addSp delSp modSp new mod modClrScheme chgLayout">
        <pc:chgData name="Konrad Pagacz" userId="e545d7174c31fd57" providerId="LiveId" clId="{F6FAA5B4-C92F-4C5A-AA44-247B363C8C8A}" dt="2020-11-11T22:03:07.861" v="3995" actId="20577"/>
        <pc:sldMkLst>
          <pc:docMk/>
          <pc:sldMk cId="3729555144" sldId="266"/>
        </pc:sldMkLst>
        <pc:spChg chg="del mod ord">
          <ac:chgData name="Konrad Pagacz" userId="e545d7174c31fd57" providerId="LiveId" clId="{F6FAA5B4-C92F-4C5A-AA44-247B363C8C8A}" dt="2020-11-11T22:00:11.769" v="3641" actId="700"/>
          <ac:spMkLst>
            <pc:docMk/>
            <pc:sldMk cId="3729555144" sldId="266"/>
            <ac:spMk id="2" creationId="{15D62CC0-DB39-42F2-8045-88EC1CAE2E86}"/>
          </ac:spMkLst>
        </pc:spChg>
        <pc:spChg chg="del mod ord">
          <ac:chgData name="Konrad Pagacz" userId="e545d7174c31fd57" providerId="LiveId" clId="{F6FAA5B4-C92F-4C5A-AA44-247B363C8C8A}" dt="2020-11-11T22:00:11.769" v="3641" actId="700"/>
          <ac:spMkLst>
            <pc:docMk/>
            <pc:sldMk cId="3729555144" sldId="266"/>
            <ac:spMk id="3" creationId="{22C715A0-041A-4615-BE51-05ED8AC1F582}"/>
          </ac:spMkLst>
        </pc:spChg>
        <pc:spChg chg="add mod ord">
          <ac:chgData name="Konrad Pagacz" userId="e545d7174c31fd57" providerId="LiveId" clId="{F6FAA5B4-C92F-4C5A-AA44-247B363C8C8A}" dt="2020-11-11T22:02:18.277" v="3742" actId="20577"/>
          <ac:spMkLst>
            <pc:docMk/>
            <pc:sldMk cId="3729555144" sldId="266"/>
            <ac:spMk id="4" creationId="{65A16CC4-2884-437F-8A7B-DB4B3224CE74}"/>
          </ac:spMkLst>
        </pc:spChg>
        <pc:spChg chg="add del mod ord">
          <ac:chgData name="Konrad Pagacz" userId="e545d7174c31fd57" providerId="LiveId" clId="{F6FAA5B4-C92F-4C5A-AA44-247B363C8C8A}" dt="2020-11-11T22:00:13.579" v="3642" actId="22"/>
          <ac:spMkLst>
            <pc:docMk/>
            <pc:sldMk cId="3729555144" sldId="266"/>
            <ac:spMk id="5" creationId="{2C89F33F-C859-4804-BD67-BDA7C3178DDB}"/>
          </ac:spMkLst>
        </pc:spChg>
        <pc:spChg chg="add del mod ord">
          <ac:chgData name="Konrad Pagacz" userId="e545d7174c31fd57" providerId="LiveId" clId="{F6FAA5B4-C92F-4C5A-AA44-247B363C8C8A}" dt="2020-11-11T22:01:40.305" v="3652" actId="22"/>
          <ac:spMkLst>
            <pc:docMk/>
            <pc:sldMk cId="3729555144" sldId="266"/>
            <ac:spMk id="6" creationId="{0CDF9166-33A0-4D0B-96E4-5E7D24678961}"/>
          </ac:spMkLst>
        </pc:spChg>
        <pc:spChg chg="add del mod">
          <ac:chgData name="Konrad Pagacz" userId="e545d7174c31fd57" providerId="LiveId" clId="{F6FAA5B4-C92F-4C5A-AA44-247B363C8C8A}" dt="2020-11-11T22:01:25.274" v="3649" actId="22"/>
          <ac:spMkLst>
            <pc:docMk/>
            <pc:sldMk cId="3729555144" sldId="266"/>
            <ac:spMk id="12" creationId="{E56AA3A2-B445-4E86-B8FD-9226B8B65D3F}"/>
          </ac:spMkLst>
        </pc:spChg>
        <pc:spChg chg="add mod">
          <ac:chgData name="Konrad Pagacz" userId="e545d7174c31fd57" providerId="LiveId" clId="{F6FAA5B4-C92F-4C5A-AA44-247B363C8C8A}" dt="2020-11-11T22:02:05.773" v="3687" actId="20577"/>
          <ac:spMkLst>
            <pc:docMk/>
            <pc:sldMk cId="3729555144" sldId="266"/>
            <ac:spMk id="17" creationId="{BB1AE94A-0841-4413-8C76-1025B483E357}"/>
          </ac:spMkLst>
        </pc:spChg>
        <pc:spChg chg="add mod">
          <ac:chgData name="Konrad Pagacz" userId="e545d7174c31fd57" providerId="LiveId" clId="{F6FAA5B4-C92F-4C5A-AA44-247B363C8C8A}" dt="2020-11-11T22:02:07.812" v="3689" actId="20577"/>
          <ac:spMkLst>
            <pc:docMk/>
            <pc:sldMk cId="3729555144" sldId="266"/>
            <ac:spMk id="19" creationId="{68F23175-2DEE-469D-8851-CB52563AD08F}"/>
          </ac:spMkLst>
        </pc:spChg>
        <pc:spChg chg="add mod">
          <ac:chgData name="Konrad Pagacz" userId="e545d7174c31fd57" providerId="LiveId" clId="{F6FAA5B4-C92F-4C5A-AA44-247B363C8C8A}" dt="2020-11-11T22:03:07.861" v="3995" actId="20577"/>
          <ac:spMkLst>
            <pc:docMk/>
            <pc:sldMk cId="3729555144" sldId="266"/>
            <ac:spMk id="20" creationId="{FC3FB930-0CC8-4AA4-81C6-057042FFED93}"/>
          </ac:spMkLst>
        </pc:spChg>
        <pc:picChg chg="add del mod ord">
          <ac:chgData name="Konrad Pagacz" userId="e545d7174c31fd57" providerId="LiveId" clId="{F6FAA5B4-C92F-4C5A-AA44-247B363C8C8A}" dt="2020-11-11T22:01:23.495" v="3648" actId="478"/>
          <ac:picMkLst>
            <pc:docMk/>
            <pc:sldMk cId="3729555144" sldId="266"/>
            <ac:picMk id="8" creationId="{D1EBA6B3-22FC-4070-A49C-3078C20C0AE6}"/>
          </ac:picMkLst>
        </pc:picChg>
        <pc:picChg chg="add del mod">
          <ac:chgData name="Konrad Pagacz" userId="e545d7174c31fd57" providerId="LiveId" clId="{F6FAA5B4-C92F-4C5A-AA44-247B363C8C8A}" dt="2020-11-11T22:01:26.293" v="3650" actId="478"/>
          <ac:picMkLst>
            <pc:docMk/>
            <pc:sldMk cId="3729555144" sldId="266"/>
            <ac:picMk id="10" creationId="{E8699E72-6346-462F-8073-7D74AB9441CD}"/>
          </ac:picMkLst>
        </pc:picChg>
        <pc:picChg chg="add mod ord">
          <ac:chgData name="Konrad Pagacz" userId="e545d7174c31fd57" providerId="LiveId" clId="{F6FAA5B4-C92F-4C5A-AA44-247B363C8C8A}" dt="2020-11-11T22:01:46.770" v="3657" actId="14100"/>
          <ac:picMkLst>
            <pc:docMk/>
            <pc:sldMk cId="3729555144" sldId="266"/>
            <ac:picMk id="14" creationId="{0B9B1D1C-2E00-4090-B6FE-7F7367ED093B}"/>
          </ac:picMkLst>
        </pc:picChg>
        <pc:picChg chg="add mod ord">
          <ac:chgData name="Konrad Pagacz" userId="e545d7174c31fd57" providerId="LiveId" clId="{F6FAA5B4-C92F-4C5A-AA44-247B363C8C8A}" dt="2020-11-11T22:01:48.793" v="3659" actId="1076"/>
          <ac:picMkLst>
            <pc:docMk/>
            <pc:sldMk cId="3729555144" sldId="266"/>
            <ac:picMk id="16" creationId="{BC827CFF-84F3-47BD-8815-5770330D5CE9}"/>
          </ac:picMkLst>
        </pc:picChg>
      </pc:sldChg>
      <pc:sldChg chg="addSp delSp modSp new mod">
        <pc:chgData name="Konrad Pagacz" userId="e545d7174c31fd57" providerId="LiveId" clId="{F6FAA5B4-C92F-4C5A-AA44-247B363C8C8A}" dt="2020-11-11T22:04:28.684" v="4167" actId="20577"/>
        <pc:sldMkLst>
          <pc:docMk/>
          <pc:sldMk cId="551677419" sldId="267"/>
        </pc:sldMkLst>
        <pc:spChg chg="mod">
          <ac:chgData name="Konrad Pagacz" userId="e545d7174c31fd57" providerId="LiveId" clId="{F6FAA5B4-C92F-4C5A-AA44-247B363C8C8A}" dt="2020-11-11T22:03:26.172" v="4082" actId="20577"/>
          <ac:spMkLst>
            <pc:docMk/>
            <pc:sldMk cId="551677419" sldId="267"/>
            <ac:spMk id="2" creationId="{A411B6C5-421A-49C5-B438-6534029E4399}"/>
          </ac:spMkLst>
        </pc:spChg>
        <pc:spChg chg="del">
          <ac:chgData name="Konrad Pagacz" userId="e545d7174c31fd57" providerId="LiveId" clId="{F6FAA5B4-C92F-4C5A-AA44-247B363C8C8A}" dt="2020-11-11T22:03:51.482" v="4083" actId="22"/>
          <ac:spMkLst>
            <pc:docMk/>
            <pc:sldMk cId="551677419" sldId="267"/>
            <ac:spMk id="3" creationId="{16ECB492-65B2-4075-BEC9-DB7EA713993B}"/>
          </ac:spMkLst>
        </pc:spChg>
        <pc:spChg chg="del">
          <ac:chgData name="Konrad Pagacz" userId="e545d7174c31fd57" providerId="LiveId" clId="{F6FAA5B4-C92F-4C5A-AA44-247B363C8C8A}" dt="2020-11-11T22:04:02.226" v="4084" actId="22"/>
          <ac:spMkLst>
            <pc:docMk/>
            <pc:sldMk cId="551677419" sldId="267"/>
            <ac:spMk id="4" creationId="{43A10CB7-1973-4DF4-83B4-116D0254A276}"/>
          </ac:spMkLst>
        </pc:spChg>
        <pc:spChg chg="add del mod">
          <ac:chgData name="Konrad Pagacz" userId="e545d7174c31fd57" providerId="LiveId" clId="{F6FAA5B4-C92F-4C5A-AA44-247B363C8C8A}" dt="2020-11-11T22:04:08.440" v="4091"/>
          <ac:spMkLst>
            <pc:docMk/>
            <pc:sldMk cId="551677419" sldId="267"/>
            <ac:spMk id="9" creationId="{827E9658-0C3F-4247-B3E9-C1EF1AF48ABF}"/>
          </ac:spMkLst>
        </pc:spChg>
        <pc:spChg chg="add mod">
          <ac:chgData name="Konrad Pagacz" userId="e545d7174c31fd57" providerId="LiveId" clId="{F6FAA5B4-C92F-4C5A-AA44-247B363C8C8A}" dt="2020-11-11T22:04:14.531" v="4093" actId="1076"/>
          <ac:spMkLst>
            <pc:docMk/>
            <pc:sldMk cId="551677419" sldId="267"/>
            <ac:spMk id="11" creationId="{918E0779-F652-4E66-AA4F-485F70CD06F6}"/>
          </ac:spMkLst>
        </pc:spChg>
        <pc:spChg chg="add mod">
          <ac:chgData name="Konrad Pagacz" userId="e545d7174c31fd57" providerId="LiveId" clId="{F6FAA5B4-C92F-4C5A-AA44-247B363C8C8A}" dt="2020-11-11T22:04:14.531" v="4093" actId="1076"/>
          <ac:spMkLst>
            <pc:docMk/>
            <pc:sldMk cId="551677419" sldId="267"/>
            <ac:spMk id="13" creationId="{5DD183E2-FEDA-4A5E-88D9-3EA69798CFF8}"/>
          </ac:spMkLst>
        </pc:spChg>
        <pc:spChg chg="add mod">
          <ac:chgData name="Konrad Pagacz" userId="e545d7174c31fd57" providerId="LiveId" clId="{F6FAA5B4-C92F-4C5A-AA44-247B363C8C8A}" dt="2020-11-11T22:04:28.684" v="4167" actId="20577"/>
          <ac:spMkLst>
            <pc:docMk/>
            <pc:sldMk cId="551677419" sldId="267"/>
            <ac:spMk id="14" creationId="{2A06C6E3-D89E-402A-9CB9-E0D1E62CBE1F}"/>
          </ac:spMkLst>
        </pc:spChg>
        <pc:picChg chg="add mod ord">
          <ac:chgData name="Konrad Pagacz" userId="e545d7174c31fd57" providerId="LiveId" clId="{F6FAA5B4-C92F-4C5A-AA44-247B363C8C8A}" dt="2020-11-11T22:03:51.482" v="4083" actId="22"/>
          <ac:picMkLst>
            <pc:docMk/>
            <pc:sldMk cId="551677419" sldId="267"/>
            <ac:picMk id="6" creationId="{ED1AEA2C-5AF1-4FE8-9040-C4F1456E9CF6}"/>
          </ac:picMkLst>
        </pc:picChg>
        <pc:picChg chg="add mod ord">
          <ac:chgData name="Konrad Pagacz" userId="e545d7174c31fd57" providerId="LiveId" clId="{F6FAA5B4-C92F-4C5A-AA44-247B363C8C8A}" dt="2020-11-11T22:04:02.226" v="4084" actId="22"/>
          <ac:picMkLst>
            <pc:docMk/>
            <pc:sldMk cId="551677419" sldId="267"/>
            <ac:picMk id="8" creationId="{99245E8A-2739-41DF-AD49-F41C8E335BFD}"/>
          </ac:picMkLst>
        </pc:picChg>
      </pc:sldChg>
      <pc:sldChg chg="addSp delSp modSp new mod modClrScheme chgLayout">
        <pc:chgData name="Konrad Pagacz" userId="e545d7174c31fd57" providerId="LiveId" clId="{F6FAA5B4-C92F-4C5A-AA44-247B363C8C8A}" dt="2020-11-11T22:09:41.876" v="5288" actId="6549"/>
        <pc:sldMkLst>
          <pc:docMk/>
          <pc:sldMk cId="2108274059" sldId="268"/>
        </pc:sldMkLst>
        <pc:spChg chg="del mod ord">
          <ac:chgData name="Konrad Pagacz" userId="e545d7174c31fd57" providerId="LiveId" clId="{F6FAA5B4-C92F-4C5A-AA44-247B363C8C8A}" dt="2020-11-11T22:04:35.747" v="4169" actId="700"/>
          <ac:spMkLst>
            <pc:docMk/>
            <pc:sldMk cId="2108274059" sldId="268"/>
            <ac:spMk id="2" creationId="{FCE5BD05-5665-4FCE-8ADF-21D407C4221A}"/>
          </ac:spMkLst>
        </pc:spChg>
        <pc:spChg chg="del mod ord">
          <ac:chgData name="Konrad Pagacz" userId="e545d7174c31fd57" providerId="LiveId" clId="{F6FAA5B4-C92F-4C5A-AA44-247B363C8C8A}" dt="2020-11-11T22:04:35.747" v="4169" actId="700"/>
          <ac:spMkLst>
            <pc:docMk/>
            <pc:sldMk cId="2108274059" sldId="268"/>
            <ac:spMk id="3" creationId="{C47636EA-C897-461A-8017-6E1A75BE3392}"/>
          </ac:spMkLst>
        </pc:spChg>
        <pc:spChg chg="del">
          <ac:chgData name="Konrad Pagacz" userId="e545d7174c31fd57" providerId="LiveId" clId="{F6FAA5B4-C92F-4C5A-AA44-247B363C8C8A}" dt="2020-11-11T22:04:35.747" v="4169" actId="700"/>
          <ac:spMkLst>
            <pc:docMk/>
            <pc:sldMk cId="2108274059" sldId="268"/>
            <ac:spMk id="4" creationId="{BB6DF7D0-E197-40BD-8590-FA7F01BDBE27}"/>
          </ac:spMkLst>
        </pc:spChg>
        <pc:spChg chg="add mod ord">
          <ac:chgData name="Konrad Pagacz" userId="e545d7174c31fd57" providerId="LiveId" clId="{F6FAA5B4-C92F-4C5A-AA44-247B363C8C8A}" dt="2020-11-11T22:04:38.244" v="4181" actId="20577"/>
          <ac:spMkLst>
            <pc:docMk/>
            <pc:sldMk cId="2108274059" sldId="268"/>
            <ac:spMk id="5" creationId="{EE9D94D9-14E9-49BE-A9D5-2A12B32B0895}"/>
          </ac:spMkLst>
        </pc:spChg>
        <pc:spChg chg="add mod ord">
          <ac:chgData name="Konrad Pagacz" userId="e545d7174c31fd57" providerId="LiveId" clId="{F6FAA5B4-C92F-4C5A-AA44-247B363C8C8A}" dt="2020-11-11T22:09:41.876" v="5288" actId="6549"/>
          <ac:spMkLst>
            <pc:docMk/>
            <pc:sldMk cId="2108274059" sldId="268"/>
            <ac:spMk id="6" creationId="{2F872CB1-72B8-4EEB-B5BA-4017C5FFC7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A8A7-747E-4DBC-80C1-7E76D8CA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2AFAD-A043-4B2E-ABE2-2E535E5C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F5BB-E0FF-451E-9479-B3D321F2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9D3-ED82-4329-AAAA-6DF6CE6D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F38A-017A-412F-AB74-74D99195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3E7F-5438-4AB1-85D0-79E018EE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4A7CA-072D-42CC-9F85-AC9CC5CD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F8FB-D8CB-465D-824B-2CCEE32A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C583-7F86-4BA1-9A35-6336B67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687F-1F8C-404D-B9FE-A70E05EA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CBC9F-3FB6-4DE9-96DE-37161D5B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325F-E803-44DE-B6C4-3F681F66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10CC-BDB7-4171-88BC-A1989C4E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BFFB-31AF-4AE4-B2AF-49A06450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8F06-86C7-4EDD-B899-2620035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936C-9DC9-40DD-9DDB-E5246AE8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3372-23DE-45E6-A3DC-40B3F918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600D-6F2E-4178-8948-49724F07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0117-0E2D-43A9-9C41-FB63BEC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4E-DBF5-48A8-B764-4D2872E8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F1D4-5B4E-4D32-AD8D-D7A62378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5FEE-CBB3-43A4-8491-862A64EE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0874-9D7F-4B05-A067-6B836072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7A69-B303-4098-B0AC-E10117E8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75FF-3D69-4D37-9600-9B241AC4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67CB-3B12-4E9A-BF1A-7FF37192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5557-C172-4F06-A9AA-15AEF9128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1B06C-C322-4A3D-B78C-7B3EFA32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59528-8008-4220-B193-D5357940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2BC6-55FF-413D-90B0-7BBFFFED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20AB-AA00-402B-A593-376C481F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8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971E-7997-4AF6-91F8-845A67E7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C1A2-F76D-4A2D-A92B-B65810D31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53448-5875-458C-902C-FCD6E3E4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9D63-C03D-480C-A467-CC4A9B295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1A3D1-4E87-4C11-A4D4-B762C8A79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245DE-FBBA-4F0D-95CC-B71DD95B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45200-4261-40CE-876B-E4660717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58C71-95C3-42E8-88A9-C8B3A6DF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B54A-DA63-43DD-BEA1-FFA8DBB9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B40EE-14E4-4F24-B515-280B89E2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BDF7-13AE-44A2-B7ED-58DF45A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FE950-FD2C-41B6-BF5C-B381C1DD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FD9E-E681-4B8D-98F3-AF71DB35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10868-0DB6-4970-B813-1B72DEA9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37C83-74C3-4619-AF7F-460C0A19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6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8912-EE36-4182-8A5B-DA35107C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DC57-2B30-41E8-B1BB-5B27C57F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7FEC-E04A-4FAD-928C-852DB3E6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645C-319C-42AB-A05E-8F0B7317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520CF-6528-4A98-B549-3F712F2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3298-F29A-4357-9F7E-7EA94267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F444-B5D0-4912-8D2A-545980E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15740-7383-470A-9BD2-4BE72E49A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A0C4-CA5E-47DA-9D31-CEABF1A0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BA56-5FE8-4263-A6C5-3E5AC5FB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BE21-1D89-4B10-A21B-293C325E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A7FF-EFD8-457F-A4D9-D8DAA843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5B9DA-DC17-41A9-AF05-95C939DF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CC015-A3B1-4616-AD43-0987DB64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D17D-35A1-464F-BF17-108A16BC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CA52-7F92-4A7F-9E0A-8763542611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9A3D-5897-4B86-88CE-AE2D6A240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9F52-EE0D-49AC-8EBE-EEFE91A90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3587-8040-4077-9419-BC362B2A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72DC-9EFE-4FE1-9A42-9F733251D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 z interpolacji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AA40F-4BE5-43B5-82EA-9BC30074D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Konrad Pagacz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3299-A4AB-44FD-97D8-81542652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stabilności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F82-B93C-476F-BC4C-98D0729F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Stabilność będę oceniał poprzez kształt funkcji stworzonej przez metody interpolacyjnej w zależności od małych zmian wartości funkcji interpolowanej. W tym celu porównam dwa eksperymenty różniące się liczbą węzłów o 2 (aby zachować nieparzystość), ale dla dużej liczby węzłów – tak, by wartości funkcji interpolowanej nie zmieniały się bardzo.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16CC4-2884-437F-8A7B-DB4B3224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Interpolacja wielomianowa </a:t>
            </a:r>
            <a:r>
              <a:rPr lang="pl-PL" dirty="0" err="1"/>
              <a:t>Lagrange’a</a:t>
            </a:r>
            <a:r>
              <a:rPr lang="pl-PL" dirty="0"/>
              <a:t> oraz Czebyszewa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C827CFF-84F3-47BD-8815-5770330D5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7787" y="2894354"/>
            <a:ext cx="6240906" cy="27040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9B1D1C-2E00-4090-B6FE-7F7367ED09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727" y="2894354"/>
            <a:ext cx="5548166" cy="241476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1AE94A-0841-4413-8C76-1025B483E357}"/>
              </a:ext>
            </a:extLst>
          </p:cNvPr>
          <p:cNvSpPr txBox="1"/>
          <p:nvPr/>
        </p:nvSpPr>
        <p:spPr>
          <a:xfrm>
            <a:off x="289249" y="2043404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ww. = 11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23175-2DEE-469D-8851-CB52563AD08F}"/>
              </a:ext>
            </a:extLst>
          </p:cNvPr>
          <p:cNvSpPr txBox="1"/>
          <p:nvPr/>
        </p:nvSpPr>
        <p:spPr>
          <a:xfrm>
            <a:off x="6380810" y="2043404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ww. = 13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FB930-0CC8-4AA4-81C6-057042FFED93}"/>
              </a:ext>
            </a:extLst>
          </p:cNvPr>
          <p:cNvSpPr txBox="1"/>
          <p:nvPr/>
        </p:nvSpPr>
        <p:spPr>
          <a:xfrm>
            <a:off x="408373" y="5790735"/>
            <a:ext cx="1094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 widać interpolacja wielomianowa </a:t>
            </a:r>
            <a:r>
              <a:rPr lang="pl-PL" dirty="0" err="1"/>
              <a:t>Lagrange’a</a:t>
            </a:r>
            <a:r>
              <a:rPr lang="pl-PL" dirty="0"/>
              <a:t> cechuje się dużą niestabilnością na interpolowanym przedziale, natomiast na tym samym przedziale interpolacja wielomianowa Czebyszewa cechuje stabilność.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6C5-421A-49C5-B438-6534029E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Interpolacja wielomianowa Czebyszewa i interpolacja metodą funkcji sklejanych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AEA2C-5AF1-4FE8-9040-C4F1456E9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18734"/>
            <a:ext cx="5181600" cy="236512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245E8A-2739-41DF-AD49-F41C8E335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12403"/>
            <a:ext cx="5181600" cy="23777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8E0779-F652-4E66-AA4F-485F70CD06F6}"/>
              </a:ext>
            </a:extLst>
          </p:cNvPr>
          <p:cNvSpPr txBox="1"/>
          <p:nvPr/>
        </p:nvSpPr>
        <p:spPr>
          <a:xfrm>
            <a:off x="475680" y="2274223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ww. = 11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183E2-FEDA-4A5E-88D9-3EA69798CFF8}"/>
              </a:ext>
            </a:extLst>
          </p:cNvPr>
          <p:cNvSpPr txBox="1"/>
          <p:nvPr/>
        </p:nvSpPr>
        <p:spPr>
          <a:xfrm>
            <a:off x="6567241" y="2274223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ww. = 13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6C6E3-D89E-402A-9CB9-E0D1E62CBE1F}"/>
              </a:ext>
            </a:extLst>
          </p:cNvPr>
          <p:cNvSpPr txBox="1"/>
          <p:nvPr/>
        </p:nvSpPr>
        <p:spPr>
          <a:xfrm>
            <a:off x="475680" y="5495278"/>
            <a:ext cx="1087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 widać na badanym przedziale obie funkcje cechuje stabilność.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7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D94D9-14E9-49BE-A9D5-2A12B32B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2CB1-72B8-4EEB-B5BA-4017C5FF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Liczba węzłów ma wpływ na interpolację:</a:t>
            </a:r>
          </a:p>
          <a:p>
            <a:pPr lvl="1"/>
            <a:r>
              <a:rPr lang="pl-PL" dirty="0"/>
              <a:t>Wraz ze zwiększającą się liczbą węzłów interpolacje wielomianowe cechowała najpierw większa, a później mniejsza dokładność, szczególnie widoczna na krańcach badanego przedziału</a:t>
            </a:r>
          </a:p>
          <a:p>
            <a:pPr lvl="1"/>
            <a:r>
              <a:rPr lang="pl-PL" dirty="0"/>
              <a:t>Interpolacja wielomianowa Czebyszewa cechowała mniejsza niedokładność na krańcach przedziału niż interpolację wielomianową </a:t>
            </a:r>
            <a:r>
              <a:rPr lang="pl-PL" dirty="0" err="1"/>
              <a:t>Lagrange’a</a:t>
            </a:r>
            <a:endParaRPr lang="pl-PL" dirty="0"/>
          </a:p>
          <a:p>
            <a:pPr lvl="1"/>
            <a:r>
              <a:rPr lang="pl-PL" dirty="0"/>
              <a:t>Dokładność interpolacji funkcjami sklejanymi rosła wraz z liczbą węzłów, nie zaobserwowano zmniejszania się dokładności</a:t>
            </a:r>
          </a:p>
          <a:p>
            <a:r>
              <a:rPr lang="pl-PL" dirty="0"/>
              <a:t>Położenie argumentu x funkcji miało kluczowe znaczenie dla interpolacji wszystkimi metodami:</a:t>
            </a:r>
          </a:p>
          <a:p>
            <a:pPr lvl="1"/>
            <a:r>
              <a:rPr lang="pl-PL" dirty="0"/>
              <a:t>Im większa odległość od węzła interpolacji tym mniejsza dokładność interpolacji</a:t>
            </a:r>
          </a:p>
          <a:p>
            <a:r>
              <a:rPr lang="pl-PL" dirty="0"/>
              <a:t>Stabilność algorytmów:</a:t>
            </a:r>
          </a:p>
          <a:p>
            <a:pPr lvl="1"/>
            <a:r>
              <a:rPr lang="pl-PL" dirty="0"/>
              <a:t>Na badanym przedziale zaobserwowałem dużą niestabilność metody interpolacji </a:t>
            </a:r>
            <a:r>
              <a:rPr lang="pl-PL" dirty="0" err="1"/>
              <a:t>Lagrange’a</a:t>
            </a:r>
            <a:endParaRPr lang="pl-PL" dirty="0"/>
          </a:p>
          <a:p>
            <a:pPr lvl="1"/>
            <a:r>
              <a:rPr lang="pl-PL" dirty="0"/>
              <a:t>Na badanym przedziale nie zaobserwowałem niestabilności metody interpolacji Czebyszewa oraz funkcjami sklejanymi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82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E369-8BFC-496B-A258-4746D97F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238A-EEDF-41E6-BA0F-345DC67E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Czy liczba węzłów ma wpływ na dokładność interpolacji?</a:t>
            </a:r>
          </a:p>
          <a:p>
            <a:r>
              <a:rPr lang="pl-PL" dirty="0"/>
              <a:t>Czy ma znaczenie dla dokładności położenie punktu interpolowanego?</a:t>
            </a:r>
          </a:p>
          <a:p>
            <a:r>
              <a:rPr lang="pl-PL" dirty="0"/>
              <a:t>Który algorytm jest stabilny?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D3F7-24B8-4E16-864D-202B518C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65" y="296559"/>
            <a:ext cx="10515600" cy="1325563"/>
          </a:xfrm>
        </p:spPr>
        <p:txBody>
          <a:bodyPr/>
          <a:lstStyle/>
          <a:p>
            <a:r>
              <a:rPr lang="pl-PL" dirty="0"/>
              <a:t>Interpolacja wielomianowa </a:t>
            </a:r>
            <a:r>
              <a:rPr lang="pl-PL" dirty="0" err="1"/>
              <a:t>Lagrange’a</a:t>
            </a:r>
            <a:r>
              <a:rPr lang="pl-PL" dirty="0"/>
              <a:t> oraz Czebyszewa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320E-5BED-4F7C-936D-4B575445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65" y="1690688"/>
            <a:ext cx="6210670" cy="4351338"/>
          </a:xfrm>
        </p:spPr>
        <p:txBody>
          <a:bodyPr/>
          <a:lstStyle/>
          <a:p>
            <a:r>
              <a:rPr lang="pl-PL" dirty="0"/>
              <a:t>Liczba węzłów = 7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1EA63-24C8-47DA-9A84-94E5F2AA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0688"/>
            <a:ext cx="6096000" cy="4351338"/>
          </a:xfrm>
        </p:spPr>
        <p:txBody>
          <a:bodyPr/>
          <a:lstStyle/>
          <a:p>
            <a:r>
              <a:rPr lang="pl-PL" dirty="0"/>
              <a:t>Liczba węzłów = 11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A54C3-F481-4EF4-B40F-39E11BC9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28" y="2234641"/>
            <a:ext cx="6019800" cy="3034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44831-6F0C-4EA5-B4A0-E812661510DF}"/>
              </a:ext>
            </a:extLst>
          </p:cNvPr>
          <p:cNvSpPr txBox="1"/>
          <p:nvPr/>
        </p:nvSpPr>
        <p:spPr>
          <a:xfrm>
            <a:off x="190871" y="5279054"/>
            <a:ext cx="1176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Wniosek (pierwszy rzut oka): wraz ze zwiększającą się liczbą węzłów równoodległych poprawia się dokładność interpolacji </a:t>
            </a:r>
            <a:r>
              <a:rPr lang="pl-PL" dirty="0" err="1"/>
              <a:t>Lagrange’a</a:t>
            </a:r>
            <a:r>
              <a:rPr lang="pl-PL" dirty="0"/>
              <a:t> wewnątrz przedziału, natomiast pogarsza na jego krańcach. Obserwowany efekt, to tzw. efekt </a:t>
            </a:r>
            <a:r>
              <a:rPr lang="pl-PL" dirty="0" err="1"/>
              <a:t>Rungego</a:t>
            </a:r>
            <a:r>
              <a:rPr lang="pl-PL" dirty="0"/>
              <a:t>. Interpolacja Czebyszewa nie cierpi z tego powodu aż tak bardzo ze względu na to, że węzły w interpolacji Czebyszewa nie są równoodległego, tylko zagęszczone przy krańcach przedziału.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7D4DB7-DEA0-4981-BB24-86E16750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1" y="2336673"/>
            <a:ext cx="5752730" cy="28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882D-C202-4C5C-BBBE-2CC4AFF0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Interpolacja Czebyszewa oraz interpolacji funkcjami sklejanymi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A8D00-0E65-43E5-A3AB-B8830696F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320" y="2800823"/>
            <a:ext cx="5826489" cy="289085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BFDA1E-9F00-4AA2-B912-E1423A7336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800823"/>
            <a:ext cx="5777831" cy="28255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CCCE9-FA90-42E1-8135-C0B3C771FBF4}"/>
              </a:ext>
            </a:extLst>
          </p:cNvPr>
          <p:cNvSpPr txBox="1"/>
          <p:nvPr/>
        </p:nvSpPr>
        <p:spPr>
          <a:xfrm>
            <a:off x="326571" y="2108718"/>
            <a:ext cx="52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ww. interpolacji = 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51B80-245F-411B-8A92-7B718AF92296}"/>
              </a:ext>
            </a:extLst>
          </p:cNvPr>
          <p:cNvSpPr txBox="1"/>
          <p:nvPr/>
        </p:nvSpPr>
        <p:spPr>
          <a:xfrm>
            <a:off x="6096000" y="2108718"/>
            <a:ext cx="57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ww. interpolacji = 50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08274-8ED3-470B-817E-7549F96FDF32}"/>
              </a:ext>
            </a:extLst>
          </p:cNvPr>
          <p:cNvSpPr txBox="1"/>
          <p:nvPr/>
        </p:nvSpPr>
        <p:spPr>
          <a:xfrm>
            <a:off x="165320" y="5850294"/>
            <a:ext cx="1170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 widać dokładność interpolacji funkcjami sklejanymi rośnie wraz z liczbą ww. interpolacji i nie obserwuje się efektu </a:t>
            </a:r>
            <a:r>
              <a:rPr lang="pl-PL" dirty="0" err="1"/>
              <a:t>Rungego</a:t>
            </a:r>
            <a:r>
              <a:rPr lang="pl-PL" dirty="0"/>
              <a:t>, natomiast dla 50 węzłów interpolacji obserwujemy zmniejszającą się dokładność interpolacji Czebyszewa.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42EC7E6-931D-4383-B6E2-CF7C49FE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126838"/>
            <a:ext cx="10515600" cy="1325563"/>
          </a:xfrm>
        </p:spPr>
        <p:txBody>
          <a:bodyPr/>
          <a:lstStyle/>
          <a:p>
            <a:r>
              <a:rPr lang="pl-PL" dirty="0"/>
              <a:t>Interpolacja wielomianowa </a:t>
            </a:r>
            <a:r>
              <a:rPr lang="pl-PL" dirty="0" err="1"/>
              <a:t>Lagrange’a</a:t>
            </a:r>
            <a:r>
              <a:rPr lang="pl-PL" dirty="0"/>
              <a:t> oraz Czebyszewa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43F381-5AD1-4F96-886B-95F5C9AA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444" y="1253331"/>
            <a:ext cx="888711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AC55C-2392-4074-BE9B-DD6650AB0BF7}"/>
              </a:ext>
            </a:extLst>
          </p:cNvPr>
          <p:cNvSpPr txBox="1"/>
          <p:nvPr/>
        </p:nvSpPr>
        <p:spPr>
          <a:xfrm>
            <a:off x="522514" y="5530833"/>
            <a:ext cx="1135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Skupiłbym uwagę przypadki, gdy liczba węzłów (oś x) jest nieparzysta, gdyż wtedy węzeł środkowy wypada na miejscu załamania funkcji. Jak widać maksymalny błąd interpolacji (oś y) dla interpolacji </a:t>
            </a:r>
            <a:r>
              <a:rPr lang="pl-PL" dirty="0" err="1"/>
              <a:t>Lagrange’a</a:t>
            </a:r>
            <a:r>
              <a:rPr lang="pl-PL" dirty="0"/>
              <a:t> zwiększa się wraz z liczbą węzłów, natomiast zmniejsza się dla interpolacji Czebyszewa. Efekt </a:t>
            </a:r>
            <a:r>
              <a:rPr lang="pl-PL" dirty="0" err="1"/>
              <a:t>Rungego</a:t>
            </a:r>
            <a:r>
              <a:rPr lang="pl-PL" dirty="0"/>
              <a:t> zaobserwujemy również dla interpolacji Czebyszewa, natomiast liczba węzłów musiałaby być większa.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4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7ED7E-1E03-4006-B8E2-8FB6113C6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913" y="1939676"/>
            <a:ext cx="7754899" cy="381338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8F9209-1A0F-4446-AC2D-B1B29BD3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Interpolacja Czebyszewa oraz interpolacji funkcjami sklejanymi – błąd maksymalny a liczba węzłów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04237-EDE5-4EA2-A2C0-2B8775358823}"/>
              </a:ext>
            </a:extLst>
          </p:cNvPr>
          <p:cNvSpPr txBox="1"/>
          <p:nvPr/>
        </p:nvSpPr>
        <p:spPr>
          <a:xfrm>
            <a:off x="270588" y="5859624"/>
            <a:ext cx="116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Ponownie patrzyłbym tylko na nieparzyste liczby ww. Maksymalny błąd spada dla obu metod na przedziale liczby ww. &lt;3, 10&gt;.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2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4C57B-C950-4FBE-9C7A-7A4A4231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Interpolacja wielomianowa </a:t>
            </a:r>
            <a:r>
              <a:rPr lang="pl-PL" dirty="0" err="1"/>
              <a:t>Lagrange’a</a:t>
            </a:r>
            <a:r>
              <a:rPr lang="pl-PL" dirty="0"/>
              <a:t> oraz Czebyszewa – błąd na przedziałach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9AE41-CF5F-462D-BDFF-7C773B28C1B2}"/>
              </a:ext>
            </a:extLst>
          </p:cNvPr>
          <p:cNvSpPr txBox="1"/>
          <p:nvPr/>
        </p:nvSpPr>
        <p:spPr>
          <a:xfrm>
            <a:off x="8388220" y="1884784"/>
            <a:ext cx="3442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Oś x przedstawia przedziały, natomiast oś y błędy.</a:t>
            </a:r>
          </a:p>
          <a:p>
            <a:endParaRPr lang="pl-PL" dirty="0"/>
          </a:p>
          <a:p>
            <a:r>
              <a:rPr lang="pl-PL" dirty="0"/>
              <a:t>Jak widać na krańcach przedziału błąd interpolacji </a:t>
            </a:r>
            <a:r>
              <a:rPr lang="pl-PL" dirty="0" err="1"/>
              <a:t>Lagrange’a</a:t>
            </a:r>
            <a:r>
              <a:rPr lang="pl-PL" dirty="0"/>
              <a:t> gwałtownie rośnie, natomiast pozostaje mniej więcej stały dla interpolacji Czebyszewa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846318-425C-4FEE-91FC-5212A15CD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0" y="2621263"/>
            <a:ext cx="7990787" cy="398481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32F43E-7015-411F-9595-467317178B9C}"/>
              </a:ext>
            </a:extLst>
          </p:cNvPr>
          <p:cNvSpPr txBox="1"/>
          <p:nvPr/>
        </p:nvSpPr>
        <p:spPr>
          <a:xfrm>
            <a:off x="360784" y="1971309"/>
            <a:ext cx="740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</a:t>
            </a:r>
            <a:r>
              <a:rPr lang="pl-PL" dirty="0" err="1"/>
              <a:t>ww</a:t>
            </a:r>
            <a:r>
              <a:rPr lang="pl-PL" dirty="0"/>
              <a:t>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EAC93-DE87-43D3-AA64-5A4CAACDF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45" y="2367162"/>
            <a:ext cx="8696851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A777CF-B325-4B64-8F00-E3460690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Interpolacja wielomianowa </a:t>
            </a:r>
            <a:r>
              <a:rPr lang="pl-PL" dirty="0" err="1"/>
              <a:t>Lagrange’a</a:t>
            </a:r>
            <a:r>
              <a:rPr lang="pl-PL" dirty="0"/>
              <a:t> oraz Czebyszewa – błąd na przedziałach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98655-C9DA-48AC-9647-72EAE2E1445C}"/>
              </a:ext>
            </a:extLst>
          </p:cNvPr>
          <p:cNvSpPr txBox="1"/>
          <p:nvPr/>
        </p:nvSpPr>
        <p:spPr>
          <a:xfrm>
            <a:off x="319596" y="1793289"/>
            <a:ext cx="73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</a:t>
            </a:r>
            <a:r>
              <a:rPr lang="pl-PL" dirty="0" err="1"/>
              <a:t>ww</a:t>
            </a:r>
            <a:r>
              <a:rPr lang="pl-PL" dirty="0"/>
              <a:t> = 501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5ED45-2DE4-483F-BF4C-7BAECBED7A1E}"/>
              </a:ext>
            </a:extLst>
          </p:cNvPr>
          <p:cNvSpPr txBox="1"/>
          <p:nvPr/>
        </p:nvSpPr>
        <p:spPr>
          <a:xfrm>
            <a:off x="9179511" y="3041510"/>
            <a:ext cx="2858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501 ww. okazało się być wystarczającą liczbą dla zaobserwowania zmniejszającej się dokładności na krańcach przedziałów dla obu metod interpolacji wielomianowej (efekt </a:t>
            </a:r>
            <a:r>
              <a:rPr lang="pl-PL" dirty="0" err="1"/>
              <a:t>Rungego</a:t>
            </a:r>
            <a:r>
              <a:rPr lang="pl-PL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05EAF-F01E-4634-8A2A-58590209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04" y="2141537"/>
            <a:ext cx="7688722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75FE608-6D27-4B0E-868F-73AF0FBA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Interpolacja Czebyszewa oraz interpolacji funkcjami sklejanymi – błąd na przedziałach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6FC1B-A88E-45F6-A1A9-9D2385308A94}"/>
              </a:ext>
            </a:extLst>
          </p:cNvPr>
          <p:cNvSpPr txBox="1"/>
          <p:nvPr/>
        </p:nvSpPr>
        <p:spPr>
          <a:xfrm>
            <a:off x="8574833" y="2789853"/>
            <a:ext cx="2778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 obserwujemy zwiększającej się niedokładności interpolacji metodą funkcji sklejanych na krańcach przedziału w odróżnieniu od metody interpolacji wielomianami Czebyszewa.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Raport z interpolacji</vt:lpstr>
      <vt:lpstr>Zadania</vt:lpstr>
      <vt:lpstr>Interpolacja wielomianowa Lagrange’a oraz Czebyszewa</vt:lpstr>
      <vt:lpstr>Interpolacja Czebyszewa oraz interpolacji funkcjami sklejanymi</vt:lpstr>
      <vt:lpstr>Interpolacja wielomianowa Lagrange’a oraz Czebyszewa</vt:lpstr>
      <vt:lpstr>Interpolacja Czebyszewa oraz interpolacji funkcjami sklejanymi – błąd maksymalny a liczba węzłów</vt:lpstr>
      <vt:lpstr>Interpolacja wielomianowa Lagrange’a oraz Czebyszewa – błąd na przedziałach</vt:lpstr>
      <vt:lpstr>Interpolacja wielomianowa Lagrange’a oraz Czebyszewa – błąd na przedziałach</vt:lpstr>
      <vt:lpstr>Interpolacja Czebyszewa oraz interpolacji funkcjami sklejanymi – błąd na przedziałach</vt:lpstr>
      <vt:lpstr>Analiza stabilności</vt:lpstr>
      <vt:lpstr>Interpolacja wielomianowa Lagrange’a oraz Czebyszewa</vt:lpstr>
      <vt:lpstr>Interpolacja wielomianowa Czebyszewa i interpolacja metodą funkcji sklejanych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z interpolacji</dc:title>
  <dc:creator>Konrad Pagacz</dc:creator>
  <cp:lastModifiedBy>Konrad Pagacz</cp:lastModifiedBy>
  <cp:revision>1</cp:revision>
  <dcterms:created xsi:type="dcterms:W3CDTF">2020-11-11T20:52:47Z</dcterms:created>
  <dcterms:modified xsi:type="dcterms:W3CDTF">2020-11-11T22:09:44Z</dcterms:modified>
</cp:coreProperties>
</file>