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BE3C2-4F4A-4287-BD6B-7ECC6C0BAC95}" v="243" dt="2021-01-26T23:31:5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Pagacz" userId="e545d7174c31fd57" providerId="LiveId" clId="{7C0BE3C2-4F4A-4287-BD6B-7ECC6C0BAC95}"/>
    <pc:docChg chg="custSel addSld modSld">
      <pc:chgData name="Konrad Pagacz" userId="e545d7174c31fd57" providerId="LiveId" clId="{7C0BE3C2-4F4A-4287-BD6B-7ECC6C0BAC95}" dt="2021-01-26T23:32:53.786" v="539" actId="14100"/>
      <pc:docMkLst>
        <pc:docMk/>
      </pc:docMkLst>
      <pc:sldChg chg="modSp mod">
        <pc:chgData name="Konrad Pagacz" userId="e545d7174c31fd57" providerId="LiveId" clId="{7C0BE3C2-4F4A-4287-BD6B-7ECC6C0BAC95}" dt="2021-01-26T23:32:53.786" v="539" actId="14100"/>
        <pc:sldMkLst>
          <pc:docMk/>
          <pc:sldMk cId="338610053" sldId="256"/>
        </pc:sldMkLst>
        <pc:spChg chg="mod">
          <ac:chgData name="Konrad Pagacz" userId="e545d7174c31fd57" providerId="LiveId" clId="{7C0BE3C2-4F4A-4287-BD6B-7ECC6C0BAC95}" dt="2021-01-26T23:32:53.786" v="539" actId="14100"/>
          <ac:spMkLst>
            <pc:docMk/>
            <pc:sldMk cId="338610053" sldId="256"/>
            <ac:spMk id="2" creationId="{C7511D77-E222-41BA-8CD7-0D9B7C82A5A4}"/>
          </ac:spMkLst>
        </pc:spChg>
      </pc:sldChg>
      <pc:sldChg chg="modSp mod modAnim">
        <pc:chgData name="Konrad Pagacz" userId="e545d7174c31fd57" providerId="LiveId" clId="{7C0BE3C2-4F4A-4287-BD6B-7ECC6C0BAC95}" dt="2021-01-26T23:29:08.548" v="507"/>
        <pc:sldMkLst>
          <pc:docMk/>
          <pc:sldMk cId="3690730790" sldId="257"/>
        </pc:sldMkLst>
        <pc:spChg chg="mod">
          <ac:chgData name="Konrad Pagacz" userId="e545d7174c31fd57" providerId="LiveId" clId="{7C0BE3C2-4F4A-4287-BD6B-7ECC6C0BAC95}" dt="2021-01-26T23:28:57.954" v="506" actId="20577"/>
          <ac:spMkLst>
            <pc:docMk/>
            <pc:sldMk cId="3690730790" sldId="257"/>
            <ac:spMk id="5" creationId="{7281F261-D88D-4391-98EE-794CF2A4DA6B}"/>
          </ac:spMkLst>
        </pc:spChg>
      </pc:sldChg>
      <pc:sldChg chg="modSp modAnim">
        <pc:chgData name="Konrad Pagacz" userId="e545d7174c31fd57" providerId="LiveId" clId="{7C0BE3C2-4F4A-4287-BD6B-7ECC6C0BAC95}" dt="2021-01-26T23:31:50.240" v="522" actId="20577"/>
        <pc:sldMkLst>
          <pc:docMk/>
          <pc:sldMk cId="1223216167" sldId="259"/>
        </pc:sldMkLst>
        <pc:spChg chg="mod">
          <ac:chgData name="Konrad Pagacz" userId="e545d7174c31fd57" providerId="LiveId" clId="{7C0BE3C2-4F4A-4287-BD6B-7ECC6C0BAC95}" dt="2021-01-26T23:31:50.240" v="522" actId="20577"/>
          <ac:spMkLst>
            <pc:docMk/>
            <pc:sldMk cId="1223216167" sldId="259"/>
            <ac:spMk id="3" creationId="{1EE4642A-DED1-4BBE-B975-678F6C0EED75}"/>
          </ac:spMkLst>
        </pc:spChg>
      </pc:sldChg>
      <pc:sldChg chg="addSp delSp modSp new mod delAnim modAnim">
        <pc:chgData name="Konrad Pagacz" userId="e545d7174c31fd57" providerId="LiveId" clId="{7C0BE3C2-4F4A-4287-BD6B-7ECC6C0BAC95}" dt="2021-01-26T23:24:53.613" v="368" actId="1076"/>
        <pc:sldMkLst>
          <pc:docMk/>
          <pc:sldMk cId="4236217843" sldId="260"/>
        </pc:sldMkLst>
        <pc:spChg chg="mod">
          <ac:chgData name="Konrad Pagacz" userId="e545d7174c31fd57" providerId="LiveId" clId="{7C0BE3C2-4F4A-4287-BD6B-7ECC6C0BAC95}" dt="2021-01-26T23:07:09.669" v="43" actId="20577"/>
          <ac:spMkLst>
            <pc:docMk/>
            <pc:sldMk cId="4236217843" sldId="260"/>
            <ac:spMk id="2" creationId="{5FBD6C9D-0322-4E25-999A-82F12F1BDE68}"/>
          </ac:spMkLst>
        </pc:spChg>
        <pc:spChg chg="del">
          <ac:chgData name="Konrad Pagacz" userId="e545d7174c31fd57" providerId="LiveId" clId="{7C0BE3C2-4F4A-4287-BD6B-7ECC6C0BAC95}" dt="2021-01-26T23:07:16.341" v="44" actId="478"/>
          <ac:spMkLst>
            <pc:docMk/>
            <pc:sldMk cId="4236217843" sldId="260"/>
            <ac:spMk id="3" creationId="{06E37896-0504-4E8B-968D-ADE965296B73}"/>
          </ac:spMkLst>
        </pc:spChg>
        <pc:picChg chg="add mod">
          <ac:chgData name="Konrad Pagacz" userId="e545d7174c31fd57" providerId="LiveId" clId="{7C0BE3C2-4F4A-4287-BD6B-7ECC6C0BAC95}" dt="2021-01-26T23:24:49.353" v="364" actId="1076"/>
          <ac:picMkLst>
            <pc:docMk/>
            <pc:sldMk cId="4236217843" sldId="260"/>
            <ac:picMk id="4" creationId="{EB14478B-D1CA-4F0A-A2B2-4A300D10FCCF}"/>
          </ac:picMkLst>
        </pc:picChg>
        <pc:picChg chg="add del mod">
          <ac:chgData name="Konrad Pagacz" userId="e545d7174c31fd57" providerId="LiveId" clId="{7C0BE3C2-4F4A-4287-BD6B-7ECC6C0BAC95}" dt="2021-01-26T23:09:27.062" v="62" actId="478"/>
          <ac:picMkLst>
            <pc:docMk/>
            <pc:sldMk cId="4236217843" sldId="260"/>
            <ac:picMk id="6" creationId="{57001185-6F5C-46A5-AE26-0E8DF8D121DE}"/>
          </ac:picMkLst>
        </pc:picChg>
        <pc:picChg chg="add mod">
          <ac:chgData name="Konrad Pagacz" userId="e545d7174c31fd57" providerId="LiveId" clId="{7C0BE3C2-4F4A-4287-BD6B-7ECC6C0BAC95}" dt="2021-01-26T23:24:50.195" v="365" actId="1076"/>
          <ac:picMkLst>
            <pc:docMk/>
            <pc:sldMk cId="4236217843" sldId="260"/>
            <ac:picMk id="8" creationId="{F4DCFAF2-33D1-44E8-878A-77D67F7492D5}"/>
          </ac:picMkLst>
        </pc:picChg>
        <pc:picChg chg="add mod">
          <ac:chgData name="Konrad Pagacz" userId="e545d7174c31fd57" providerId="LiveId" clId="{7C0BE3C2-4F4A-4287-BD6B-7ECC6C0BAC95}" dt="2021-01-26T23:24:48.331" v="363" actId="1076"/>
          <ac:picMkLst>
            <pc:docMk/>
            <pc:sldMk cId="4236217843" sldId="260"/>
            <ac:picMk id="10" creationId="{B3A36FE3-7F18-4769-82CA-6E2032D602B8}"/>
          </ac:picMkLst>
        </pc:picChg>
        <pc:picChg chg="add mod">
          <ac:chgData name="Konrad Pagacz" userId="e545d7174c31fd57" providerId="LiveId" clId="{7C0BE3C2-4F4A-4287-BD6B-7ECC6C0BAC95}" dt="2021-01-26T23:24:51.608" v="366" actId="1076"/>
          <ac:picMkLst>
            <pc:docMk/>
            <pc:sldMk cId="4236217843" sldId="260"/>
            <ac:picMk id="12" creationId="{29AB9E40-D770-4DA5-8CC8-8E825E5947F3}"/>
          </ac:picMkLst>
        </pc:picChg>
        <pc:picChg chg="add mod">
          <ac:chgData name="Konrad Pagacz" userId="e545d7174c31fd57" providerId="LiveId" clId="{7C0BE3C2-4F4A-4287-BD6B-7ECC6C0BAC95}" dt="2021-01-26T23:24:53.613" v="368" actId="1076"/>
          <ac:picMkLst>
            <pc:docMk/>
            <pc:sldMk cId="4236217843" sldId="260"/>
            <ac:picMk id="13" creationId="{2F6E5071-9AD8-4461-BE26-1AEEE3355B01}"/>
          </ac:picMkLst>
        </pc:picChg>
      </pc:sldChg>
      <pc:sldChg chg="addSp delSp modSp new mod modAnim">
        <pc:chgData name="Konrad Pagacz" userId="e545d7174c31fd57" providerId="LiveId" clId="{7C0BE3C2-4F4A-4287-BD6B-7ECC6C0BAC95}" dt="2021-01-26T23:17:58.930" v="202" actId="20577"/>
        <pc:sldMkLst>
          <pc:docMk/>
          <pc:sldMk cId="2797421489" sldId="261"/>
        </pc:sldMkLst>
        <pc:spChg chg="mod">
          <ac:chgData name="Konrad Pagacz" userId="e545d7174c31fd57" providerId="LiveId" clId="{7C0BE3C2-4F4A-4287-BD6B-7ECC6C0BAC95}" dt="2021-01-26T23:16:39.585" v="126" actId="20577"/>
          <ac:spMkLst>
            <pc:docMk/>
            <pc:sldMk cId="2797421489" sldId="261"/>
            <ac:spMk id="2" creationId="{9664A18A-D6FB-44FC-9E73-BEAB8A1540A6}"/>
          </ac:spMkLst>
        </pc:spChg>
        <pc:spChg chg="del">
          <ac:chgData name="Konrad Pagacz" userId="e545d7174c31fd57" providerId="LiveId" clId="{7C0BE3C2-4F4A-4287-BD6B-7ECC6C0BAC95}" dt="2021-01-26T23:10:41.173" v="116" actId="478"/>
          <ac:spMkLst>
            <pc:docMk/>
            <pc:sldMk cId="2797421489" sldId="261"/>
            <ac:spMk id="3" creationId="{A1242C4E-33F3-4982-BDD9-02FD0783F989}"/>
          </ac:spMkLst>
        </pc:spChg>
        <pc:spChg chg="add mod">
          <ac:chgData name="Konrad Pagacz" userId="e545d7174c31fd57" providerId="LiveId" clId="{7C0BE3C2-4F4A-4287-BD6B-7ECC6C0BAC95}" dt="2021-01-26T23:17:58.930" v="202" actId="20577"/>
          <ac:spMkLst>
            <pc:docMk/>
            <pc:sldMk cId="2797421489" sldId="261"/>
            <ac:spMk id="10" creationId="{88248F03-C58A-40D2-A435-44BBB0EEAF10}"/>
          </ac:spMkLst>
        </pc:spChg>
        <pc:picChg chg="add mod">
          <ac:chgData name="Konrad Pagacz" userId="e545d7174c31fd57" providerId="LiveId" clId="{7C0BE3C2-4F4A-4287-BD6B-7ECC6C0BAC95}" dt="2021-01-26T23:14:12.049" v="120" actId="962"/>
          <ac:picMkLst>
            <pc:docMk/>
            <pc:sldMk cId="2797421489" sldId="261"/>
            <ac:picMk id="5" creationId="{297997EF-3ACB-4604-B4EB-6263104D75AC}"/>
          </ac:picMkLst>
        </pc:picChg>
        <pc:picChg chg="add mod">
          <ac:chgData name="Konrad Pagacz" userId="e545d7174c31fd57" providerId="LiveId" clId="{7C0BE3C2-4F4A-4287-BD6B-7ECC6C0BAC95}" dt="2021-01-26T23:16:31.958" v="122" actId="1076"/>
          <ac:picMkLst>
            <pc:docMk/>
            <pc:sldMk cId="2797421489" sldId="261"/>
            <ac:picMk id="7" creationId="{DDE9F9B4-5801-4587-B75C-4DA66598537D}"/>
          </ac:picMkLst>
        </pc:picChg>
        <pc:picChg chg="add mod">
          <ac:chgData name="Konrad Pagacz" userId="e545d7174c31fd57" providerId="LiveId" clId="{7C0BE3C2-4F4A-4287-BD6B-7ECC6C0BAC95}" dt="2021-01-26T23:17:16.977" v="130" actId="1076"/>
          <ac:picMkLst>
            <pc:docMk/>
            <pc:sldMk cId="2797421489" sldId="261"/>
            <ac:picMk id="9" creationId="{0F6CE239-BA27-4B28-8B5C-221DE40F1A40}"/>
          </ac:picMkLst>
        </pc:picChg>
      </pc:sldChg>
      <pc:sldChg chg="addSp delSp modSp new mod modAnim">
        <pc:chgData name="Konrad Pagacz" userId="e545d7174c31fd57" providerId="LiveId" clId="{7C0BE3C2-4F4A-4287-BD6B-7ECC6C0BAC95}" dt="2021-01-26T23:23:26.087" v="235"/>
        <pc:sldMkLst>
          <pc:docMk/>
          <pc:sldMk cId="2699029295" sldId="262"/>
        </pc:sldMkLst>
        <pc:spChg chg="mod">
          <ac:chgData name="Konrad Pagacz" userId="e545d7174c31fd57" providerId="LiveId" clId="{7C0BE3C2-4F4A-4287-BD6B-7ECC6C0BAC95}" dt="2021-01-26T23:20:07.786" v="227" actId="20577"/>
          <ac:spMkLst>
            <pc:docMk/>
            <pc:sldMk cId="2699029295" sldId="262"/>
            <ac:spMk id="2" creationId="{499C9892-50AC-4347-BD97-AA58246F2FF5}"/>
          </ac:spMkLst>
        </pc:spChg>
        <pc:spChg chg="del">
          <ac:chgData name="Konrad Pagacz" userId="e545d7174c31fd57" providerId="LiveId" clId="{7C0BE3C2-4F4A-4287-BD6B-7ECC6C0BAC95}" dt="2021-01-26T23:23:02.929" v="228" actId="478"/>
          <ac:spMkLst>
            <pc:docMk/>
            <pc:sldMk cId="2699029295" sldId="262"/>
            <ac:spMk id="3" creationId="{5EDDF1D8-EEBE-4008-A982-9297400E6BD6}"/>
          </ac:spMkLst>
        </pc:spChg>
        <pc:picChg chg="add mod">
          <ac:chgData name="Konrad Pagacz" userId="e545d7174c31fd57" providerId="LiveId" clId="{7C0BE3C2-4F4A-4287-BD6B-7ECC6C0BAC95}" dt="2021-01-26T23:23:13.096" v="231" actId="27614"/>
          <ac:picMkLst>
            <pc:docMk/>
            <pc:sldMk cId="2699029295" sldId="262"/>
            <ac:picMk id="5" creationId="{F3A9CA44-A654-46E0-AF75-857E63304676}"/>
          </ac:picMkLst>
        </pc:picChg>
        <pc:picChg chg="add mod">
          <ac:chgData name="Konrad Pagacz" userId="e545d7174c31fd57" providerId="LiveId" clId="{7C0BE3C2-4F4A-4287-BD6B-7ECC6C0BAC95}" dt="2021-01-26T23:23:21.904" v="233" actId="1076"/>
          <ac:picMkLst>
            <pc:docMk/>
            <pc:sldMk cId="2699029295" sldId="262"/>
            <ac:picMk id="7" creationId="{2A79E3E4-C866-4617-BBC0-AF4536513088}"/>
          </ac:picMkLst>
        </pc:picChg>
      </pc:sldChg>
      <pc:sldChg chg="addSp delSp modSp new mod modAnim">
        <pc:chgData name="Konrad Pagacz" userId="e545d7174c31fd57" providerId="LiveId" clId="{7C0BE3C2-4F4A-4287-BD6B-7ECC6C0BAC95}" dt="2021-01-26T23:25:44.128" v="454" actId="20577"/>
        <pc:sldMkLst>
          <pc:docMk/>
          <pc:sldMk cId="3789239097" sldId="263"/>
        </pc:sldMkLst>
        <pc:spChg chg="mod">
          <ac:chgData name="Konrad Pagacz" userId="e545d7174c31fd57" providerId="LiveId" clId="{7C0BE3C2-4F4A-4287-BD6B-7ECC6C0BAC95}" dt="2021-01-26T23:23:38.420" v="253" actId="20577"/>
          <ac:spMkLst>
            <pc:docMk/>
            <pc:sldMk cId="3789239097" sldId="263"/>
            <ac:spMk id="2" creationId="{1FFDA265-797B-4F1C-9B7B-4EF8D7300E94}"/>
          </ac:spMkLst>
        </pc:spChg>
        <pc:spChg chg="mod">
          <ac:chgData name="Konrad Pagacz" userId="e545d7174c31fd57" providerId="LiveId" clId="{7C0BE3C2-4F4A-4287-BD6B-7ECC6C0BAC95}" dt="2021-01-26T23:25:44.128" v="454" actId="20577"/>
          <ac:spMkLst>
            <pc:docMk/>
            <pc:sldMk cId="3789239097" sldId="263"/>
            <ac:spMk id="3" creationId="{D02F4060-F950-4161-9791-A4C4BAACD8E7}"/>
          </ac:spMkLst>
        </pc:spChg>
        <pc:picChg chg="add del mod">
          <ac:chgData name="Konrad Pagacz" userId="e545d7174c31fd57" providerId="LiveId" clId="{7C0BE3C2-4F4A-4287-BD6B-7ECC6C0BAC95}" dt="2021-01-26T23:24:44.036" v="361" actId="21"/>
          <ac:picMkLst>
            <pc:docMk/>
            <pc:sldMk cId="3789239097" sldId="263"/>
            <ac:picMk id="5" creationId="{24FF81A2-8665-429C-99A8-7CA3D5AEB1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B0E9-9A75-4D63-B547-3E7322040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C87E-8CAB-4409-9A90-FEFB75243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46C7-F219-469E-8640-BF017DB5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C1C5-B300-4DBF-BA51-23BD5DD4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17D0-B2EF-4F64-802B-34C8ABEE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3273-1EA5-476A-9CA5-F53810C0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10614-8298-4583-871F-C91D54A28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8793-CD0F-4DD4-9E52-3F53CD70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20E1-6925-4E6E-A8E7-FC48A2AD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F4AF-43B5-4354-870D-76375847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98656-F800-4802-96FF-03728B93E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5DBC-1B8A-43B4-B868-6040EF49E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2A93-D7BD-45DC-BB31-C4761B2C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0729-15B8-4AD1-85DD-9F68D69D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DA37D-539C-4EC9-A9E7-C07EDD1B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50FE-A425-4678-919C-008D849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EC4B-22CA-44DD-A2AC-CFEBBC24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68AF-6BED-40C1-A9FF-A82CD90A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C0E4-4995-4F40-81D4-35C9891C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FD4F-DB69-495E-A1ED-A359D309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2EB0-3D7B-483D-B755-C8C3A720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B7E1-6693-42C0-A691-88758FFA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D096-EC70-4E6A-9CAD-5D45D8C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D879-4B19-4380-BF92-3D717996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1050-8CDC-46D9-88D7-65598D4A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A69F-409E-4A3E-A740-3AE21E61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84DD-F07A-4CDC-9E75-361FE3CD7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7D239-68DD-4471-9270-09B1AE70D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AD9B-AC3A-4E90-89F0-2FA49AF1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E122-232E-429E-879E-7BFF2F16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A3B2-AC90-4EAD-9F46-0A3C3835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EC9-3637-48D8-909F-4838DFE4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33CA-E6FD-4EB0-AD81-0EF71EC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13CC1-A290-4D58-BB14-D592E3EF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96B60-5D6E-4151-AB08-923D10288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C6BB8-E908-4246-9DE8-C020235AD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51A02-F3FF-49CC-80C5-8FA5F5F5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1B533-6738-47F4-BB3C-A28F1855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627A6-8BF8-428E-AEF1-51A99F14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05B-0B0B-46A5-970A-C0111E71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BF289-5EF7-4F85-9682-562B7527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1894E-BCD3-46AE-97ED-393FEBF2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9DE9-DE4A-43BB-B4A8-0EB1FF71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5AD0C-3142-4C42-AE25-B70A6D41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B4C9E-D002-446D-B03E-9CDAF69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CE62-3CBE-4212-9FD4-9D3E4FBD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503-36D5-4186-8A62-C87CDABC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9FF4-18E8-4F05-B9B1-7A7CDD57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97F6D-7331-44E9-A650-7E2A8FF6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AA7A7-FECB-4842-B2D6-AC47F059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8909-8803-47CF-B7AD-2DF5BD3D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A3935-21E8-4E90-B146-C39CBA4E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1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5278-9DB2-474B-AFC5-5D459131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FBC19-5BB4-4A9A-A1ED-8663215A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15FDF-7DB1-4449-97F6-670BF1DF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4903-5794-4112-B320-D59F7C0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942D-B00A-472C-90F6-4F277AC3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A169-D3C4-4472-A10D-3EF398AC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98376-331E-49BC-98A7-CECA5C5D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F280-8EA9-4766-950C-F83A80C9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9FC5F-1EAD-4E49-B193-C113025FD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543A-9724-4710-923D-121EB232601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D886-F041-4D3B-A9A7-A775CFBDA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79E0-A809-418C-8AB9-92BBBE56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5E1D-975D-4B24-9C21-14E46EB2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1D77-E222-41BA-8CD7-0D9B7C82A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54" y="1122363"/>
            <a:ext cx="10612074" cy="2387600"/>
          </a:xfrm>
        </p:spPr>
        <p:txBody>
          <a:bodyPr/>
          <a:lstStyle/>
          <a:p>
            <a:r>
              <a:rPr lang="en-US" dirty="0"/>
              <a:t>C++ is not that horrible…</a:t>
            </a:r>
            <a:r>
              <a:rPr lang="pl-PL" dirty="0"/>
              <a:t> </a:t>
            </a:r>
            <a:r>
              <a:rPr lang="en-US" dirty="0"/>
              <a:t>really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3DB9-2E8D-428F-A69E-BFB9DD330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Konrad Pagacz</a:t>
            </a:r>
          </a:p>
        </p:txBody>
      </p:sp>
    </p:spTree>
    <p:extLst>
      <p:ext uri="{BB962C8B-B14F-4D97-AF65-F5344CB8AC3E}">
        <p14:creationId xmlns:p14="http://schemas.microsoft.com/office/powerpoint/2010/main" val="33861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4C0BC8-ED62-4AB1-9104-F4B6DD0D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C++ taught at universities?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1F261-D88D-4391-98EE-794CF2A4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Teaches basics of algorithms:</a:t>
            </a:r>
          </a:p>
          <a:p>
            <a:pPr lvl="1"/>
            <a:r>
              <a:rPr lang="en-US" dirty="0"/>
              <a:t>Sequence of instructions executed by a computer,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Teaches how processors work with memory</a:t>
            </a:r>
          </a:p>
          <a:p>
            <a:r>
              <a:rPr lang="en-US" dirty="0"/>
              <a:t>Is the most comprehensible:</a:t>
            </a:r>
            <a:endParaRPr lang="pl-PL" dirty="0"/>
          </a:p>
          <a:p>
            <a:pPr lvl="1"/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multiparadigm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en-US" dirty="0"/>
          </a:p>
          <a:p>
            <a:pPr lvl="1"/>
            <a:r>
              <a:rPr lang="en-US" dirty="0"/>
              <a:t>Once you master C++, no other language will pose a problem, right?</a:t>
            </a:r>
          </a:p>
        </p:txBody>
      </p:sp>
    </p:spTree>
    <p:extLst>
      <p:ext uri="{BB962C8B-B14F-4D97-AF65-F5344CB8AC3E}">
        <p14:creationId xmlns:p14="http://schemas.microsoft.com/office/powerpoint/2010/main" val="36907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60A1-2DE5-49B3-BE35-8636DD29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C++ a horrible language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642A-DED1-4BBE-B975-678F6C0E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is ridiculously complex</a:t>
            </a:r>
            <a:r>
              <a:rPr lang="pl-PL" dirty="0"/>
              <a:t>…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  <a:endParaRPr lang="en-US" dirty="0"/>
          </a:p>
          <a:p>
            <a:r>
              <a:rPr lang="en-US" dirty="0"/>
              <a:t>Arguably limited usefulness?</a:t>
            </a:r>
          </a:p>
        </p:txBody>
      </p:sp>
    </p:spTree>
    <p:extLst>
      <p:ext uri="{BB962C8B-B14F-4D97-AF65-F5344CB8AC3E}">
        <p14:creationId xmlns:p14="http://schemas.microsoft.com/office/powerpoint/2010/main" val="12232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77D7-3147-48C8-95C4-D398CC0E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Allocators…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A74ECE-6061-48EC-A58C-BAF00AA53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34004" cy="1419423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C87AB16-1371-4624-B47C-C040BC45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439005" cy="80973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032089-9B3F-411C-85C9-6AC9CD393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7627"/>
            <a:ext cx="376290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6C9D-0322-4E25-999A-82F12F1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an array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B14478B-D1CA-4F0A-A2B2-4A300D10F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4" y="1580250"/>
            <a:ext cx="3439005" cy="80973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4DCFAF2-33D1-44E8-878A-77D67F74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4" y="2805025"/>
            <a:ext cx="4315427" cy="124794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3A36FE3-7F18-4769-82CA-6E2032D60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4" y="4347405"/>
            <a:ext cx="5239481" cy="13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B9E40-D770-4DA5-8CC8-8E825E594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4" y="5995216"/>
            <a:ext cx="9564435" cy="714475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2F6E5071-9AD8-4461-BE26-1AEEE3355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15" y="1690688"/>
            <a:ext cx="3720391" cy="36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18A-D6FB-44FC-9E73-BEAB8A15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Finding</a:t>
            </a:r>
            <a:r>
              <a:rPr lang="pl-PL" dirty="0"/>
              <a:t> the minimum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97997EF-3ACB-4604-B4EB-6263104D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06324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9F9B4-5801-4587-B75C-4DA665985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8415"/>
            <a:ext cx="9202434" cy="914528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6CE239-BA27-4B28-8B5C-221DE40F1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7" y="5167312"/>
            <a:ext cx="1638529" cy="52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48F03-C58A-40D2-A435-44BBB0EEAF10}"/>
              </a:ext>
            </a:extLst>
          </p:cNvPr>
          <p:cNvSpPr txBox="1"/>
          <p:nvPr/>
        </p:nvSpPr>
        <p:spPr>
          <a:xfrm>
            <a:off x="562062" y="578840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max_element</a:t>
            </a:r>
            <a:r>
              <a:rPr lang="pl-PL" dirty="0"/>
              <a:t> to </a:t>
            </a:r>
            <a:r>
              <a:rPr lang="pl-PL" dirty="0" err="1"/>
              <a:t>look</a:t>
            </a:r>
            <a:r>
              <a:rPr lang="pl-PL" dirty="0"/>
              <a:t> for the maximum.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9892-50AC-4347-BD97-AA58246F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</a:t>
            </a:r>
            <a:r>
              <a:rPr lang="pl-PL" dirty="0" err="1"/>
              <a:t>elements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3A9CA44-A654-46E0-AF75-857E63304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423"/>
            <a:ext cx="5334744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9E3E4-C866-4617-BBC0-AF4536513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0710"/>
            <a:ext cx="850701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265-797B-4F1C-9B7B-4EF8D73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Take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4060-F950-4161-9791-A4C4BAAC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standard </a:t>
            </a:r>
            <a:r>
              <a:rPr lang="pl-PL" dirty="0" err="1"/>
              <a:t>library</a:t>
            </a:r>
            <a:r>
              <a:rPr lang="pl-PL" dirty="0"/>
              <a:t>!</a:t>
            </a:r>
          </a:p>
          <a:p>
            <a:r>
              <a:rPr lang="pl-PL" dirty="0"/>
              <a:t>C++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dramatically</a:t>
            </a:r>
            <a:r>
              <a:rPr lang="pl-PL" dirty="0"/>
              <a:t> for the past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year</a:t>
            </a:r>
            <a:r>
              <a:rPr lang="pl-PL" dirty="0"/>
              <a:t>,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on </a:t>
            </a:r>
            <a:r>
              <a:rPr lang="pl-PL" dirty="0" err="1"/>
              <a:t>it</a:t>
            </a:r>
            <a:r>
              <a:rPr lang="pl-PL" dirty="0"/>
              <a:t>!</a:t>
            </a:r>
          </a:p>
          <a:p>
            <a:endParaRPr lang="pl-PL" dirty="0"/>
          </a:p>
          <a:p>
            <a:r>
              <a:rPr lang="pl-PL" dirty="0" err="1"/>
              <a:t>Universities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start </a:t>
            </a:r>
            <a:r>
              <a:rPr lang="pl-PL" dirty="0" err="1"/>
              <a:t>teaching</a:t>
            </a:r>
            <a:r>
              <a:rPr lang="pl-PL" dirty="0"/>
              <a:t> C++ </a:t>
            </a:r>
            <a:r>
              <a:rPr lang="pl-PL" dirty="0" err="1"/>
              <a:t>instead</a:t>
            </a:r>
            <a:r>
              <a:rPr lang="pl-PL" dirty="0"/>
              <a:t> of C </a:t>
            </a:r>
            <a:r>
              <a:rPr lang="pl-PL" dirty="0" err="1"/>
              <a:t>camouflaging</a:t>
            </a:r>
            <a:r>
              <a:rPr lang="pl-PL" dirty="0"/>
              <a:t> as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C++ is not that horrible… really</vt:lpstr>
      <vt:lpstr>Why is C++ taught at universities?</vt:lpstr>
      <vt:lpstr>Why is C++ a horrible language to learn?</vt:lpstr>
      <vt:lpstr>Allocators…</vt:lpstr>
      <vt:lpstr>Looping over an array</vt:lpstr>
      <vt:lpstr>Finding the minimum value in an array</vt:lpstr>
      <vt:lpstr>Sum elements of an array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is not that horrible… really</dc:title>
  <dc:creator>Konrad Pagacz</dc:creator>
  <cp:lastModifiedBy>Konrad Pagacz</cp:lastModifiedBy>
  <cp:revision>3</cp:revision>
  <dcterms:created xsi:type="dcterms:W3CDTF">2021-01-26T22:06:58Z</dcterms:created>
  <dcterms:modified xsi:type="dcterms:W3CDTF">2021-01-26T23:32:59Z</dcterms:modified>
</cp:coreProperties>
</file>