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6" r:id="rId5"/>
    <p:sldId id="257"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55686-19C7-4A58-84EF-AB47EF9C4BD2}" v="442" dt="2021-01-08T14:51:01.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rad Pagacz" userId="e545d7174c31fd57" providerId="LiveId" clId="{58155686-19C7-4A58-84EF-AB47EF9C4BD2}"/>
    <pc:docChg chg="custSel addSld delSld modSld sldOrd">
      <pc:chgData name="Konrad Pagacz" userId="e545d7174c31fd57" providerId="LiveId" clId="{58155686-19C7-4A58-84EF-AB47EF9C4BD2}" dt="2021-01-08T14:51:47.385" v="6930" actId="2696"/>
      <pc:docMkLst>
        <pc:docMk/>
      </pc:docMkLst>
      <pc:sldChg chg="modSp new mod">
        <pc:chgData name="Konrad Pagacz" userId="e545d7174c31fd57" providerId="LiveId" clId="{58155686-19C7-4A58-84EF-AB47EF9C4BD2}" dt="2021-01-07T22:13:50.470" v="94" actId="121"/>
        <pc:sldMkLst>
          <pc:docMk/>
          <pc:sldMk cId="712099028" sldId="256"/>
        </pc:sldMkLst>
        <pc:spChg chg="mod">
          <ac:chgData name="Konrad Pagacz" userId="e545d7174c31fd57" providerId="LiveId" clId="{58155686-19C7-4A58-84EF-AB47EF9C4BD2}" dt="2021-01-07T22:13:40.649" v="59" actId="20577"/>
          <ac:spMkLst>
            <pc:docMk/>
            <pc:sldMk cId="712099028" sldId="256"/>
            <ac:spMk id="2" creationId="{C3C30D86-79EF-46B3-8113-FE657B50572F}"/>
          </ac:spMkLst>
        </pc:spChg>
        <pc:spChg chg="mod">
          <ac:chgData name="Konrad Pagacz" userId="e545d7174c31fd57" providerId="LiveId" clId="{58155686-19C7-4A58-84EF-AB47EF9C4BD2}" dt="2021-01-07T22:13:50.470" v="94" actId="121"/>
          <ac:spMkLst>
            <pc:docMk/>
            <pc:sldMk cId="712099028" sldId="256"/>
            <ac:spMk id="3" creationId="{D39FD0B2-F64A-4B59-8E22-B8B0E6B05031}"/>
          </ac:spMkLst>
        </pc:spChg>
      </pc:sldChg>
      <pc:sldChg chg="addSp delSp modSp new mod modClrScheme chgLayout">
        <pc:chgData name="Konrad Pagacz" userId="e545d7174c31fd57" providerId="LiveId" clId="{58155686-19C7-4A58-84EF-AB47EF9C4BD2}" dt="2021-01-07T22:33:37.770" v="2748" actId="20577"/>
        <pc:sldMkLst>
          <pc:docMk/>
          <pc:sldMk cId="2036189068" sldId="257"/>
        </pc:sldMkLst>
        <pc:spChg chg="mod ord">
          <ac:chgData name="Konrad Pagacz" userId="e545d7174c31fd57" providerId="LiveId" clId="{58155686-19C7-4A58-84EF-AB47EF9C4BD2}" dt="2021-01-07T22:26:53.122" v="1460" actId="1076"/>
          <ac:spMkLst>
            <pc:docMk/>
            <pc:sldMk cId="2036189068" sldId="257"/>
            <ac:spMk id="2" creationId="{8F200812-AD1D-40CF-954D-B16C76DB4C7D}"/>
          </ac:spMkLst>
        </pc:spChg>
        <pc:spChg chg="del mod ord">
          <ac:chgData name="Konrad Pagacz" userId="e545d7174c31fd57" providerId="LiveId" clId="{58155686-19C7-4A58-84EF-AB47EF9C4BD2}" dt="2021-01-07T22:21:01.761" v="1074" actId="700"/>
          <ac:spMkLst>
            <pc:docMk/>
            <pc:sldMk cId="2036189068" sldId="257"/>
            <ac:spMk id="3" creationId="{3F45BF3D-3484-4B91-8EBF-07A7BB1E3718}"/>
          </ac:spMkLst>
        </pc:spChg>
        <pc:spChg chg="add del mod ord">
          <ac:chgData name="Konrad Pagacz" userId="e545d7174c31fd57" providerId="LiveId" clId="{58155686-19C7-4A58-84EF-AB47EF9C4BD2}" dt="2021-01-07T22:21:15.461" v="1075"/>
          <ac:spMkLst>
            <pc:docMk/>
            <pc:sldMk cId="2036189068" sldId="257"/>
            <ac:spMk id="4" creationId="{17BDD084-373C-44DE-BFC2-90C6747C6DF9}"/>
          </ac:spMkLst>
        </pc:spChg>
        <pc:spChg chg="add del mod ord">
          <ac:chgData name="Konrad Pagacz" userId="e545d7174c31fd57" providerId="LiveId" clId="{58155686-19C7-4A58-84EF-AB47EF9C4BD2}" dt="2021-01-07T22:21:23.603" v="1076"/>
          <ac:spMkLst>
            <pc:docMk/>
            <pc:sldMk cId="2036189068" sldId="257"/>
            <ac:spMk id="5" creationId="{BC655FBF-9374-4C5A-9490-B2139EBD94E2}"/>
          </ac:spMkLst>
        </pc:spChg>
        <pc:spChg chg="add mod">
          <ac:chgData name="Konrad Pagacz" userId="e545d7174c31fd57" providerId="LiveId" clId="{58155686-19C7-4A58-84EF-AB47EF9C4BD2}" dt="2021-01-07T22:33:37.770" v="2748" actId="20577"/>
          <ac:spMkLst>
            <pc:docMk/>
            <pc:sldMk cId="2036189068" sldId="257"/>
            <ac:spMk id="6" creationId="{14D6D917-BA2F-44C6-A770-F4A1FF8AF4D8}"/>
          </ac:spMkLst>
        </pc:spChg>
        <pc:picChg chg="add mod">
          <ac:chgData name="Konrad Pagacz" userId="e545d7174c31fd57" providerId="LiveId" clId="{58155686-19C7-4A58-84EF-AB47EF9C4BD2}" dt="2021-01-07T22:26:55.708" v="1462" actId="14100"/>
          <ac:picMkLst>
            <pc:docMk/>
            <pc:sldMk cId="2036189068" sldId="257"/>
            <ac:picMk id="1026" creationId="{2A9B5233-CE25-41EC-9568-B1A6D4F7E83E}"/>
          </ac:picMkLst>
        </pc:picChg>
        <pc:picChg chg="add mod">
          <ac:chgData name="Konrad Pagacz" userId="e545d7174c31fd57" providerId="LiveId" clId="{58155686-19C7-4A58-84EF-AB47EF9C4BD2}" dt="2021-01-07T22:26:58.136" v="1464" actId="14100"/>
          <ac:picMkLst>
            <pc:docMk/>
            <pc:sldMk cId="2036189068" sldId="257"/>
            <ac:picMk id="1028" creationId="{F8EB1B8A-26F6-4F9E-93B6-DFEB7B8F9EB5}"/>
          </ac:picMkLst>
        </pc:picChg>
      </pc:sldChg>
      <pc:sldChg chg="modSp new mod ord">
        <pc:chgData name="Konrad Pagacz" userId="e545d7174c31fd57" providerId="LiveId" clId="{58155686-19C7-4A58-84EF-AB47EF9C4BD2}" dt="2021-01-08T14:47:07.810" v="6267" actId="20577"/>
        <pc:sldMkLst>
          <pc:docMk/>
          <pc:sldMk cId="2595250012" sldId="258"/>
        </pc:sldMkLst>
        <pc:spChg chg="mod">
          <ac:chgData name="Konrad Pagacz" userId="e545d7174c31fd57" providerId="LiveId" clId="{58155686-19C7-4A58-84EF-AB47EF9C4BD2}" dt="2021-01-07T22:14:13.453" v="161" actId="20577"/>
          <ac:spMkLst>
            <pc:docMk/>
            <pc:sldMk cId="2595250012" sldId="258"/>
            <ac:spMk id="2" creationId="{F4F6A76B-9E0A-4A4B-A074-3F54EEE4C288}"/>
          </ac:spMkLst>
        </pc:spChg>
        <pc:spChg chg="mod">
          <ac:chgData name="Konrad Pagacz" userId="e545d7174c31fd57" providerId="LiveId" clId="{58155686-19C7-4A58-84EF-AB47EF9C4BD2}" dt="2021-01-08T14:47:07.810" v="6267" actId="20577"/>
          <ac:spMkLst>
            <pc:docMk/>
            <pc:sldMk cId="2595250012" sldId="258"/>
            <ac:spMk id="3" creationId="{6D22F698-9D13-44A7-8182-91EF35888D92}"/>
          </ac:spMkLst>
        </pc:spChg>
      </pc:sldChg>
      <pc:sldChg chg="modSp new mod">
        <pc:chgData name="Konrad Pagacz" userId="e545d7174c31fd57" providerId="LiveId" clId="{58155686-19C7-4A58-84EF-AB47EF9C4BD2}" dt="2021-01-07T22:20:39.420" v="1031" actId="6549"/>
        <pc:sldMkLst>
          <pc:docMk/>
          <pc:sldMk cId="3198917414" sldId="259"/>
        </pc:sldMkLst>
        <pc:spChg chg="mod">
          <ac:chgData name="Konrad Pagacz" userId="e545d7174c31fd57" providerId="LiveId" clId="{58155686-19C7-4A58-84EF-AB47EF9C4BD2}" dt="2021-01-07T22:18:47.939" v="559" actId="20577"/>
          <ac:spMkLst>
            <pc:docMk/>
            <pc:sldMk cId="3198917414" sldId="259"/>
            <ac:spMk id="2" creationId="{404A249D-C16F-4353-8E8A-481AED1C0BAA}"/>
          </ac:spMkLst>
        </pc:spChg>
        <pc:spChg chg="mod">
          <ac:chgData name="Konrad Pagacz" userId="e545d7174c31fd57" providerId="LiveId" clId="{58155686-19C7-4A58-84EF-AB47EF9C4BD2}" dt="2021-01-07T22:20:39.420" v="1031" actId="6549"/>
          <ac:spMkLst>
            <pc:docMk/>
            <pc:sldMk cId="3198917414" sldId="259"/>
            <ac:spMk id="3" creationId="{EB5D8199-7D0E-4E29-872A-27A96A28D94B}"/>
          </ac:spMkLst>
        </pc:spChg>
      </pc:sldChg>
      <pc:sldChg chg="modSp new del mod">
        <pc:chgData name="Konrad Pagacz" userId="e545d7174c31fd57" providerId="LiveId" clId="{58155686-19C7-4A58-84EF-AB47EF9C4BD2}" dt="2021-01-07T22:18:35.240" v="551" actId="47"/>
        <pc:sldMkLst>
          <pc:docMk/>
          <pc:sldMk cId="3670679025" sldId="259"/>
        </pc:sldMkLst>
        <pc:spChg chg="mod">
          <ac:chgData name="Konrad Pagacz" userId="e545d7174c31fd57" providerId="LiveId" clId="{58155686-19C7-4A58-84EF-AB47EF9C4BD2}" dt="2021-01-07T22:18:33.779" v="550" actId="20577"/>
          <ac:spMkLst>
            <pc:docMk/>
            <pc:sldMk cId="3670679025" sldId="259"/>
            <ac:spMk id="2" creationId="{ECC07339-39B6-4BCE-A413-394BC9571813}"/>
          </ac:spMkLst>
        </pc:spChg>
      </pc:sldChg>
      <pc:sldChg chg="addSp delSp modSp new mod">
        <pc:chgData name="Konrad Pagacz" userId="e545d7174c31fd57" providerId="LiveId" clId="{58155686-19C7-4A58-84EF-AB47EF9C4BD2}" dt="2021-01-07T22:33:59.834" v="2846" actId="20577"/>
        <pc:sldMkLst>
          <pc:docMk/>
          <pc:sldMk cId="3563089471" sldId="260"/>
        </pc:sldMkLst>
        <pc:spChg chg="mod">
          <ac:chgData name="Konrad Pagacz" userId="e545d7174c31fd57" providerId="LiveId" clId="{58155686-19C7-4A58-84EF-AB47EF9C4BD2}" dt="2021-01-07T22:26:50.005" v="1459" actId="1076"/>
          <ac:spMkLst>
            <pc:docMk/>
            <pc:sldMk cId="3563089471" sldId="260"/>
            <ac:spMk id="2" creationId="{7933A969-A4E3-47E1-8DBC-919C0173E4E1}"/>
          </ac:spMkLst>
        </pc:spChg>
        <pc:spChg chg="del">
          <ac:chgData name="Konrad Pagacz" userId="e545d7174c31fd57" providerId="LiveId" clId="{58155686-19C7-4A58-84EF-AB47EF9C4BD2}" dt="2021-01-07T22:22:57.983" v="1195"/>
          <ac:spMkLst>
            <pc:docMk/>
            <pc:sldMk cId="3563089471" sldId="260"/>
            <ac:spMk id="3" creationId="{0EFA0385-4472-4C65-8729-CCA904F6FF1A}"/>
          </ac:spMkLst>
        </pc:spChg>
        <pc:spChg chg="del">
          <ac:chgData name="Konrad Pagacz" userId="e545d7174c31fd57" providerId="LiveId" clId="{58155686-19C7-4A58-84EF-AB47EF9C4BD2}" dt="2021-01-07T22:23:10.109" v="1196"/>
          <ac:spMkLst>
            <pc:docMk/>
            <pc:sldMk cId="3563089471" sldId="260"/>
            <ac:spMk id="4" creationId="{1753073F-707A-44A6-A93F-E9977A5CE6A1}"/>
          </ac:spMkLst>
        </pc:spChg>
        <pc:spChg chg="add del mod">
          <ac:chgData name="Konrad Pagacz" userId="e545d7174c31fd57" providerId="LiveId" clId="{58155686-19C7-4A58-84EF-AB47EF9C4BD2}" dt="2021-01-07T22:31:33.205" v="2296"/>
          <ac:spMkLst>
            <pc:docMk/>
            <pc:sldMk cId="3563089471" sldId="260"/>
            <ac:spMk id="5" creationId="{166F9EE9-1300-4A7A-831E-5B5E78746AE1}"/>
          </ac:spMkLst>
        </pc:spChg>
        <pc:spChg chg="add mod">
          <ac:chgData name="Konrad Pagacz" userId="e545d7174c31fd57" providerId="LiveId" clId="{58155686-19C7-4A58-84EF-AB47EF9C4BD2}" dt="2021-01-07T22:33:59.834" v="2846" actId="20577"/>
          <ac:spMkLst>
            <pc:docMk/>
            <pc:sldMk cId="3563089471" sldId="260"/>
            <ac:spMk id="6" creationId="{42DFCD8E-C020-41C1-B664-CC66846C70F3}"/>
          </ac:spMkLst>
        </pc:spChg>
        <pc:picChg chg="add mod">
          <ac:chgData name="Konrad Pagacz" userId="e545d7174c31fd57" providerId="LiveId" clId="{58155686-19C7-4A58-84EF-AB47EF9C4BD2}" dt="2021-01-07T22:27:06.902" v="1468" actId="14100"/>
          <ac:picMkLst>
            <pc:docMk/>
            <pc:sldMk cId="3563089471" sldId="260"/>
            <ac:picMk id="2050" creationId="{DCD1C2A5-239A-40DF-8A59-7DE16BCC2931}"/>
          </ac:picMkLst>
        </pc:picChg>
        <pc:picChg chg="add mod">
          <ac:chgData name="Konrad Pagacz" userId="e545d7174c31fd57" providerId="LiveId" clId="{58155686-19C7-4A58-84EF-AB47EF9C4BD2}" dt="2021-01-07T22:27:03.895" v="1467" actId="14100"/>
          <ac:picMkLst>
            <pc:docMk/>
            <pc:sldMk cId="3563089471" sldId="260"/>
            <ac:picMk id="2052" creationId="{279BC88E-3A51-456B-8659-E49004138A81}"/>
          </ac:picMkLst>
        </pc:picChg>
      </pc:sldChg>
      <pc:sldChg chg="addSp delSp modSp new mod">
        <pc:chgData name="Konrad Pagacz" userId="e545d7174c31fd57" providerId="LiveId" clId="{58155686-19C7-4A58-84EF-AB47EF9C4BD2}" dt="2021-01-07T22:43:46.109" v="4310" actId="1076"/>
        <pc:sldMkLst>
          <pc:docMk/>
          <pc:sldMk cId="889193360" sldId="261"/>
        </pc:sldMkLst>
        <pc:spChg chg="mod">
          <ac:chgData name="Konrad Pagacz" userId="e545d7174c31fd57" providerId="LiveId" clId="{58155686-19C7-4A58-84EF-AB47EF9C4BD2}" dt="2021-01-07T22:24:14.723" v="1324" actId="1076"/>
          <ac:spMkLst>
            <pc:docMk/>
            <pc:sldMk cId="889193360" sldId="261"/>
            <ac:spMk id="2" creationId="{2D099AC6-E1B1-4EFF-8F54-F15FCFE306BB}"/>
          </ac:spMkLst>
        </pc:spChg>
        <pc:spChg chg="del">
          <ac:chgData name="Konrad Pagacz" userId="e545d7174c31fd57" providerId="LiveId" clId="{58155686-19C7-4A58-84EF-AB47EF9C4BD2}" dt="2021-01-07T22:23:50.809" v="1314"/>
          <ac:spMkLst>
            <pc:docMk/>
            <pc:sldMk cId="889193360" sldId="261"/>
            <ac:spMk id="3" creationId="{12B1ABA0-0FEC-4B75-A14A-462776C3488C}"/>
          </ac:spMkLst>
        </pc:spChg>
        <pc:spChg chg="del">
          <ac:chgData name="Konrad Pagacz" userId="e545d7174c31fd57" providerId="LiveId" clId="{58155686-19C7-4A58-84EF-AB47EF9C4BD2}" dt="2021-01-07T22:23:56.702" v="1315"/>
          <ac:spMkLst>
            <pc:docMk/>
            <pc:sldMk cId="889193360" sldId="261"/>
            <ac:spMk id="4" creationId="{721EC067-2C4A-4AA6-8980-3227457690C4}"/>
          </ac:spMkLst>
        </pc:spChg>
        <pc:spChg chg="add mod">
          <ac:chgData name="Konrad Pagacz" userId="e545d7174c31fd57" providerId="LiveId" clId="{58155686-19C7-4A58-84EF-AB47EF9C4BD2}" dt="2021-01-07T22:43:46.109" v="4310" actId="1076"/>
          <ac:spMkLst>
            <pc:docMk/>
            <pc:sldMk cId="889193360" sldId="261"/>
            <ac:spMk id="5" creationId="{AA4A766C-2BBE-461F-9C19-2D3B58800435}"/>
          </ac:spMkLst>
        </pc:spChg>
        <pc:picChg chg="add mod">
          <ac:chgData name="Konrad Pagacz" userId="e545d7174c31fd57" providerId="LiveId" clId="{58155686-19C7-4A58-84EF-AB47EF9C4BD2}" dt="2021-01-07T22:24:24.926" v="1330" actId="1076"/>
          <ac:picMkLst>
            <pc:docMk/>
            <pc:sldMk cId="889193360" sldId="261"/>
            <ac:picMk id="3074" creationId="{F7EAF46B-640A-414B-9A19-D57CF191C8CD}"/>
          </ac:picMkLst>
        </pc:picChg>
        <pc:picChg chg="add mod">
          <ac:chgData name="Konrad Pagacz" userId="e545d7174c31fd57" providerId="LiveId" clId="{58155686-19C7-4A58-84EF-AB47EF9C4BD2}" dt="2021-01-07T22:24:28.341" v="1332" actId="14100"/>
          <ac:picMkLst>
            <pc:docMk/>
            <pc:sldMk cId="889193360" sldId="261"/>
            <ac:picMk id="3076" creationId="{CABA77F6-BF22-486F-8B13-B0F0BE348E50}"/>
          </ac:picMkLst>
        </pc:picChg>
      </pc:sldChg>
      <pc:sldChg chg="addSp delSp modSp new mod">
        <pc:chgData name="Konrad Pagacz" userId="e545d7174c31fd57" providerId="LiveId" clId="{58155686-19C7-4A58-84EF-AB47EF9C4BD2}" dt="2021-01-07T22:49:18.406" v="4773" actId="20577"/>
        <pc:sldMkLst>
          <pc:docMk/>
          <pc:sldMk cId="2521544307" sldId="262"/>
        </pc:sldMkLst>
        <pc:spChg chg="mod">
          <ac:chgData name="Konrad Pagacz" userId="e545d7174c31fd57" providerId="LiveId" clId="{58155686-19C7-4A58-84EF-AB47EF9C4BD2}" dt="2021-01-07T22:44:00.624" v="4314" actId="1076"/>
          <ac:spMkLst>
            <pc:docMk/>
            <pc:sldMk cId="2521544307" sldId="262"/>
            <ac:spMk id="2" creationId="{B5F5933D-9B4F-409B-8ACB-50D97B05778B}"/>
          </ac:spMkLst>
        </pc:spChg>
        <pc:spChg chg="del">
          <ac:chgData name="Konrad Pagacz" userId="e545d7174c31fd57" providerId="LiveId" clId="{58155686-19C7-4A58-84EF-AB47EF9C4BD2}" dt="2021-01-07T22:26:27.109" v="1452"/>
          <ac:spMkLst>
            <pc:docMk/>
            <pc:sldMk cId="2521544307" sldId="262"/>
            <ac:spMk id="3" creationId="{48AF512B-82A8-401A-B141-F339030DD4F4}"/>
          </ac:spMkLst>
        </pc:spChg>
        <pc:spChg chg="del">
          <ac:chgData name="Konrad Pagacz" userId="e545d7174c31fd57" providerId="LiveId" clId="{58155686-19C7-4A58-84EF-AB47EF9C4BD2}" dt="2021-01-07T22:26:31.461" v="1453"/>
          <ac:spMkLst>
            <pc:docMk/>
            <pc:sldMk cId="2521544307" sldId="262"/>
            <ac:spMk id="4" creationId="{410E38C0-503A-4642-874A-203E631E6C08}"/>
          </ac:spMkLst>
        </pc:spChg>
        <pc:spChg chg="add del mod">
          <ac:chgData name="Konrad Pagacz" userId="e545d7174c31fd57" providerId="LiveId" clId="{58155686-19C7-4A58-84EF-AB47EF9C4BD2}" dt="2021-01-07T22:46:35.443" v="4319"/>
          <ac:spMkLst>
            <pc:docMk/>
            <pc:sldMk cId="2521544307" sldId="262"/>
            <ac:spMk id="5" creationId="{00791D36-6B9C-4D31-9323-09DBE4241668}"/>
          </ac:spMkLst>
        </pc:spChg>
        <pc:spChg chg="add mod">
          <ac:chgData name="Konrad Pagacz" userId="e545d7174c31fd57" providerId="LiveId" clId="{58155686-19C7-4A58-84EF-AB47EF9C4BD2}" dt="2021-01-07T22:49:18.406" v="4773" actId="20577"/>
          <ac:spMkLst>
            <pc:docMk/>
            <pc:sldMk cId="2521544307" sldId="262"/>
            <ac:spMk id="6" creationId="{5D02286D-632E-4E60-9BDF-A1F55B6F0AE3}"/>
          </ac:spMkLst>
        </pc:spChg>
        <pc:picChg chg="add mod">
          <ac:chgData name="Konrad Pagacz" userId="e545d7174c31fd57" providerId="LiveId" clId="{58155686-19C7-4A58-84EF-AB47EF9C4BD2}" dt="2021-01-07T22:44:02.009" v="4315" actId="1076"/>
          <ac:picMkLst>
            <pc:docMk/>
            <pc:sldMk cId="2521544307" sldId="262"/>
            <ac:picMk id="4098" creationId="{40D707FF-B1E3-4E4A-AF35-78E54AA0468F}"/>
          </ac:picMkLst>
        </pc:picChg>
        <pc:picChg chg="add mod">
          <ac:chgData name="Konrad Pagacz" userId="e545d7174c31fd57" providerId="LiveId" clId="{58155686-19C7-4A58-84EF-AB47EF9C4BD2}" dt="2021-01-07T22:44:06.571" v="4316" actId="1076"/>
          <ac:picMkLst>
            <pc:docMk/>
            <pc:sldMk cId="2521544307" sldId="262"/>
            <ac:picMk id="4100" creationId="{A7633413-E89E-417E-A16D-901DCBB30C71}"/>
          </ac:picMkLst>
        </pc:picChg>
      </pc:sldChg>
      <pc:sldChg chg="addSp delSp modSp new mod modClrScheme chgLayout">
        <pc:chgData name="Konrad Pagacz" userId="e545d7174c31fd57" providerId="LiveId" clId="{58155686-19C7-4A58-84EF-AB47EF9C4BD2}" dt="2021-01-07T22:50:28.188" v="4951" actId="20577"/>
        <pc:sldMkLst>
          <pc:docMk/>
          <pc:sldMk cId="506213793" sldId="263"/>
        </pc:sldMkLst>
        <pc:spChg chg="del mod ord">
          <ac:chgData name="Konrad Pagacz" userId="e545d7174c31fd57" providerId="LiveId" clId="{58155686-19C7-4A58-84EF-AB47EF9C4BD2}" dt="2021-01-07T22:49:27.756" v="4775" actId="700"/>
          <ac:spMkLst>
            <pc:docMk/>
            <pc:sldMk cId="506213793" sldId="263"/>
            <ac:spMk id="2" creationId="{C19E58E7-6F7F-4CB6-B08F-D51840DCCC37}"/>
          </ac:spMkLst>
        </pc:spChg>
        <pc:spChg chg="del mod ord">
          <ac:chgData name="Konrad Pagacz" userId="e545d7174c31fd57" providerId="LiveId" clId="{58155686-19C7-4A58-84EF-AB47EF9C4BD2}" dt="2021-01-07T22:49:27.756" v="4775" actId="700"/>
          <ac:spMkLst>
            <pc:docMk/>
            <pc:sldMk cId="506213793" sldId="263"/>
            <ac:spMk id="3" creationId="{AA9D6F15-9400-4338-8412-BD3664EDA2E3}"/>
          </ac:spMkLst>
        </pc:spChg>
        <pc:spChg chg="del">
          <ac:chgData name="Konrad Pagacz" userId="e545d7174c31fd57" providerId="LiveId" clId="{58155686-19C7-4A58-84EF-AB47EF9C4BD2}" dt="2021-01-07T22:49:27.756" v="4775" actId="700"/>
          <ac:spMkLst>
            <pc:docMk/>
            <pc:sldMk cId="506213793" sldId="263"/>
            <ac:spMk id="4" creationId="{72B5F1F2-E25E-4C45-A269-888DE4192331}"/>
          </ac:spMkLst>
        </pc:spChg>
        <pc:spChg chg="add mod ord">
          <ac:chgData name="Konrad Pagacz" userId="e545d7174c31fd57" providerId="LiveId" clId="{58155686-19C7-4A58-84EF-AB47EF9C4BD2}" dt="2021-01-07T22:50:28.188" v="4951" actId="20577"/>
          <ac:spMkLst>
            <pc:docMk/>
            <pc:sldMk cId="506213793" sldId="263"/>
            <ac:spMk id="5" creationId="{4C837422-1128-4370-B3CA-20D38D29412F}"/>
          </ac:spMkLst>
        </pc:spChg>
        <pc:spChg chg="add mod ord">
          <ac:chgData name="Konrad Pagacz" userId="e545d7174c31fd57" providerId="LiveId" clId="{58155686-19C7-4A58-84EF-AB47EF9C4BD2}" dt="2021-01-07T22:49:27.756" v="4775" actId="700"/>
          <ac:spMkLst>
            <pc:docMk/>
            <pc:sldMk cId="506213793" sldId="263"/>
            <ac:spMk id="6" creationId="{54C8A576-24B3-47D4-831D-78B4A0207215}"/>
          </ac:spMkLst>
        </pc:spChg>
      </pc:sldChg>
      <pc:sldChg chg="addSp delSp modSp new mod modClrScheme chgLayout">
        <pc:chgData name="Konrad Pagacz" userId="e545d7174c31fd57" providerId="LiveId" clId="{58155686-19C7-4A58-84EF-AB47EF9C4BD2}" dt="2021-01-08T14:21:18.586" v="5528" actId="20577"/>
        <pc:sldMkLst>
          <pc:docMk/>
          <pc:sldMk cId="681721699" sldId="264"/>
        </pc:sldMkLst>
        <pc:spChg chg="del mod ord">
          <ac:chgData name="Konrad Pagacz" userId="e545d7174c31fd57" providerId="LiveId" clId="{58155686-19C7-4A58-84EF-AB47EF9C4BD2}" dt="2021-01-07T22:49:47.158" v="4834" actId="700"/>
          <ac:spMkLst>
            <pc:docMk/>
            <pc:sldMk cId="681721699" sldId="264"/>
            <ac:spMk id="2" creationId="{2BCEDF29-43B9-4468-A919-F27C3DE4A91A}"/>
          </ac:spMkLst>
        </pc:spChg>
        <pc:spChg chg="del mod ord">
          <ac:chgData name="Konrad Pagacz" userId="e545d7174c31fd57" providerId="LiveId" clId="{58155686-19C7-4A58-84EF-AB47EF9C4BD2}" dt="2021-01-07T22:49:47.158" v="4834" actId="700"/>
          <ac:spMkLst>
            <pc:docMk/>
            <pc:sldMk cId="681721699" sldId="264"/>
            <ac:spMk id="3" creationId="{D0E3BA24-B737-463D-B4C6-CE4C41F80DD4}"/>
          </ac:spMkLst>
        </pc:spChg>
        <pc:spChg chg="add mod ord">
          <ac:chgData name="Konrad Pagacz" userId="e545d7174c31fd57" providerId="LiveId" clId="{58155686-19C7-4A58-84EF-AB47EF9C4BD2}" dt="2021-01-07T22:49:48.814" v="4840" actId="20577"/>
          <ac:spMkLst>
            <pc:docMk/>
            <pc:sldMk cId="681721699" sldId="264"/>
            <ac:spMk id="4" creationId="{E0FFC28B-9666-4FB4-923F-7D167493B811}"/>
          </ac:spMkLst>
        </pc:spChg>
        <pc:spChg chg="add mod ord">
          <ac:chgData name="Konrad Pagacz" userId="e545d7174c31fd57" providerId="LiveId" clId="{58155686-19C7-4A58-84EF-AB47EF9C4BD2}" dt="2021-01-08T14:21:18.586" v="5528" actId="20577"/>
          <ac:spMkLst>
            <pc:docMk/>
            <pc:sldMk cId="681721699" sldId="264"/>
            <ac:spMk id="5" creationId="{9B211C62-2BD5-475B-9D9B-10393963331C}"/>
          </ac:spMkLst>
        </pc:spChg>
      </pc:sldChg>
      <pc:sldChg chg="addSp delSp modSp new mod modClrScheme chgLayout">
        <pc:chgData name="Konrad Pagacz" userId="e545d7174c31fd57" providerId="LiveId" clId="{58155686-19C7-4A58-84EF-AB47EF9C4BD2}" dt="2021-01-08T14:38:11.423" v="6110" actId="20577"/>
        <pc:sldMkLst>
          <pc:docMk/>
          <pc:sldMk cId="707521056" sldId="265"/>
        </pc:sldMkLst>
        <pc:spChg chg="del mod ord">
          <ac:chgData name="Konrad Pagacz" userId="e545d7174c31fd57" providerId="LiveId" clId="{58155686-19C7-4A58-84EF-AB47EF9C4BD2}" dt="2021-01-08T14:19:44.443" v="5326" actId="700"/>
          <ac:spMkLst>
            <pc:docMk/>
            <pc:sldMk cId="707521056" sldId="265"/>
            <ac:spMk id="2" creationId="{5395F7E0-3F08-403C-896F-B8981D38D10B}"/>
          </ac:spMkLst>
        </pc:spChg>
        <pc:spChg chg="del mod ord">
          <ac:chgData name="Konrad Pagacz" userId="e545d7174c31fd57" providerId="LiveId" clId="{58155686-19C7-4A58-84EF-AB47EF9C4BD2}" dt="2021-01-08T14:19:44.443" v="5326" actId="700"/>
          <ac:spMkLst>
            <pc:docMk/>
            <pc:sldMk cId="707521056" sldId="265"/>
            <ac:spMk id="3" creationId="{5AC5DB74-8ED7-4EEB-A906-E9E5F0EE87EB}"/>
          </ac:spMkLst>
        </pc:spChg>
        <pc:spChg chg="add mod ord">
          <ac:chgData name="Konrad Pagacz" userId="e545d7174c31fd57" providerId="LiveId" clId="{58155686-19C7-4A58-84EF-AB47EF9C4BD2}" dt="2021-01-08T14:20:23.982" v="5356" actId="700"/>
          <ac:spMkLst>
            <pc:docMk/>
            <pc:sldMk cId="707521056" sldId="265"/>
            <ac:spMk id="4" creationId="{79FCD00D-216F-45F9-8FFC-A381C39980EF}"/>
          </ac:spMkLst>
        </pc:spChg>
        <pc:spChg chg="add del mod ord">
          <ac:chgData name="Konrad Pagacz" userId="e545d7174c31fd57" providerId="LiveId" clId="{58155686-19C7-4A58-84EF-AB47EF9C4BD2}" dt="2021-01-08T14:20:23.982" v="5356" actId="700"/>
          <ac:spMkLst>
            <pc:docMk/>
            <pc:sldMk cId="707521056" sldId="265"/>
            <ac:spMk id="5" creationId="{40C62F00-22B1-4E04-BB6B-542A834FE50B}"/>
          </ac:spMkLst>
        </pc:spChg>
        <pc:spChg chg="add del mod ord">
          <ac:chgData name="Konrad Pagacz" userId="e545d7174c31fd57" providerId="LiveId" clId="{58155686-19C7-4A58-84EF-AB47EF9C4BD2}" dt="2021-01-08T14:20:23.982" v="5356" actId="700"/>
          <ac:spMkLst>
            <pc:docMk/>
            <pc:sldMk cId="707521056" sldId="265"/>
            <ac:spMk id="6" creationId="{BA34D688-8CF8-4CDB-BED9-99F8BFB79CC0}"/>
          </ac:spMkLst>
        </pc:spChg>
        <pc:spChg chg="add mod ord">
          <ac:chgData name="Konrad Pagacz" userId="e545d7174c31fd57" providerId="LiveId" clId="{58155686-19C7-4A58-84EF-AB47EF9C4BD2}" dt="2021-01-08T14:20:28.163" v="5372" actId="20577"/>
          <ac:spMkLst>
            <pc:docMk/>
            <pc:sldMk cId="707521056" sldId="265"/>
            <ac:spMk id="7" creationId="{E67E46D3-A323-4CBC-92BE-6EA4962DEE4A}"/>
          </ac:spMkLst>
        </pc:spChg>
        <pc:spChg chg="add mod ord">
          <ac:chgData name="Konrad Pagacz" userId="e545d7174c31fd57" providerId="LiveId" clId="{58155686-19C7-4A58-84EF-AB47EF9C4BD2}" dt="2021-01-08T14:38:09.475" v="6105" actId="27636"/>
          <ac:spMkLst>
            <pc:docMk/>
            <pc:sldMk cId="707521056" sldId="265"/>
            <ac:spMk id="8" creationId="{F4811C32-ACBF-47B6-BA8A-38582070BC25}"/>
          </ac:spMkLst>
        </pc:spChg>
        <pc:spChg chg="add mod ord">
          <ac:chgData name="Konrad Pagacz" userId="e545d7174c31fd57" providerId="LiveId" clId="{58155686-19C7-4A58-84EF-AB47EF9C4BD2}" dt="2021-01-08T14:20:31.545" v="5392" actId="20577"/>
          <ac:spMkLst>
            <pc:docMk/>
            <pc:sldMk cId="707521056" sldId="265"/>
            <ac:spMk id="9" creationId="{47FEFB4E-9438-4D6D-9F5C-EA41543D8D8C}"/>
          </ac:spMkLst>
        </pc:spChg>
        <pc:spChg chg="add mod ord">
          <ac:chgData name="Konrad Pagacz" userId="e545d7174c31fd57" providerId="LiveId" clId="{58155686-19C7-4A58-84EF-AB47EF9C4BD2}" dt="2021-01-08T14:38:11.423" v="6110" actId="20577"/>
          <ac:spMkLst>
            <pc:docMk/>
            <pc:sldMk cId="707521056" sldId="265"/>
            <ac:spMk id="10" creationId="{5048DFB2-32EE-4958-A5BC-20B71F3DB2B7}"/>
          </ac:spMkLst>
        </pc:spChg>
      </pc:sldChg>
      <pc:sldChg chg="addSp delSp modSp new mod modClrScheme chgLayout">
        <pc:chgData name="Konrad Pagacz" userId="e545d7174c31fd57" providerId="LiveId" clId="{58155686-19C7-4A58-84EF-AB47EF9C4BD2}" dt="2021-01-08T14:38:29.279" v="6130" actId="20577"/>
        <pc:sldMkLst>
          <pc:docMk/>
          <pc:sldMk cId="1220410859" sldId="266"/>
        </pc:sldMkLst>
        <pc:spChg chg="del mod ord">
          <ac:chgData name="Konrad Pagacz" userId="e545d7174c31fd57" providerId="LiveId" clId="{58155686-19C7-4A58-84EF-AB47EF9C4BD2}" dt="2021-01-08T14:38:25.217" v="6112" actId="700"/>
          <ac:spMkLst>
            <pc:docMk/>
            <pc:sldMk cId="1220410859" sldId="266"/>
            <ac:spMk id="2" creationId="{3672DEF6-ED12-4CCB-ADBB-B7E06B0F4F1D}"/>
          </ac:spMkLst>
        </pc:spChg>
        <pc:spChg chg="del mod ord">
          <ac:chgData name="Konrad Pagacz" userId="e545d7174c31fd57" providerId="LiveId" clId="{58155686-19C7-4A58-84EF-AB47EF9C4BD2}" dt="2021-01-08T14:38:25.217" v="6112" actId="700"/>
          <ac:spMkLst>
            <pc:docMk/>
            <pc:sldMk cId="1220410859" sldId="266"/>
            <ac:spMk id="3" creationId="{20E96F63-624D-4802-A844-7D4019E80C40}"/>
          </ac:spMkLst>
        </pc:spChg>
        <pc:spChg chg="add mod ord">
          <ac:chgData name="Konrad Pagacz" userId="e545d7174c31fd57" providerId="LiveId" clId="{58155686-19C7-4A58-84EF-AB47EF9C4BD2}" dt="2021-01-08T14:38:29.279" v="6130" actId="20577"/>
          <ac:spMkLst>
            <pc:docMk/>
            <pc:sldMk cId="1220410859" sldId="266"/>
            <ac:spMk id="4" creationId="{14F8D8AE-840A-4DF6-B0EA-AEFB94B60443}"/>
          </ac:spMkLst>
        </pc:spChg>
        <pc:spChg chg="add mod ord">
          <ac:chgData name="Konrad Pagacz" userId="e545d7174c31fd57" providerId="LiveId" clId="{58155686-19C7-4A58-84EF-AB47EF9C4BD2}" dt="2021-01-08T14:38:25.217" v="6112" actId="700"/>
          <ac:spMkLst>
            <pc:docMk/>
            <pc:sldMk cId="1220410859" sldId="266"/>
            <ac:spMk id="5" creationId="{4FD3611F-EDCA-4776-9935-BAEBD428BD9B}"/>
          </ac:spMkLst>
        </pc:spChg>
      </pc:sldChg>
      <pc:sldChg chg="addSp delSp modSp new mod modClrScheme chgLayout">
        <pc:chgData name="Konrad Pagacz" userId="e545d7174c31fd57" providerId="LiveId" clId="{58155686-19C7-4A58-84EF-AB47EF9C4BD2}" dt="2021-01-08T14:49:46.108" v="6647" actId="20577"/>
        <pc:sldMkLst>
          <pc:docMk/>
          <pc:sldMk cId="3392131300" sldId="267"/>
        </pc:sldMkLst>
        <pc:spChg chg="del mod ord">
          <ac:chgData name="Konrad Pagacz" userId="e545d7174c31fd57" providerId="LiveId" clId="{58155686-19C7-4A58-84EF-AB47EF9C4BD2}" dt="2021-01-08T14:47:44.126" v="6269" actId="700"/>
          <ac:spMkLst>
            <pc:docMk/>
            <pc:sldMk cId="3392131300" sldId="267"/>
            <ac:spMk id="2" creationId="{76D97477-4DAF-4E37-94D8-4A4A08308AD2}"/>
          </ac:spMkLst>
        </pc:spChg>
        <pc:spChg chg="del">
          <ac:chgData name="Konrad Pagacz" userId="e545d7174c31fd57" providerId="LiveId" clId="{58155686-19C7-4A58-84EF-AB47EF9C4BD2}" dt="2021-01-08T14:47:44.126" v="6269" actId="700"/>
          <ac:spMkLst>
            <pc:docMk/>
            <pc:sldMk cId="3392131300" sldId="267"/>
            <ac:spMk id="3" creationId="{4E6B7292-BB4C-4287-83DD-72876C171166}"/>
          </ac:spMkLst>
        </pc:spChg>
        <pc:spChg chg="del mod ord">
          <ac:chgData name="Konrad Pagacz" userId="e545d7174c31fd57" providerId="LiveId" clId="{58155686-19C7-4A58-84EF-AB47EF9C4BD2}" dt="2021-01-08T14:47:44.126" v="6269" actId="700"/>
          <ac:spMkLst>
            <pc:docMk/>
            <pc:sldMk cId="3392131300" sldId="267"/>
            <ac:spMk id="4" creationId="{4449EDAD-DCAE-4882-A709-F4B58C6915CC}"/>
          </ac:spMkLst>
        </pc:spChg>
        <pc:spChg chg="del">
          <ac:chgData name="Konrad Pagacz" userId="e545d7174c31fd57" providerId="LiveId" clId="{58155686-19C7-4A58-84EF-AB47EF9C4BD2}" dt="2021-01-08T14:47:44.126" v="6269" actId="700"/>
          <ac:spMkLst>
            <pc:docMk/>
            <pc:sldMk cId="3392131300" sldId="267"/>
            <ac:spMk id="5" creationId="{427A5AD8-CAD5-4BBE-9A77-C2ED20BDAB39}"/>
          </ac:spMkLst>
        </pc:spChg>
        <pc:spChg chg="del">
          <ac:chgData name="Konrad Pagacz" userId="e545d7174c31fd57" providerId="LiveId" clId="{58155686-19C7-4A58-84EF-AB47EF9C4BD2}" dt="2021-01-08T14:47:44.126" v="6269" actId="700"/>
          <ac:spMkLst>
            <pc:docMk/>
            <pc:sldMk cId="3392131300" sldId="267"/>
            <ac:spMk id="6" creationId="{8308AC94-FD83-4C45-876B-D5949DBCF0E1}"/>
          </ac:spMkLst>
        </pc:spChg>
        <pc:spChg chg="add mod ord">
          <ac:chgData name="Konrad Pagacz" userId="e545d7174c31fd57" providerId="LiveId" clId="{58155686-19C7-4A58-84EF-AB47EF9C4BD2}" dt="2021-01-08T14:47:45.813" v="6276" actId="20577"/>
          <ac:spMkLst>
            <pc:docMk/>
            <pc:sldMk cId="3392131300" sldId="267"/>
            <ac:spMk id="7" creationId="{0FC5EC38-C4FA-4B53-9B32-54827F019AAD}"/>
          </ac:spMkLst>
        </pc:spChg>
        <pc:spChg chg="add mod ord">
          <ac:chgData name="Konrad Pagacz" userId="e545d7174c31fd57" providerId="LiveId" clId="{58155686-19C7-4A58-84EF-AB47EF9C4BD2}" dt="2021-01-08T14:49:46.108" v="6647" actId="20577"/>
          <ac:spMkLst>
            <pc:docMk/>
            <pc:sldMk cId="3392131300" sldId="267"/>
            <ac:spMk id="8" creationId="{A66E6A69-ACEE-4183-8981-416FFD73E9CA}"/>
          </ac:spMkLst>
        </pc:spChg>
      </pc:sldChg>
      <pc:sldChg chg="modSp new del mod">
        <pc:chgData name="Konrad Pagacz" userId="e545d7174c31fd57" providerId="LiveId" clId="{58155686-19C7-4A58-84EF-AB47EF9C4BD2}" dt="2021-01-08T14:51:47.385" v="6930" actId="2696"/>
        <pc:sldMkLst>
          <pc:docMk/>
          <pc:sldMk cId="2137910714" sldId="268"/>
        </pc:sldMkLst>
        <pc:spChg chg="mod">
          <ac:chgData name="Konrad Pagacz" userId="e545d7174c31fd57" providerId="LiveId" clId="{58155686-19C7-4A58-84EF-AB47EF9C4BD2}" dt="2021-01-08T14:50:05.037" v="6711" actId="20577"/>
          <ac:spMkLst>
            <pc:docMk/>
            <pc:sldMk cId="2137910714" sldId="268"/>
            <ac:spMk id="2" creationId="{7A9BB1BC-80B2-466C-B056-5174365FD99B}"/>
          </ac:spMkLst>
        </pc:spChg>
        <pc:spChg chg="mod">
          <ac:chgData name="Konrad Pagacz" userId="e545d7174c31fd57" providerId="LiveId" clId="{58155686-19C7-4A58-84EF-AB47EF9C4BD2}" dt="2021-01-08T14:51:01.908" v="6929" actId="20577"/>
          <ac:spMkLst>
            <pc:docMk/>
            <pc:sldMk cId="2137910714" sldId="268"/>
            <ac:spMk id="3" creationId="{A3D98A8B-4D21-4554-BEB5-CAC32E2FA4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277F-5AC1-4B1A-8EEA-7B0DF7C0BE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AB45EE-7CB7-4560-8A0B-FEA8E53E1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0DCD0F-2CC1-4B72-BF24-6BC90AE05CCE}"/>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5" name="Footer Placeholder 4">
            <a:extLst>
              <a:ext uri="{FF2B5EF4-FFF2-40B4-BE49-F238E27FC236}">
                <a16:creationId xmlns:a16="http://schemas.microsoft.com/office/drawing/2014/main" id="{F1D63E58-1BC1-4931-A9B8-55A6DE517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6837F-E9E5-4629-9E78-E5BD250AE44C}"/>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74637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2FAF-8828-476B-9FC9-DC43A8DA94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32B37C-0A83-4616-AF35-670790E37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4E89A-DCB6-4524-AA95-A8C6FC175D6D}"/>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5" name="Footer Placeholder 4">
            <a:extLst>
              <a:ext uri="{FF2B5EF4-FFF2-40B4-BE49-F238E27FC236}">
                <a16:creationId xmlns:a16="http://schemas.microsoft.com/office/drawing/2014/main" id="{44F74420-8055-4804-B4EB-21236780E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B1CBF-1569-4412-88AD-4EA93DFBCFF7}"/>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08200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B5EA2B-F937-4367-91FC-D21FE24839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10C33C-E117-4D76-A826-9EC5866D01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77B41-BBBF-4345-9153-273760F61021}"/>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5" name="Footer Placeholder 4">
            <a:extLst>
              <a:ext uri="{FF2B5EF4-FFF2-40B4-BE49-F238E27FC236}">
                <a16:creationId xmlns:a16="http://schemas.microsoft.com/office/drawing/2014/main" id="{44E47B00-A5C8-411A-AA5C-BF9C20A3E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A7716-6EB4-4C5C-B068-A4DD4A95C999}"/>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04211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831D-294A-43D3-8936-8BB911D59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0D7FC1-1A5C-4154-9743-526280D6E3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6D30D-A3A1-4582-9FE8-ED289D3F7099}"/>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5" name="Footer Placeholder 4">
            <a:extLst>
              <a:ext uri="{FF2B5EF4-FFF2-40B4-BE49-F238E27FC236}">
                <a16:creationId xmlns:a16="http://schemas.microsoft.com/office/drawing/2014/main" id="{1FE76202-7CF7-40A4-9E5A-5428849FC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438E4-E894-4300-A0D0-225118E52D44}"/>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85815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3524-681E-4E06-9D5A-0FB539C333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319480-77DD-41F1-A8BA-314686E20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F7C9F8-6AF3-4A5B-9CEC-DCFE8B186BFD}"/>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5" name="Footer Placeholder 4">
            <a:extLst>
              <a:ext uri="{FF2B5EF4-FFF2-40B4-BE49-F238E27FC236}">
                <a16:creationId xmlns:a16="http://schemas.microsoft.com/office/drawing/2014/main" id="{F2967CD4-E5EB-4441-AFBE-F4C7AC8CD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A1D5E-1D16-40BD-8512-3551C1ABB758}"/>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407745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E82A-879E-4888-8605-0F4AEC7BE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AD5A90-30D2-4356-9574-4592B1209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17C619-D009-4DA9-B4C9-91B8D8D68D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FFFAED-FC39-413C-94AD-04BDA26EC43D}"/>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6" name="Footer Placeholder 5">
            <a:extLst>
              <a:ext uri="{FF2B5EF4-FFF2-40B4-BE49-F238E27FC236}">
                <a16:creationId xmlns:a16="http://schemas.microsoft.com/office/drawing/2014/main" id="{8B4A428A-A729-49A1-A0AE-BEECE27CF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0F79B3-0521-40B7-ABA1-F4A552F22C52}"/>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15102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98F0-AD52-41F7-82A6-A7C25640F7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32030D-6019-481E-B1B0-5C608C96F4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FEB0D4-614C-4427-87AE-63915F701E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BFCD6E-9B2B-4E37-9968-B14D326CEB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66C85-281A-46D7-90D7-FF8329F1D6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9AFA7-FCDD-436B-81F8-BCDF45A93638}"/>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8" name="Footer Placeholder 7">
            <a:extLst>
              <a:ext uri="{FF2B5EF4-FFF2-40B4-BE49-F238E27FC236}">
                <a16:creationId xmlns:a16="http://schemas.microsoft.com/office/drawing/2014/main" id="{D7542497-CBA5-42A6-9931-94DD1E70D0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07E9F8-2CAC-4BDD-9759-18959ECB7BD6}"/>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75162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37FE-8B36-4732-A661-C6BC7E816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BEFAF-CD8A-466A-B010-3EFAE27801A5}"/>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4" name="Footer Placeholder 3">
            <a:extLst>
              <a:ext uri="{FF2B5EF4-FFF2-40B4-BE49-F238E27FC236}">
                <a16:creationId xmlns:a16="http://schemas.microsoft.com/office/drawing/2014/main" id="{B79858BC-5D4B-424A-A2A7-CD16C9262B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B136C7-CD30-4A54-A2EF-CEDD8DCCA30D}"/>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31120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2C2F1B-97DE-407E-9CC7-162BAAA9337A}"/>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3" name="Footer Placeholder 2">
            <a:extLst>
              <a:ext uri="{FF2B5EF4-FFF2-40B4-BE49-F238E27FC236}">
                <a16:creationId xmlns:a16="http://schemas.microsoft.com/office/drawing/2014/main" id="{39B6E6C4-D333-4ED8-91D6-EC8D925764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BED952-CD31-49BE-BEB5-4943D7784AD9}"/>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2294189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D87E-BD7B-4C4E-A181-49B554D3F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187CBD-7827-4329-9D2F-71E31A5C6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3E889B-DD15-4158-9040-CEA4A24CA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337CC-F31A-407F-A4E8-BF5BF105D5E4}"/>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6" name="Footer Placeholder 5">
            <a:extLst>
              <a:ext uri="{FF2B5EF4-FFF2-40B4-BE49-F238E27FC236}">
                <a16:creationId xmlns:a16="http://schemas.microsoft.com/office/drawing/2014/main" id="{4959071E-D10D-4DFD-8CF4-45F56E3B3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F3E0F-8364-483B-9EAB-E4A8A9C7CB8E}"/>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11774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C197-3AD4-4413-8BB7-9225DDEA7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FB588B-7F95-4A05-AD55-872F43A5E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CE2EC2-2A02-4BD3-B553-5EC663AFD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53D28E-9CA6-4E3C-8109-E2938747010E}"/>
              </a:ext>
            </a:extLst>
          </p:cNvPr>
          <p:cNvSpPr>
            <a:spLocks noGrp="1"/>
          </p:cNvSpPr>
          <p:nvPr>
            <p:ph type="dt" sz="half" idx="10"/>
          </p:nvPr>
        </p:nvSpPr>
        <p:spPr/>
        <p:txBody>
          <a:bodyPr/>
          <a:lstStyle/>
          <a:p>
            <a:fld id="{706A33E2-F93C-420F-BCAB-A9C97DD83ED3}" type="datetimeFigureOut">
              <a:rPr lang="en-US" smtClean="0"/>
              <a:t>1/8/2021</a:t>
            </a:fld>
            <a:endParaRPr lang="en-US"/>
          </a:p>
        </p:txBody>
      </p:sp>
      <p:sp>
        <p:nvSpPr>
          <p:cNvPr id="6" name="Footer Placeholder 5">
            <a:extLst>
              <a:ext uri="{FF2B5EF4-FFF2-40B4-BE49-F238E27FC236}">
                <a16:creationId xmlns:a16="http://schemas.microsoft.com/office/drawing/2014/main" id="{1B9D204F-56A3-4D95-B69B-9E5868FAA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7D12B-1B5C-4709-A66B-2EC220E29026}"/>
              </a:ext>
            </a:extLst>
          </p:cNvPr>
          <p:cNvSpPr>
            <a:spLocks noGrp="1"/>
          </p:cNvSpPr>
          <p:nvPr>
            <p:ph type="sldNum" sz="quarter" idx="12"/>
          </p:nvPr>
        </p:nvSpPr>
        <p:spPr/>
        <p:txBody>
          <a:bodyPr/>
          <a:lstStyle/>
          <a:p>
            <a:fld id="{B94738D3-5764-4B25-92EA-A9E762E9D0B8}" type="slidenum">
              <a:rPr lang="en-US" smtClean="0"/>
              <a:t>‹#›</a:t>
            </a:fld>
            <a:endParaRPr lang="en-US"/>
          </a:p>
        </p:txBody>
      </p:sp>
    </p:spTree>
    <p:extLst>
      <p:ext uri="{BB962C8B-B14F-4D97-AF65-F5344CB8AC3E}">
        <p14:creationId xmlns:p14="http://schemas.microsoft.com/office/powerpoint/2010/main" val="412956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C3CE40-C3E3-41F4-9D56-DD17B076F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6E8F98-7B13-4632-9E6E-6B1A2B6A9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7521C-907D-436B-B3A4-ECC30397B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A33E2-F93C-420F-BCAB-A9C97DD83ED3}" type="datetimeFigureOut">
              <a:rPr lang="en-US" smtClean="0"/>
              <a:t>1/8/2021</a:t>
            </a:fld>
            <a:endParaRPr lang="en-US"/>
          </a:p>
        </p:txBody>
      </p:sp>
      <p:sp>
        <p:nvSpPr>
          <p:cNvPr id="5" name="Footer Placeholder 4">
            <a:extLst>
              <a:ext uri="{FF2B5EF4-FFF2-40B4-BE49-F238E27FC236}">
                <a16:creationId xmlns:a16="http://schemas.microsoft.com/office/drawing/2014/main" id="{7BE72F49-A0EA-4155-94FA-DBF925A3E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1F54B9-10AB-4B8D-B037-B5F2D6C06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738D3-5764-4B25-92EA-A9E762E9D0B8}" type="slidenum">
              <a:rPr lang="en-US" smtClean="0"/>
              <a:t>‹#›</a:t>
            </a:fld>
            <a:endParaRPr lang="en-US"/>
          </a:p>
        </p:txBody>
      </p:sp>
    </p:spTree>
    <p:extLst>
      <p:ext uri="{BB962C8B-B14F-4D97-AF65-F5344CB8AC3E}">
        <p14:creationId xmlns:p14="http://schemas.microsoft.com/office/powerpoint/2010/main" val="4094902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0D86-79EF-46B3-8113-FE657B50572F}"/>
              </a:ext>
            </a:extLst>
          </p:cNvPr>
          <p:cNvSpPr>
            <a:spLocks noGrp="1"/>
          </p:cNvSpPr>
          <p:nvPr>
            <p:ph type="ctrTitle"/>
          </p:nvPr>
        </p:nvSpPr>
        <p:spPr/>
        <p:txBody>
          <a:bodyPr>
            <a:normAutofit fontScale="90000"/>
          </a:bodyPr>
          <a:lstStyle/>
          <a:p>
            <a:r>
              <a:rPr lang="pl-PL" dirty="0"/>
              <a:t>Badanie metod rozwiązywania równań nieliniowych - raport</a:t>
            </a:r>
            <a:endParaRPr lang="en-US" dirty="0"/>
          </a:p>
        </p:txBody>
      </p:sp>
      <p:sp>
        <p:nvSpPr>
          <p:cNvPr id="3" name="Subtitle 2">
            <a:extLst>
              <a:ext uri="{FF2B5EF4-FFF2-40B4-BE49-F238E27FC236}">
                <a16:creationId xmlns:a16="http://schemas.microsoft.com/office/drawing/2014/main" id="{D39FD0B2-F64A-4B59-8E22-B8B0E6B05031}"/>
              </a:ext>
            </a:extLst>
          </p:cNvPr>
          <p:cNvSpPr>
            <a:spLocks noGrp="1"/>
          </p:cNvSpPr>
          <p:nvPr>
            <p:ph type="subTitle" idx="1"/>
          </p:nvPr>
        </p:nvSpPr>
        <p:spPr/>
        <p:txBody>
          <a:bodyPr/>
          <a:lstStyle/>
          <a:p>
            <a:pPr algn="r"/>
            <a:r>
              <a:rPr lang="pl-PL" dirty="0"/>
              <a:t>Konrad Pagacz</a:t>
            </a:r>
          </a:p>
          <a:p>
            <a:pPr algn="r"/>
            <a:r>
              <a:rPr lang="pl-PL" dirty="0"/>
              <a:t>Informatyka, gr 21</a:t>
            </a:r>
            <a:endParaRPr lang="en-US" dirty="0"/>
          </a:p>
        </p:txBody>
      </p:sp>
    </p:spTree>
    <p:extLst>
      <p:ext uri="{BB962C8B-B14F-4D97-AF65-F5344CB8AC3E}">
        <p14:creationId xmlns:p14="http://schemas.microsoft.com/office/powerpoint/2010/main" val="71209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FFC28B-9666-4FB4-923F-7D167493B811}"/>
              </a:ext>
            </a:extLst>
          </p:cNvPr>
          <p:cNvSpPr>
            <a:spLocks noGrp="1"/>
          </p:cNvSpPr>
          <p:nvPr>
            <p:ph type="title"/>
          </p:nvPr>
        </p:nvSpPr>
        <p:spPr/>
        <p:txBody>
          <a:bodyPr/>
          <a:lstStyle/>
          <a:p>
            <a:r>
              <a:rPr lang="pl-PL" dirty="0"/>
              <a:t>Metody</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B211C62-2BD5-475B-9D9B-10393963331C}"/>
                  </a:ext>
                </a:extLst>
              </p:cNvPr>
              <p:cNvSpPr>
                <a:spLocks noGrp="1"/>
              </p:cNvSpPr>
              <p:nvPr>
                <p:ph idx="1"/>
              </p:nvPr>
            </p:nvSpPr>
            <p:spPr/>
            <p:txBody>
              <a:bodyPr/>
              <a:lstStyle/>
              <a:p>
                <a:r>
                  <a:rPr lang="pl-PL" dirty="0"/>
                  <a:t>Wykorzystałem implementacje metod z części obowiązkowej</a:t>
                </a:r>
              </a:p>
              <a:p>
                <a:r>
                  <a:rPr lang="pl-PL" dirty="0"/>
                  <a:t>Jako punkt startowy przyjąłem </a:t>
                </a:r>
                <a14:m>
                  <m:oMath xmlns:m="http://schemas.openxmlformats.org/officeDocument/2006/math">
                    <m:r>
                      <a:rPr lang="pl-PL" b="0" i="1" smtClean="0">
                        <a:latin typeface="Cambria Math" panose="02040503050406030204" pitchFamily="18" charset="0"/>
                      </a:rPr>
                      <m:t>𝑥</m:t>
                    </m:r>
                    <m:r>
                      <a:rPr lang="pl-PL" b="0" i="1" smtClean="0">
                        <a:latin typeface="Cambria Math" panose="02040503050406030204" pitchFamily="18" charset="0"/>
                      </a:rPr>
                      <m:t>=100 </m:t>
                    </m:r>
                  </m:oMath>
                </a14:m>
                <a:r>
                  <a:rPr lang="pl-PL" dirty="0"/>
                  <a:t>oraz żądaną tolerancję ustaliłem na poziomie </a:t>
                </a:r>
                <a14:m>
                  <m:oMath xmlns:m="http://schemas.openxmlformats.org/officeDocument/2006/math">
                    <m:sSup>
                      <m:sSupPr>
                        <m:ctrlPr>
                          <a:rPr lang="pl-PL" b="0" i="1" smtClean="0">
                            <a:latin typeface="Cambria Math" panose="02040503050406030204" pitchFamily="18" charset="0"/>
                          </a:rPr>
                        </m:ctrlPr>
                      </m:sSupPr>
                      <m:e>
                        <m:r>
                          <a:rPr lang="pl-PL" b="0" i="1" smtClean="0">
                            <a:latin typeface="Cambria Math" panose="02040503050406030204" pitchFamily="18" charset="0"/>
                          </a:rPr>
                          <m:t>10</m:t>
                        </m:r>
                      </m:e>
                      <m:sup>
                        <m:r>
                          <a:rPr lang="pl-PL" b="0" i="1" smtClean="0">
                            <a:latin typeface="Cambria Math" panose="02040503050406030204" pitchFamily="18" charset="0"/>
                          </a:rPr>
                          <m:t>−6</m:t>
                        </m:r>
                      </m:sup>
                    </m:sSup>
                  </m:oMath>
                </a14:m>
                <a:r>
                  <a:rPr lang="pl-PL" dirty="0"/>
                  <a:t>, korzystałem z równania nr 11</a:t>
                </a:r>
              </a:p>
              <a:p>
                <a:endParaRPr lang="pl-PL" dirty="0"/>
              </a:p>
              <a:p>
                <a:r>
                  <a:rPr lang="pl-PL" dirty="0"/>
                  <a:t>Wyniki znajdują się w dwóch plikach zatytułowanych:</a:t>
                </a:r>
              </a:p>
              <a:p>
                <a:pPr lvl="1"/>
                <a:r>
                  <a:rPr lang="pl-PL" dirty="0"/>
                  <a:t>convergence-order-newton.csv – ciąg dla metody Newtona</a:t>
                </a:r>
              </a:p>
              <a:p>
                <a:pPr lvl="1"/>
                <a:r>
                  <a:rPr lang="pl-PL" dirty="0"/>
                  <a:t>convergence-order-multipoint.csv – ciąg dla metody wielopunktowej</a:t>
                </a:r>
              </a:p>
            </p:txBody>
          </p:sp>
        </mc:Choice>
        <mc:Fallback xmlns="">
          <p:sp>
            <p:nvSpPr>
              <p:cNvPr id="5" name="Content Placeholder 4">
                <a:extLst>
                  <a:ext uri="{FF2B5EF4-FFF2-40B4-BE49-F238E27FC236}">
                    <a16:creationId xmlns:a16="http://schemas.microsoft.com/office/drawing/2014/main" id="{9B211C62-2BD5-475B-9D9B-10393963331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68172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FCD00D-216F-45F9-8FFC-A381C39980EF}"/>
              </a:ext>
            </a:extLst>
          </p:cNvPr>
          <p:cNvSpPr>
            <a:spLocks noGrp="1"/>
          </p:cNvSpPr>
          <p:nvPr>
            <p:ph type="title"/>
          </p:nvPr>
        </p:nvSpPr>
        <p:spPr/>
        <p:txBody>
          <a:bodyPr/>
          <a:lstStyle/>
          <a:p>
            <a:r>
              <a:rPr lang="pl-PL" dirty="0"/>
              <a:t>Rząd i stała zbieżności metod</a:t>
            </a:r>
            <a:endParaRPr lang="en-US" dirty="0"/>
          </a:p>
        </p:txBody>
      </p:sp>
      <p:sp>
        <p:nvSpPr>
          <p:cNvPr id="7" name="Text Placeholder 6">
            <a:extLst>
              <a:ext uri="{FF2B5EF4-FFF2-40B4-BE49-F238E27FC236}">
                <a16:creationId xmlns:a16="http://schemas.microsoft.com/office/drawing/2014/main" id="{E67E46D3-A323-4CBC-92BE-6EA4962DEE4A}"/>
              </a:ext>
            </a:extLst>
          </p:cNvPr>
          <p:cNvSpPr>
            <a:spLocks noGrp="1"/>
          </p:cNvSpPr>
          <p:nvPr>
            <p:ph type="body" idx="1"/>
          </p:nvPr>
        </p:nvSpPr>
        <p:spPr/>
        <p:txBody>
          <a:bodyPr/>
          <a:lstStyle/>
          <a:p>
            <a:r>
              <a:rPr lang="pl-PL" dirty="0"/>
              <a:t>Metoda Newtona</a:t>
            </a:r>
            <a:endParaRPr lang="en-US" dirty="0"/>
          </a:p>
        </p:txBody>
      </p:sp>
      <p:sp>
        <p:nvSpPr>
          <p:cNvPr id="8" name="Content Placeholder 7">
            <a:extLst>
              <a:ext uri="{FF2B5EF4-FFF2-40B4-BE49-F238E27FC236}">
                <a16:creationId xmlns:a16="http://schemas.microsoft.com/office/drawing/2014/main" id="{F4811C32-ACBF-47B6-BA8A-38582070BC25}"/>
              </a:ext>
            </a:extLst>
          </p:cNvPr>
          <p:cNvSpPr>
            <a:spLocks noGrp="1"/>
          </p:cNvSpPr>
          <p:nvPr>
            <p:ph sz="half" idx="2"/>
          </p:nvPr>
        </p:nvSpPr>
        <p:spPr/>
        <p:txBody>
          <a:bodyPr>
            <a:normAutofit fontScale="92500"/>
          </a:bodyPr>
          <a:lstStyle/>
          <a:p>
            <a:r>
              <a:rPr lang="pl-PL" dirty="0"/>
              <a:t>Dla p = 2 ciąg zbiegał do wartości około 0.59</a:t>
            </a:r>
          </a:p>
          <a:p>
            <a:r>
              <a:rPr lang="pl-PL" dirty="0"/>
              <a:t>Dla p = 1 ciąg zbiegał do zera</a:t>
            </a:r>
          </a:p>
          <a:p>
            <a:r>
              <a:rPr lang="pl-PL" dirty="0"/>
              <a:t>Dla p = 3 oraz p = 4 ciąg zbiegał do nieskończoności</a:t>
            </a:r>
          </a:p>
          <a:p>
            <a:r>
              <a:rPr lang="pl-PL" dirty="0"/>
              <a:t>Zatem metoda Newtona jest rzędu drugiego ze stałą zbieżności równą około 0.59</a:t>
            </a:r>
          </a:p>
        </p:txBody>
      </p:sp>
      <p:sp>
        <p:nvSpPr>
          <p:cNvPr id="9" name="Text Placeholder 8">
            <a:extLst>
              <a:ext uri="{FF2B5EF4-FFF2-40B4-BE49-F238E27FC236}">
                <a16:creationId xmlns:a16="http://schemas.microsoft.com/office/drawing/2014/main" id="{47FEFB4E-9438-4D6D-9F5C-EA41543D8D8C}"/>
              </a:ext>
            </a:extLst>
          </p:cNvPr>
          <p:cNvSpPr>
            <a:spLocks noGrp="1"/>
          </p:cNvSpPr>
          <p:nvPr>
            <p:ph type="body" sz="quarter" idx="3"/>
          </p:nvPr>
        </p:nvSpPr>
        <p:spPr/>
        <p:txBody>
          <a:bodyPr/>
          <a:lstStyle/>
          <a:p>
            <a:r>
              <a:rPr lang="pl-PL" dirty="0"/>
              <a:t>Metoda wielopunktowa</a:t>
            </a:r>
            <a:endParaRPr lang="en-US" dirty="0"/>
          </a:p>
        </p:txBody>
      </p:sp>
      <p:sp>
        <p:nvSpPr>
          <p:cNvPr id="10" name="Content Placeholder 9">
            <a:extLst>
              <a:ext uri="{FF2B5EF4-FFF2-40B4-BE49-F238E27FC236}">
                <a16:creationId xmlns:a16="http://schemas.microsoft.com/office/drawing/2014/main" id="{5048DFB2-32EE-4958-A5BC-20B71F3DB2B7}"/>
              </a:ext>
            </a:extLst>
          </p:cNvPr>
          <p:cNvSpPr>
            <a:spLocks noGrp="1"/>
          </p:cNvSpPr>
          <p:nvPr>
            <p:ph sz="quarter" idx="4"/>
          </p:nvPr>
        </p:nvSpPr>
        <p:spPr/>
        <p:txBody>
          <a:bodyPr>
            <a:normAutofit fontScale="92500"/>
          </a:bodyPr>
          <a:lstStyle/>
          <a:p>
            <a:r>
              <a:rPr lang="pl-PL" dirty="0"/>
              <a:t>Dla p = 3 ciąg zbiegał do wartości około 31.69</a:t>
            </a:r>
          </a:p>
          <a:p>
            <a:r>
              <a:rPr lang="pl-PL" dirty="0"/>
              <a:t>Dla p = 1 oraz p = 2 ciąg zbiegał do zera</a:t>
            </a:r>
          </a:p>
          <a:p>
            <a:r>
              <a:rPr lang="pl-PL" dirty="0"/>
              <a:t>Dla p = 4 oraz p = 5 ciąg zbiegał do nieskończoności</a:t>
            </a:r>
          </a:p>
          <a:p>
            <a:r>
              <a:rPr lang="pl-PL" dirty="0"/>
              <a:t>Zatem dla równania N, którego użyłem rząd zbieżności jest równy 3, a stała zbieżności około 31.69</a:t>
            </a:r>
          </a:p>
        </p:txBody>
      </p:sp>
    </p:spTree>
    <p:extLst>
      <p:ext uri="{BB962C8B-B14F-4D97-AF65-F5344CB8AC3E}">
        <p14:creationId xmlns:p14="http://schemas.microsoft.com/office/powerpoint/2010/main" val="707521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C5EC38-C4FA-4B53-9B32-54827F019AAD}"/>
              </a:ext>
            </a:extLst>
          </p:cNvPr>
          <p:cNvSpPr>
            <a:spLocks noGrp="1"/>
          </p:cNvSpPr>
          <p:nvPr>
            <p:ph type="title"/>
          </p:nvPr>
        </p:nvSpPr>
        <p:spPr/>
        <p:txBody>
          <a:bodyPr/>
          <a:lstStyle/>
          <a:p>
            <a:r>
              <a:rPr lang="pl-PL" dirty="0"/>
              <a:t>Wnioski</a:t>
            </a:r>
            <a:endParaRPr lang="en-US" dirty="0"/>
          </a:p>
        </p:txBody>
      </p:sp>
      <p:sp>
        <p:nvSpPr>
          <p:cNvPr id="8" name="Content Placeholder 7">
            <a:extLst>
              <a:ext uri="{FF2B5EF4-FFF2-40B4-BE49-F238E27FC236}">
                <a16:creationId xmlns:a16="http://schemas.microsoft.com/office/drawing/2014/main" id="{A66E6A69-ACEE-4183-8981-416FFD73E9CA}"/>
              </a:ext>
            </a:extLst>
          </p:cNvPr>
          <p:cNvSpPr>
            <a:spLocks noGrp="1"/>
          </p:cNvSpPr>
          <p:nvPr>
            <p:ph idx="1"/>
          </p:nvPr>
        </p:nvSpPr>
        <p:spPr/>
        <p:txBody>
          <a:bodyPr/>
          <a:lstStyle/>
          <a:p>
            <a:r>
              <a:rPr lang="pl-PL" dirty="0"/>
              <a:t>Metoda wielopunktowa zaimplementowana z pomocą równania N była szybsza niż metoda Newtona (zbiegała szybciej)</a:t>
            </a:r>
          </a:p>
          <a:p>
            <a:r>
              <a:rPr lang="pl-PL" dirty="0"/>
              <a:t>Wyniki części dodatkowej potwierdzają ten wniosek. Rząd zbieżności był o jeden większy w przypadku metody wielopunktowej zaimplementowanej przy pomocy równania N.</a:t>
            </a:r>
            <a:endParaRPr lang="en-US" dirty="0"/>
          </a:p>
        </p:txBody>
      </p:sp>
    </p:spTree>
    <p:extLst>
      <p:ext uri="{BB962C8B-B14F-4D97-AF65-F5344CB8AC3E}">
        <p14:creationId xmlns:p14="http://schemas.microsoft.com/office/powerpoint/2010/main" val="3392131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A76B-9E0A-4A4B-A074-3F54EEE4C288}"/>
              </a:ext>
            </a:extLst>
          </p:cNvPr>
          <p:cNvSpPr>
            <a:spLocks noGrp="1"/>
          </p:cNvSpPr>
          <p:nvPr>
            <p:ph type="title"/>
          </p:nvPr>
        </p:nvSpPr>
        <p:spPr/>
        <p:txBody>
          <a:bodyPr/>
          <a:lstStyle/>
          <a:p>
            <a:r>
              <a:rPr lang="pl-PL" dirty="0"/>
              <a:t>Metody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22F698-9D13-44A7-8182-91EF35888D92}"/>
                  </a:ext>
                </a:extLst>
              </p:cNvPr>
              <p:cNvSpPr>
                <a:spLocks noGrp="1"/>
              </p:cNvSpPr>
              <p:nvPr>
                <p:ph idx="1"/>
              </p:nvPr>
            </p:nvSpPr>
            <p:spPr/>
            <p:txBody>
              <a:bodyPr>
                <a:normAutofit fontScale="92500" lnSpcReduction="20000"/>
              </a:bodyPr>
              <a:lstStyle/>
              <a:p>
                <a:r>
                  <a:rPr lang="pl-PL" dirty="0"/>
                  <a:t>Równanie do rozwiązania </a:t>
                </a:r>
              </a:p>
              <a:p>
                <a:pPr lvl="1"/>
                <a:r>
                  <a:rPr lang="pl-PL" dirty="0"/>
                  <a:t>(równanie 11):</a:t>
                </a:r>
                <a14:m>
                  <m:oMath xmlns:m="http://schemas.openxmlformats.org/officeDocument/2006/math">
                    <m:r>
                      <a:rPr lang="pl-PL" b="0" i="0" smtClean="0">
                        <a:latin typeface="Cambria Math" panose="02040503050406030204" pitchFamily="18" charset="0"/>
                      </a:rPr>
                      <m:t> </m:t>
                    </m:r>
                    <m:r>
                      <a:rPr lang="pl-PL" b="0" i="1" smtClean="0">
                        <a:latin typeface="Cambria Math" panose="02040503050406030204" pitchFamily="18" charset="0"/>
                      </a:rPr>
                      <m:t>𝑥</m:t>
                    </m:r>
                    <m:sSup>
                      <m:sSupPr>
                        <m:ctrlPr>
                          <a:rPr lang="pl-PL" b="0" i="1" smtClean="0">
                            <a:latin typeface="Cambria Math" panose="02040503050406030204" pitchFamily="18" charset="0"/>
                          </a:rPr>
                        </m:ctrlPr>
                      </m:sSupPr>
                      <m:e>
                        <m:r>
                          <a:rPr lang="pl-PL" b="0" i="1" smtClean="0">
                            <a:latin typeface="Cambria Math" panose="02040503050406030204" pitchFamily="18" charset="0"/>
                          </a:rPr>
                          <m:t>2</m:t>
                        </m:r>
                      </m:e>
                      <m:sup>
                        <m:r>
                          <a:rPr lang="pl-PL" b="0" i="1" smtClean="0">
                            <a:latin typeface="Cambria Math" panose="02040503050406030204" pitchFamily="18" charset="0"/>
                          </a:rPr>
                          <m:t>𝑥</m:t>
                        </m:r>
                      </m:sup>
                    </m:sSup>
                    <m:r>
                      <a:rPr lang="pl-PL" b="0" i="1" smtClean="0">
                        <a:latin typeface="Cambria Math" panose="02040503050406030204" pitchFamily="18" charset="0"/>
                      </a:rPr>
                      <m:t>−1=0</m:t>
                    </m:r>
                  </m:oMath>
                </a14:m>
                <a:endParaRPr lang="pl-PL" b="0" dirty="0"/>
              </a:p>
              <a:p>
                <a:pPr lvl="1"/>
                <a:r>
                  <a:rPr lang="pl-PL" dirty="0"/>
                  <a:t>(równanie algebraiczne): </a:t>
                </a:r>
                <a14:m>
                  <m:oMath xmlns:m="http://schemas.openxmlformats.org/officeDocument/2006/math">
                    <m:d>
                      <m:dPr>
                        <m:ctrlPr>
                          <a:rPr lang="pl-PL" b="0" i="1" smtClean="0">
                            <a:latin typeface="Cambria Math" panose="02040503050406030204" pitchFamily="18" charset="0"/>
                          </a:rPr>
                        </m:ctrlPr>
                      </m:dPr>
                      <m:e>
                        <m:r>
                          <a:rPr lang="pl-PL" b="0" i="1" smtClean="0">
                            <a:latin typeface="Cambria Math" panose="02040503050406030204" pitchFamily="18" charset="0"/>
                          </a:rPr>
                          <m:t>𝑥</m:t>
                        </m:r>
                        <m:r>
                          <a:rPr lang="pl-PL" b="0" i="1" smtClean="0">
                            <a:latin typeface="Cambria Math" panose="02040503050406030204" pitchFamily="18" charset="0"/>
                          </a:rPr>
                          <m:t> −1.71</m:t>
                        </m:r>
                      </m:e>
                    </m:d>
                    <m:d>
                      <m:dPr>
                        <m:ctrlPr>
                          <a:rPr lang="pl-PL" b="0" i="1" smtClean="0">
                            <a:latin typeface="Cambria Math" panose="02040503050406030204" pitchFamily="18" charset="0"/>
                          </a:rPr>
                        </m:ctrlPr>
                      </m:dPr>
                      <m:e>
                        <m:r>
                          <a:rPr lang="pl-PL" b="0" i="1" smtClean="0">
                            <a:latin typeface="Cambria Math" panose="02040503050406030204" pitchFamily="18" charset="0"/>
                          </a:rPr>
                          <m:t>𝑥</m:t>
                        </m:r>
                        <m:r>
                          <a:rPr lang="pl-PL" b="0" i="1" smtClean="0">
                            <a:latin typeface="Cambria Math" panose="02040503050406030204" pitchFamily="18" charset="0"/>
                          </a:rPr>
                          <m:t>+0.3</m:t>
                        </m:r>
                      </m:e>
                    </m:d>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 −1.11)</m:t>
                    </m:r>
                  </m:oMath>
                </a14:m>
                <a:endParaRPr lang="pl-PL" b="0" dirty="0"/>
              </a:p>
              <a:p>
                <a:r>
                  <a:rPr lang="pl-PL" dirty="0"/>
                  <a:t>Równanie metody wielopunktowej – równanie N</a:t>
                </a:r>
              </a:p>
              <a:p>
                <a:pPr lvl="1"/>
                <a14:m>
                  <m:oMath xmlns:m="http://schemas.openxmlformats.org/officeDocument/2006/math">
                    <m:r>
                      <a:rPr lang="pl-PL" b="0" i="1" smtClean="0">
                        <a:latin typeface="Cambria Math" panose="02040503050406030204" pitchFamily="18" charset="0"/>
                      </a:rPr>
                      <m:t>𝜙</m:t>
                    </m:r>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r>
                      <a:rPr lang="pl-PL" b="0" i="1" smtClean="0">
                        <a:latin typeface="Cambria Math" panose="02040503050406030204" pitchFamily="18" charset="0"/>
                      </a:rPr>
                      <m:t>=</m:t>
                    </m:r>
                    <m:r>
                      <a:rPr lang="pl-PL" b="0" i="1" smtClean="0">
                        <a:latin typeface="Cambria Math" panose="02040503050406030204" pitchFamily="18" charset="0"/>
                      </a:rPr>
                      <m:t>𝑥</m:t>
                    </m:r>
                    <m:r>
                      <a:rPr lang="pl-PL" b="0" i="1" smtClean="0">
                        <a:latin typeface="Cambria Math" panose="02040503050406030204" pitchFamily="18" charset="0"/>
                      </a:rPr>
                      <m:t> −</m:t>
                    </m:r>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4</m:t>
                        </m:r>
                      </m:den>
                    </m:f>
                    <m:d>
                      <m:dPr>
                        <m:begChr m:val="["/>
                        <m:endChr m:val="]"/>
                        <m:ctrlPr>
                          <a:rPr lang="pl-PL" b="0" i="1" smtClean="0">
                            <a:latin typeface="Cambria Math" panose="02040503050406030204" pitchFamily="18" charset="0"/>
                          </a:rPr>
                        </m:ctrlPr>
                      </m:dPr>
                      <m:e>
                        <m:r>
                          <a:rPr lang="pl-PL" b="0" i="1" smtClean="0">
                            <a:latin typeface="Cambria Math" panose="02040503050406030204" pitchFamily="18" charset="0"/>
                          </a:rPr>
                          <m:t>𝑢</m:t>
                        </m:r>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3</m:t>
                            </m:r>
                            <m:r>
                              <a:rPr lang="pl-PL" b="0" i="1" smtClean="0">
                                <a:latin typeface="Cambria Math" panose="02040503050406030204" pitchFamily="18" charset="0"/>
                              </a:rPr>
                              <m:t>𝑓</m:t>
                            </m:r>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num>
                          <m:den>
                            <m:sSup>
                              <m:sSupPr>
                                <m:ctrlPr>
                                  <a:rPr lang="pl-PL" b="0" i="1" smtClean="0">
                                    <a:latin typeface="Cambria Math" panose="02040503050406030204" pitchFamily="18" charset="0"/>
                                  </a:rPr>
                                </m:ctrlPr>
                              </m:sSupPr>
                              <m:e>
                                <m:r>
                                  <a:rPr lang="pl-PL" b="0" i="1" smtClean="0">
                                    <a:latin typeface="Cambria Math" panose="02040503050406030204" pitchFamily="18" charset="0"/>
                                  </a:rPr>
                                  <m:t>𝑓</m:t>
                                </m:r>
                              </m:e>
                              <m:sup>
                                <m:r>
                                  <a:rPr lang="pl-PL" b="0" i="1" smtClean="0">
                                    <a:latin typeface="Cambria Math" panose="02040503050406030204" pitchFamily="18" charset="0"/>
                                  </a:rPr>
                                  <m:t>′</m:t>
                                </m:r>
                              </m:sup>
                            </m:sSup>
                            <m:d>
                              <m:dPr>
                                <m:ctrlPr>
                                  <a:rPr lang="pl-PL" b="0" i="1" smtClean="0">
                                    <a:latin typeface="Cambria Math" panose="02040503050406030204" pitchFamily="18" charset="0"/>
                                  </a:rPr>
                                </m:ctrlPr>
                              </m:dPr>
                              <m:e>
                                <m:r>
                                  <a:rPr lang="pl-PL" b="0" i="1" smtClean="0">
                                    <a:latin typeface="Cambria Math" panose="02040503050406030204" pitchFamily="18" charset="0"/>
                                  </a:rPr>
                                  <m:t>𝑥</m:t>
                                </m:r>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2</m:t>
                                    </m:r>
                                  </m:num>
                                  <m:den>
                                    <m:r>
                                      <a:rPr lang="pl-PL" b="0" i="1" smtClean="0">
                                        <a:latin typeface="Cambria Math" panose="02040503050406030204" pitchFamily="18" charset="0"/>
                                      </a:rPr>
                                      <m:t>9</m:t>
                                    </m:r>
                                  </m:den>
                                </m:f>
                                <m:d>
                                  <m:dPr>
                                    <m:begChr m:val="["/>
                                    <m:endChr m:val="]"/>
                                    <m:ctrlPr>
                                      <a:rPr lang="pl-PL" i="1">
                                        <a:latin typeface="Cambria Math" panose="02040503050406030204" pitchFamily="18" charset="0"/>
                                      </a:rPr>
                                    </m:ctrlPr>
                                  </m:dPr>
                                  <m:e>
                                    <m:r>
                                      <a:rPr lang="pl-PL" i="1">
                                        <a:latin typeface="Cambria Math" panose="02040503050406030204" pitchFamily="18" charset="0"/>
                                      </a:rPr>
                                      <m:t>2</m:t>
                                    </m:r>
                                    <m:r>
                                      <a:rPr lang="pl-PL" i="1">
                                        <a:latin typeface="Cambria Math" panose="02040503050406030204" pitchFamily="18" charset="0"/>
                                      </a:rPr>
                                      <m:t>𝑢</m:t>
                                    </m:r>
                                    <m:d>
                                      <m:dPr>
                                        <m:ctrlPr>
                                          <a:rPr lang="pl-PL" i="1">
                                            <a:latin typeface="Cambria Math" panose="02040503050406030204" pitchFamily="18" charset="0"/>
                                          </a:rPr>
                                        </m:ctrlPr>
                                      </m:dPr>
                                      <m:e>
                                        <m:r>
                                          <a:rPr lang="pl-PL" i="1">
                                            <a:latin typeface="Cambria Math" panose="02040503050406030204" pitchFamily="18" charset="0"/>
                                          </a:rPr>
                                          <m:t>𝑥</m:t>
                                        </m:r>
                                      </m:e>
                                    </m:d>
                                    <m:r>
                                      <a:rPr lang="pl-PL" i="1">
                                        <a:latin typeface="Cambria Math" panose="02040503050406030204" pitchFamily="18" charset="0"/>
                                      </a:rPr>
                                      <m:t>+</m:t>
                                    </m:r>
                                    <m:f>
                                      <m:fPr>
                                        <m:ctrlPr>
                                          <a:rPr lang="pl-PL" i="1">
                                            <a:latin typeface="Cambria Math" panose="02040503050406030204" pitchFamily="18" charset="0"/>
                                          </a:rPr>
                                        </m:ctrlPr>
                                      </m:fPr>
                                      <m:num>
                                        <m:r>
                                          <a:rPr lang="pl-PL" i="1">
                                            <a:latin typeface="Cambria Math" panose="02040503050406030204" pitchFamily="18" charset="0"/>
                                          </a:rPr>
                                          <m:t>𝑓</m:t>
                                        </m:r>
                                        <m:d>
                                          <m:dPr>
                                            <m:ctrlPr>
                                              <a:rPr lang="pl-PL" i="1">
                                                <a:latin typeface="Cambria Math" panose="02040503050406030204" pitchFamily="18" charset="0"/>
                                              </a:rPr>
                                            </m:ctrlPr>
                                          </m:dPr>
                                          <m:e>
                                            <m:r>
                                              <a:rPr lang="pl-PL" i="1">
                                                <a:latin typeface="Cambria Math" panose="02040503050406030204" pitchFamily="18" charset="0"/>
                                              </a:rPr>
                                              <m:t>𝑥</m:t>
                                            </m:r>
                                          </m:e>
                                        </m:d>
                                      </m:num>
                                      <m:den>
                                        <m:sSup>
                                          <m:sSupPr>
                                            <m:ctrlPr>
                                              <a:rPr lang="pl-PL" i="1">
                                                <a:latin typeface="Cambria Math" panose="02040503050406030204" pitchFamily="18" charset="0"/>
                                              </a:rPr>
                                            </m:ctrlPr>
                                          </m:sSupPr>
                                          <m:e>
                                            <m:r>
                                              <a:rPr lang="pl-PL" i="1">
                                                <a:latin typeface="Cambria Math" panose="02040503050406030204" pitchFamily="18" charset="0"/>
                                              </a:rPr>
                                              <m:t>𝑓</m:t>
                                            </m:r>
                                          </m:e>
                                          <m:sup>
                                            <m:r>
                                              <a:rPr lang="pl-PL" i="1">
                                                <a:latin typeface="Cambria Math" panose="02040503050406030204" pitchFamily="18" charset="0"/>
                                              </a:rPr>
                                              <m:t>′</m:t>
                                            </m:r>
                                          </m:sup>
                                        </m:sSup>
                                        <m:d>
                                          <m:dPr>
                                            <m:ctrlPr>
                                              <a:rPr lang="pl-PL" i="1">
                                                <a:latin typeface="Cambria Math" panose="02040503050406030204" pitchFamily="18" charset="0"/>
                                              </a:rPr>
                                            </m:ctrlPr>
                                          </m:dPr>
                                          <m:e>
                                            <m:r>
                                              <a:rPr lang="pl-PL" i="1">
                                                <a:latin typeface="Cambria Math" panose="02040503050406030204" pitchFamily="18" charset="0"/>
                                              </a:rPr>
                                              <m:t>𝑥</m:t>
                                            </m:r>
                                            <m:r>
                                              <a:rPr lang="pl-PL" i="1">
                                                <a:latin typeface="Cambria Math" panose="02040503050406030204" pitchFamily="18" charset="0"/>
                                              </a:rPr>
                                              <m:t>−</m:t>
                                            </m:r>
                                            <m:r>
                                              <a:rPr lang="pl-PL" i="1">
                                                <a:latin typeface="Cambria Math" panose="02040503050406030204" pitchFamily="18" charset="0"/>
                                              </a:rPr>
                                              <m:t>𝑢</m:t>
                                            </m:r>
                                            <m:d>
                                              <m:dPr>
                                                <m:ctrlPr>
                                                  <a:rPr lang="pl-PL" i="1">
                                                    <a:latin typeface="Cambria Math" panose="02040503050406030204" pitchFamily="18" charset="0"/>
                                                  </a:rPr>
                                                </m:ctrlPr>
                                              </m:dPr>
                                              <m:e>
                                                <m:r>
                                                  <a:rPr lang="pl-PL" i="1">
                                                    <a:latin typeface="Cambria Math" panose="02040503050406030204" pitchFamily="18" charset="0"/>
                                                  </a:rPr>
                                                  <m:t>𝑥</m:t>
                                                </m:r>
                                              </m:e>
                                            </m:d>
                                          </m:e>
                                        </m:d>
                                      </m:den>
                                    </m:f>
                                  </m:e>
                                </m:d>
                              </m:e>
                            </m:d>
                          </m:den>
                        </m:f>
                      </m:e>
                    </m:d>
                    <m:r>
                      <a:rPr lang="pl-PL" b="0" i="1" smtClean="0">
                        <a:latin typeface="Cambria Math" panose="02040503050406030204" pitchFamily="18" charset="0"/>
                      </a:rPr>
                      <m:t>,  </m:t>
                    </m:r>
                    <m:r>
                      <a:rPr lang="pl-PL" b="0" i="1" smtClean="0">
                        <a:latin typeface="Cambria Math" panose="02040503050406030204" pitchFamily="18" charset="0"/>
                      </a:rPr>
                      <m:t>𝑢</m:t>
                    </m:r>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𝑓</m:t>
                        </m:r>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num>
                      <m:den>
                        <m:sSup>
                          <m:sSupPr>
                            <m:ctrlPr>
                              <a:rPr lang="pl-PL" b="0" i="1" smtClean="0">
                                <a:latin typeface="Cambria Math" panose="02040503050406030204" pitchFamily="18" charset="0"/>
                              </a:rPr>
                            </m:ctrlPr>
                          </m:sSupPr>
                          <m:e>
                            <m:r>
                              <a:rPr lang="pl-PL" b="0" i="1" smtClean="0">
                                <a:latin typeface="Cambria Math" panose="02040503050406030204" pitchFamily="18" charset="0"/>
                              </a:rPr>
                              <m:t>𝑓</m:t>
                            </m:r>
                          </m:e>
                          <m:sup>
                            <m:r>
                              <a:rPr lang="pl-PL" b="0" i="1" smtClean="0">
                                <a:latin typeface="Cambria Math" panose="02040503050406030204" pitchFamily="18" charset="0"/>
                              </a:rPr>
                              <m:t>′</m:t>
                            </m:r>
                          </m:sup>
                        </m:sSup>
                        <m:d>
                          <m:dPr>
                            <m:ctrlPr>
                              <a:rPr lang="pl-PL" b="0" i="1" smtClean="0">
                                <a:latin typeface="Cambria Math" panose="02040503050406030204" pitchFamily="18" charset="0"/>
                              </a:rPr>
                            </m:ctrlPr>
                          </m:dPr>
                          <m:e>
                            <m:r>
                              <a:rPr lang="pl-PL" b="0" i="1" smtClean="0">
                                <a:latin typeface="Cambria Math" panose="02040503050406030204" pitchFamily="18" charset="0"/>
                              </a:rPr>
                              <m:t>𝑥</m:t>
                            </m:r>
                          </m:e>
                        </m:d>
                      </m:den>
                    </m:f>
                  </m:oMath>
                </a14:m>
                <a:endParaRPr lang="pl-PL" dirty="0"/>
              </a:p>
              <a:p>
                <a:r>
                  <a:rPr lang="pl-PL" dirty="0"/>
                  <a:t>Algorytmy rozwiązania równań nieliniowych metodą Newtona oraz metodą wielopunktową zaimplementowałem w języku programowania c++</a:t>
                </a:r>
              </a:p>
              <a:p>
                <a:r>
                  <a:rPr lang="pl-PL" dirty="0"/>
                  <a:t>Czas zbiegania metod był liczony na podstawie liczby iteracji algorytmu do osiągnięcia różnicy w szacowaniu poniżej wartości tolerancji dokładności</a:t>
                </a:r>
              </a:p>
              <a:p>
                <a:r>
                  <a:rPr lang="pl-PL" dirty="0"/>
                  <a:t>Przybliżone do 16 miejsca po przecinku rozwiązanie równania nr 11 ustaliłem, korzystając z https://www.wolframalpha.com/</a:t>
                </a:r>
              </a:p>
            </p:txBody>
          </p:sp>
        </mc:Choice>
        <mc:Fallback>
          <p:sp>
            <p:nvSpPr>
              <p:cNvPr id="3" name="Content Placeholder 2">
                <a:extLst>
                  <a:ext uri="{FF2B5EF4-FFF2-40B4-BE49-F238E27FC236}">
                    <a16:creationId xmlns:a16="http://schemas.microsoft.com/office/drawing/2014/main" id="{6D22F698-9D13-44A7-8182-91EF35888D92}"/>
                  </a:ext>
                </a:extLst>
              </p:cNvPr>
              <p:cNvSpPr>
                <a:spLocks noGrp="1" noRot="1" noChangeAspect="1" noMove="1" noResize="1" noEditPoints="1" noAdjustHandles="1" noChangeArrowheads="1" noChangeShapeType="1" noTextEdit="1"/>
              </p:cNvSpPr>
              <p:nvPr>
                <p:ph idx="1"/>
              </p:nvPr>
            </p:nvSpPr>
            <p:spPr>
              <a:blipFill>
                <a:blip r:embed="rId2"/>
                <a:stretch>
                  <a:fillRect l="-928" t="-3501" r="-1333"/>
                </a:stretch>
              </a:blipFill>
            </p:spPr>
            <p:txBody>
              <a:bodyPr/>
              <a:lstStyle/>
              <a:p>
                <a:r>
                  <a:rPr lang="en-US">
                    <a:noFill/>
                  </a:rPr>
                  <a:t> </a:t>
                </a:r>
              </a:p>
            </p:txBody>
          </p:sp>
        </mc:Fallback>
      </mc:AlternateContent>
    </p:spTree>
    <p:extLst>
      <p:ext uri="{BB962C8B-B14F-4D97-AF65-F5344CB8AC3E}">
        <p14:creationId xmlns:p14="http://schemas.microsoft.com/office/powerpoint/2010/main" val="259525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249D-C16F-4353-8E8A-481AED1C0BAA}"/>
              </a:ext>
            </a:extLst>
          </p:cNvPr>
          <p:cNvSpPr>
            <a:spLocks noGrp="1"/>
          </p:cNvSpPr>
          <p:nvPr>
            <p:ph type="title"/>
          </p:nvPr>
        </p:nvSpPr>
        <p:spPr/>
        <p:txBody>
          <a:bodyPr/>
          <a:lstStyle/>
          <a:p>
            <a:r>
              <a:rPr lang="pl-PL" dirty="0"/>
              <a:t>Zadanie</a:t>
            </a:r>
            <a:endParaRPr lang="en-US" dirty="0"/>
          </a:p>
        </p:txBody>
      </p:sp>
      <p:sp>
        <p:nvSpPr>
          <p:cNvPr id="3" name="Content Placeholder 2">
            <a:extLst>
              <a:ext uri="{FF2B5EF4-FFF2-40B4-BE49-F238E27FC236}">
                <a16:creationId xmlns:a16="http://schemas.microsoft.com/office/drawing/2014/main" id="{EB5D8199-7D0E-4E29-872A-27A96A28D94B}"/>
              </a:ext>
            </a:extLst>
          </p:cNvPr>
          <p:cNvSpPr>
            <a:spLocks noGrp="1"/>
          </p:cNvSpPr>
          <p:nvPr>
            <p:ph idx="1"/>
          </p:nvPr>
        </p:nvSpPr>
        <p:spPr/>
        <p:txBody>
          <a:bodyPr/>
          <a:lstStyle/>
          <a:p>
            <a:r>
              <a:rPr lang="pl-PL" dirty="0"/>
              <a:t>Należało zbadać 4 właściwości obu metod i je porównać pod względem:</a:t>
            </a:r>
          </a:p>
          <a:p>
            <a:pPr lvl="1"/>
            <a:r>
              <a:rPr lang="pl-PL" dirty="0">
                <a:latin typeface="Arial" panose="020B0604020202020204" pitchFamily="34" charset="0"/>
              </a:rPr>
              <a:t>Szybkości zbieżności metody a punkt startowy dla ustalonej tolerancji dokładności metody</a:t>
            </a:r>
          </a:p>
          <a:p>
            <a:pPr lvl="1"/>
            <a:r>
              <a:rPr lang="pl-PL" dirty="0"/>
              <a:t>Szybkość zbieżności metody a żądana tolerancja dokładności dla ustalonego punktu startowego)</a:t>
            </a:r>
          </a:p>
          <a:p>
            <a:pPr lvl="1"/>
            <a:r>
              <a:rPr lang="pl-PL" dirty="0"/>
              <a:t>Dokładność metody a punkt startowy dla ustalonej tolerancji dokładności</a:t>
            </a:r>
          </a:p>
          <a:p>
            <a:pPr lvl="1"/>
            <a:r>
              <a:rPr lang="pl-PL" dirty="0"/>
              <a:t>Dokładność metody a żądana tolerancja dokładności dla ustalonego punktu startowego</a:t>
            </a:r>
            <a:endParaRPr lang="en-US" dirty="0"/>
          </a:p>
        </p:txBody>
      </p:sp>
    </p:spTree>
    <p:extLst>
      <p:ext uri="{BB962C8B-B14F-4D97-AF65-F5344CB8AC3E}">
        <p14:creationId xmlns:p14="http://schemas.microsoft.com/office/powerpoint/2010/main" val="319891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F8D8AE-840A-4DF6-B0EA-AEFB94B60443}"/>
              </a:ext>
            </a:extLst>
          </p:cNvPr>
          <p:cNvSpPr>
            <a:spLocks noGrp="1"/>
          </p:cNvSpPr>
          <p:nvPr>
            <p:ph type="title"/>
          </p:nvPr>
        </p:nvSpPr>
        <p:spPr/>
        <p:txBody>
          <a:bodyPr/>
          <a:lstStyle/>
          <a:p>
            <a:r>
              <a:rPr lang="pl-PL" dirty="0"/>
              <a:t>Wyniki i omówienie</a:t>
            </a:r>
            <a:endParaRPr lang="en-US" dirty="0"/>
          </a:p>
        </p:txBody>
      </p:sp>
      <p:sp>
        <p:nvSpPr>
          <p:cNvPr id="5" name="Text Placeholder 4">
            <a:extLst>
              <a:ext uri="{FF2B5EF4-FFF2-40B4-BE49-F238E27FC236}">
                <a16:creationId xmlns:a16="http://schemas.microsoft.com/office/drawing/2014/main" id="{4FD3611F-EDCA-4776-9935-BAEBD428BD9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041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00812-AD1D-40CF-954D-B16C76DB4C7D}"/>
              </a:ext>
            </a:extLst>
          </p:cNvPr>
          <p:cNvSpPr>
            <a:spLocks noGrp="1"/>
          </p:cNvSpPr>
          <p:nvPr>
            <p:ph type="title"/>
          </p:nvPr>
        </p:nvSpPr>
        <p:spPr>
          <a:xfrm>
            <a:off x="175726" y="129666"/>
            <a:ext cx="10515600" cy="1325563"/>
          </a:xfrm>
        </p:spPr>
        <p:txBody>
          <a:bodyPr>
            <a:normAutofit fontScale="90000"/>
          </a:bodyPr>
          <a:lstStyle/>
          <a:p>
            <a:r>
              <a:rPr lang="pl-PL" dirty="0"/>
              <a:t>Podpunkt A – szybkość zbieżności metody a punkt startowy (dla ustalonej tolerancji dokładności)</a:t>
            </a:r>
            <a:endParaRPr lang="en-US" dirty="0"/>
          </a:p>
        </p:txBody>
      </p:sp>
      <p:pic>
        <p:nvPicPr>
          <p:cNvPr id="1026" name="Picture 2">
            <a:extLst>
              <a:ext uri="{FF2B5EF4-FFF2-40B4-BE49-F238E27FC236}">
                <a16:creationId xmlns:a16="http://schemas.microsoft.com/office/drawing/2014/main" id="{2A9B5233-CE25-41EC-9568-B1A6D4F7E83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1081" y="1557646"/>
            <a:ext cx="5813155" cy="35928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8EB1B8A-26F6-4F9E-93B6-DFEB7B8F9EB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22301" y="1557646"/>
            <a:ext cx="6268617" cy="38846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4D6D917-BA2F-44C6-A770-F4A1FF8AF4D8}"/>
              </a:ext>
            </a:extLst>
          </p:cNvPr>
          <p:cNvSpPr txBox="1"/>
          <p:nvPr/>
        </p:nvSpPr>
        <p:spPr>
          <a:xfrm>
            <a:off x="175726" y="5366385"/>
            <a:ext cx="11365245" cy="1477328"/>
          </a:xfrm>
          <a:prstGeom prst="rect">
            <a:avLst/>
          </a:prstGeom>
          <a:noFill/>
        </p:spPr>
        <p:txBody>
          <a:bodyPr wrap="square" rtlCol="0">
            <a:spAutoFit/>
          </a:bodyPr>
          <a:lstStyle/>
          <a:p>
            <a:pPr algn="just"/>
            <a:r>
              <a:rPr lang="pl-PL" dirty="0"/>
              <a:t>Czas zbieżności obu metod zależał logarytmicznie od początkowego x (różnicy między startowym x a rozwiązaniem równania). Metoda Newtona zbiegała wolniej niż metoda wielopunktowa (potrzebowała około dwa razy więcej iteracji niż metoda wielopunktowa). Pierwsze iteracje obu metod odpowiadały za największe zbliżenie się do rozwiązania równania, późniejsze iteracje odpowiadały za małe zmiany w szacunku rozwiązania. Nie zaobserwowałem różnic w czasie zbieganie pomiędzy równaniami.</a:t>
            </a:r>
            <a:endParaRPr lang="en-US" dirty="0"/>
          </a:p>
        </p:txBody>
      </p:sp>
    </p:spTree>
    <p:extLst>
      <p:ext uri="{BB962C8B-B14F-4D97-AF65-F5344CB8AC3E}">
        <p14:creationId xmlns:p14="http://schemas.microsoft.com/office/powerpoint/2010/main" val="2036189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A969-A4E3-47E1-8DBC-919C0173E4E1}"/>
              </a:ext>
            </a:extLst>
          </p:cNvPr>
          <p:cNvSpPr>
            <a:spLocks noGrp="1"/>
          </p:cNvSpPr>
          <p:nvPr>
            <p:ph type="title"/>
          </p:nvPr>
        </p:nvSpPr>
        <p:spPr>
          <a:xfrm>
            <a:off x="157065" y="197174"/>
            <a:ext cx="10515600" cy="1325563"/>
          </a:xfrm>
        </p:spPr>
        <p:txBody>
          <a:bodyPr>
            <a:normAutofit fontScale="90000"/>
          </a:bodyPr>
          <a:lstStyle/>
          <a:p>
            <a:r>
              <a:rPr lang="pl-PL" dirty="0"/>
              <a:t>Podpunkt B – szybkość zbieżności a żądana tolerancja dokładności dla ustalonego punktu startowego</a:t>
            </a:r>
            <a:endParaRPr lang="en-US" dirty="0"/>
          </a:p>
        </p:txBody>
      </p:sp>
      <p:pic>
        <p:nvPicPr>
          <p:cNvPr id="2050" name="Picture 2">
            <a:extLst>
              <a:ext uri="{FF2B5EF4-FFF2-40B4-BE49-F238E27FC236}">
                <a16:creationId xmlns:a16="http://schemas.microsoft.com/office/drawing/2014/main" id="{DCD1C2A5-239A-40DF-8A59-7DE16BCC293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1830726"/>
            <a:ext cx="5793513" cy="35810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9BC88E-3A51-456B-8659-E49004138A8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86535" y="1830725"/>
            <a:ext cx="6119326" cy="3782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2DFCD8E-C020-41C1-B664-CC66846C70F3}"/>
              </a:ext>
            </a:extLst>
          </p:cNvPr>
          <p:cNvSpPr txBox="1"/>
          <p:nvPr/>
        </p:nvSpPr>
        <p:spPr>
          <a:xfrm>
            <a:off x="284085" y="5539666"/>
            <a:ext cx="10388580" cy="923330"/>
          </a:xfrm>
          <a:prstGeom prst="rect">
            <a:avLst/>
          </a:prstGeom>
          <a:noFill/>
        </p:spPr>
        <p:txBody>
          <a:bodyPr wrap="square" rtlCol="0">
            <a:spAutoFit/>
          </a:bodyPr>
          <a:lstStyle/>
          <a:p>
            <a:r>
              <a:rPr lang="pl-PL" dirty="0"/>
              <a:t>Czas zbieżności wydłużał się wraz ze zmniejszającą się tolerancją dokładności. Czas zbieżności zależał logarytmicznie od wykładnika przy żądanej tolerancji dokładności. Metoda wielopunktowa zbiegała szybciej niż metoda Newtona. Nie zaobserwowałem różnic w szybkości zbiegania pomiędzy równaniami.</a:t>
            </a:r>
            <a:endParaRPr lang="en-US" dirty="0"/>
          </a:p>
        </p:txBody>
      </p:sp>
    </p:spTree>
    <p:extLst>
      <p:ext uri="{BB962C8B-B14F-4D97-AF65-F5344CB8AC3E}">
        <p14:creationId xmlns:p14="http://schemas.microsoft.com/office/powerpoint/2010/main" val="3563089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9AC6-E1B1-4EFF-8F54-F15FCFE306BB}"/>
              </a:ext>
            </a:extLst>
          </p:cNvPr>
          <p:cNvSpPr>
            <a:spLocks noGrp="1"/>
          </p:cNvSpPr>
          <p:nvPr>
            <p:ph type="title"/>
          </p:nvPr>
        </p:nvSpPr>
        <p:spPr>
          <a:xfrm>
            <a:off x="0" y="12583"/>
            <a:ext cx="10515600" cy="1325563"/>
          </a:xfrm>
        </p:spPr>
        <p:txBody>
          <a:bodyPr/>
          <a:lstStyle/>
          <a:p>
            <a:r>
              <a:rPr lang="pl-PL" dirty="0"/>
              <a:t>Podpunkt C – dokładność metody a punkt startowy (dla ustalonej tolerancji dokładności)</a:t>
            </a:r>
            <a:endParaRPr lang="en-US" dirty="0"/>
          </a:p>
        </p:txBody>
      </p:sp>
      <p:pic>
        <p:nvPicPr>
          <p:cNvPr id="3074" name="Picture 2">
            <a:extLst>
              <a:ext uri="{FF2B5EF4-FFF2-40B4-BE49-F238E27FC236}">
                <a16:creationId xmlns:a16="http://schemas.microsoft.com/office/drawing/2014/main" id="{F7EAF46B-640A-414B-9A19-D57CF191C8C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534089"/>
            <a:ext cx="5421085" cy="33511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ABA77F6-BF22-486F-8B13-B0F0BE348E5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346440" y="1605401"/>
            <a:ext cx="6778868" cy="29572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4A766C-2BBE-461F-9C19-2D3B58800435}"/>
              </a:ext>
            </a:extLst>
          </p:cNvPr>
          <p:cNvSpPr txBox="1"/>
          <p:nvPr/>
        </p:nvSpPr>
        <p:spPr>
          <a:xfrm>
            <a:off x="239697" y="4814092"/>
            <a:ext cx="11452194" cy="2031325"/>
          </a:xfrm>
          <a:prstGeom prst="rect">
            <a:avLst/>
          </a:prstGeom>
          <a:noFill/>
        </p:spPr>
        <p:txBody>
          <a:bodyPr wrap="square" rtlCol="0">
            <a:spAutoFit/>
          </a:bodyPr>
          <a:lstStyle/>
          <a:p>
            <a:pPr algn="just"/>
            <a:r>
              <a:rPr lang="pl-PL" dirty="0"/>
              <a:t>Nie zaobserwowałem zależności pomiędzy początkowym punktem startowym a błędem względnym obu metod. Dla równania algebraicznego obie </a:t>
            </a:r>
            <a:r>
              <a:rPr lang="pl-PL" dirty="0" err="1"/>
              <a:t>mietody</a:t>
            </a:r>
            <a:r>
              <a:rPr lang="pl-PL" dirty="0"/>
              <a:t> miały podobną dokładność. Dla równania nr 11, które jest równaniem wykładniczym metoda wielopunktowa miała znacznie większą dokładność (na poziomie epsilon maszynowego) niż metoda Newtona, która miała dokładność gorszą dla równania wykładniczego niż mojego równania. Pewnego komentarza wymagają dwa brakujące punkty pomiarowe dla prawej ryciny – błąd względny wynosił 0 dla tych punktów, skala osi x jest logarytmiczna, stąd też brak tych punktów na rycinie. Błąd bezwzględny dla tych dwóch punktów wynosił mniej niż epsilon maszynowy, stąd też wartość 0 dla tych dwóch punktów.</a:t>
            </a:r>
            <a:endParaRPr lang="en-US" dirty="0"/>
          </a:p>
        </p:txBody>
      </p:sp>
    </p:spTree>
    <p:extLst>
      <p:ext uri="{BB962C8B-B14F-4D97-AF65-F5344CB8AC3E}">
        <p14:creationId xmlns:p14="http://schemas.microsoft.com/office/powerpoint/2010/main" val="88919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933D-9B4F-409B-8ACB-50D97B05778B}"/>
              </a:ext>
            </a:extLst>
          </p:cNvPr>
          <p:cNvSpPr>
            <a:spLocks noGrp="1"/>
          </p:cNvSpPr>
          <p:nvPr>
            <p:ph type="title"/>
          </p:nvPr>
        </p:nvSpPr>
        <p:spPr>
          <a:xfrm>
            <a:off x="0" y="0"/>
            <a:ext cx="11638625" cy="1325563"/>
          </a:xfrm>
        </p:spPr>
        <p:txBody>
          <a:bodyPr>
            <a:normAutofit fontScale="90000"/>
          </a:bodyPr>
          <a:lstStyle/>
          <a:p>
            <a:r>
              <a:rPr lang="pl-PL" dirty="0"/>
              <a:t>Podpunkt D – dokładność metody a żądana tolerancja dokładności dla ustalonego punktu startowego</a:t>
            </a:r>
            <a:endParaRPr lang="en-US" dirty="0"/>
          </a:p>
        </p:txBody>
      </p:sp>
      <p:pic>
        <p:nvPicPr>
          <p:cNvPr id="4098" name="Picture 2">
            <a:extLst>
              <a:ext uri="{FF2B5EF4-FFF2-40B4-BE49-F238E27FC236}">
                <a16:creationId xmlns:a16="http://schemas.microsoft.com/office/drawing/2014/main" id="{40D707FF-B1E3-4E4A-AF35-78E54AA0468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325563"/>
            <a:ext cx="5863554" cy="359690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7633413-E89E-417E-A16D-901DCBB30C7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63554" y="1325563"/>
            <a:ext cx="5863553" cy="36203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D02286D-632E-4E60-9BDF-A1F55B6F0AE3}"/>
              </a:ext>
            </a:extLst>
          </p:cNvPr>
          <p:cNvSpPr txBox="1"/>
          <p:nvPr/>
        </p:nvSpPr>
        <p:spPr>
          <a:xfrm>
            <a:off x="239697" y="5042517"/>
            <a:ext cx="11398928" cy="1200329"/>
          </a:xfrm>
          <a:prstGeom prst="rect">
            <a:avLst/>
          </a:prstGeom>
          <a:noFill/>
        </p:spPr>
        <p:txBody>
          <a:bodyPr wrap="square" rtlCol="0">
            <a:spAutoFit/>
          </a:bodyPr>
          <a:lstStyle/>
          <a:p>
            <a:r>
              <a:rPr lang="pl-PL" dirty="0"/>
              <a:t>Błąd względny malał wraz ze zmniejszającą się żądaną tolerancją dokładności dla obu metod. Zaobserwowałem, że w przypadku mojego równania metody zbiegały tak samo szybko bez względu na żądaną tolerancję oraz numer iteracji, natomiast w przypadku wykładniczego równania nr 11 pierwsze iteracje odpowiadały za dramatyczną poprawę w szacunkach, a kolejne iteracje niewiele poprawiały dokładność szacunku.</a:t>
            </a:r>
            <a:endParaRPr lang="en-US" dirty="0"/>
          </a:p>
        </p:txBody>
      </p:sp>
    </p:spTree>
    <p:extLst>
      <p:ext uri="{BB962C8B-B14F-4D97-AF65-F5344CB8AC3E}">
        <p14:creationId xmlns:p14="http://schemas.microsoft.com/office/powerpoint/2010/main" val="252154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837422-1128-4370-B3CA-20D38D29412F}"/>
              </a:ext>
            </a:extLst>
          </p:cNvPr>
          <p:cNvSpPr>
            <a:spLocks noGrp="1"/>
          </p:cNvSpPr>
          <p:nvPr>
            <p:ph type="title"/>
          </p:nvPr>
        </p:nvSpPr>
        <p:spPr/>
        <p:txBody>
          <a:bodyPr/>
          <a:lstStyle/>
          <a:p>
            <a:r>
              <a:rPr lang="pl-PL" dirty="0"/>
              <a:t>Część dodatkowa – rząd zbieżności metod</a:t>
            </a:r>
            <a:endParaRPr lang="en-US" dirty="0"/>
          </a:p>
        </p:txBody>
      </p:sp>
      <p:sp>
        <p:nvSpPr>
          <p:cNvPr id="6" name="Text Placeholder 5">
            <a:extLst>
              <a:ext uri="{FF2B5EF4-FFF2-40B4-BE49-F238E27FC236}">
                <a16:creationId xmlns:a16="http://schemas.microsoft.com/office/drawing/2014/main" id="{54C8A576-24B3-47D4-831D-78B4A02072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6213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701</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Badanie metod rozwiązywania równań nieliniowych - raport</vt:lpstr>
      <vt:lpstr>Metody</vt:lpstr>
      <vt:lpstr>Zadanie</vt:lpstr>
      <vt:lpstr>Wyniki i omówienie</vt:lpstr>
      <vt:lpstr>Podpunkt A – szybkość zbieżności metody a punkt startowy (dla ustalonej tolerancji dokładności)</vt:lpstr>
      <vt:lpstr>Podpunkt B – szybkość zbieżności a żądana tolerancja dokładności dla ustalonego punktu startowego</vt:lpstr>
      <vt:lpstr>Podpunkt C – dokładność metody a punkt startowy (dla ustalonej tolerancji dokładności)</vt:lpstr>
      <vt:lpstr>Podpunkt D – dokładność metody a żądana tolerancja dokładności dla ustalonego punktu startowego</vt:lpstr>
      <vt:lpstr>Część dodatkowa – rząd zbieżności metod</vt:lpstr>
      <vt:lpstr>Metody</vt:lpstr>
      <vt:lpstr>Rząd i stała zbieżności metod</vt:lpstr>
      <vt:lpstr>Wnioski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Badanie metod rozwiązywania równań nieliniowych - raport</dc:title>
  <dc:creator>Konrad Pagacz</dc:creator>
  <cp:lastModifiedBy>Konrad Pagacz</cp:lastModifiedBy>
  <cp:revision>1</cp:revision>
  <dcterms:created xsi:type="dcterms:W3CDTF">2021-01-07T22:13:22Z</dcterms:created>
  <dcterms:modified xsi:type="dcterms:W3CDTF">2021-01-08T14:51:50Z</dcterms:modified>
</cp:coreProperties>
</file>