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4A3F-7074-481F-9650-70ACCFB10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163F8-D194-4EE2-8A2C-F61158AD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6294-45F7-477E-8834-BC58DBA1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5CF6-F95C-4A61-9560-21A57697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721E-18E3-4795-B60C-190C8A03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326-9761-4A50-BBA0-A07AAFD8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172B9-63F1-4608-B3CD-F4EFD32D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E902-5B07-450C-A3AD-B35C1FB2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F21A-208F-4D2B-B6DA-52A10C00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AD47-7942-4610-B217-EDAA5F2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74813-0B99-4C59-A13F-896C083DB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29DE-CACF-4965-83C7-15703E74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415D-C344-4F82-96DE-EA7AD56C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B774-9C76-401D-B269-2295AEC0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2615-280F-4AA3-AFB8-B2F937D4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1C08-9CB7-4223-98F6-1E2E77DB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6699-FB08-4D67-88C6-4DAD06C1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A1BF-4F0B-4377-84C9-30891DC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10F-E9A5-4BAA-9F84-3A5E2736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A8F4-3D5A-4B4C-BC17-B40907D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4F99-F1D6-4EF2-B6FC-6453B6AD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1142-999B-4903-872D-2D17FD0C1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8493-ADF7-488B-848D-AA764EE9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0481-0760-49AE-8C28-8B97F4D4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AE35-12E4-4E34-B78B-81725C84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CC13-C1F4-4976-95CB-124837D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6638-83C4-4298-BADF-CF0C63B4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09F1A-7126-4DD3-9DAD-B0253C17E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DA1F6-C8DF-4085-9BC0-187C34B0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59C1-481E-4C44-B032-15026B72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7B84-5E91-4672-9B21-FA0A7BED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ED46-3269-4622-9B2F-38CEC8D7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B1D0-C322-4823-9124-FB6647E6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ED86-BAAE-4417-8E2F-C275F2D4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FC1CE-0C4F-43A1-9CAB-3000FB820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F2062-D24F-404D-A8F4-457AD3AEE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C251-C2C0-4B6A-A82B-F070D94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50A83-3A70-4664-B3A4-AAA32D6A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AB5-3867-44E5-BA85-863C836A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418E-04BE-409A-B382-7AD90EF6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7BAA2-53A5-44F9-A840-A8758192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0F82-EB2D-4BF4-8D1F-5FA4CB4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1AAA-AF6E-468B-B623-4B63C41E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AF53E-5798-4BC0-BC41-E0715793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F2C59-1B1B-4AA2-AC3D-BBBA1DC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37336-6BF2-458B-AEF8-D6107F8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C77E-9F5F-4020-8AC0-AFE293BF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C4D2-75FD-467A-9216-8D37B0C5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4DE1-0A21-4632-9B7D-C3A006A1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CBB6-FDF3-4792-9196-F9614D27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4ED81-58E9-4D4D-B669-C534EF75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DA3F5-21A7-48EB-B660-990433A7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A074-4FFA-4D4B-AA4C-C8092C6E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92C8D-76DC-410E-9E7A-F727EE62B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23E3F-69FF-4069-9FCF-3B82C46C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0185C-8CCC-4091-A0D8-9D7C2415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2FE0-F887-4829-BFC4-2DEC389F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76E5-4BC9-4D6E-B4C9-0B88E83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E90D5-EAC8-433D-B755-ECC71C8C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82F3-E065-4A23-9006-2CFAEB20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5C8D-BA12-42D0-907E-F526B29F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08C0-0526-464B-BC2F-54DFEBEF1EF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07D0-1F8A-4354-A4CC-A93B2BEB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0342-6EA1-4155-86AD-BCC465B96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1C96-5EF4-48E6-BA6B-E893C1E0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CABD-A969-4E38-88DC-16E3C9D8C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7BF20-C3A8-436C-AA57-CB63301E0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Konrad Pagacz</a:t>
            </a:r>
          </a:p>
          <a:p>
            <a:pPr algn="r"/>
            <a:r>
              <a:rPr lang="pl-PL" dirty="0"/>
              <a:t>Informatyka, </a:t>
            </a:r>
            <a:r>
              <a:rPr lang="pl-PL" dirty="0" err="1"/>
              <a:t>WMIiI</a:t>
            </a:r>
            <a:r>
              <a:rPr lang="pl-PL" dirty="0"/>
              <a:t>, Gr. 21</a:t>
            </a:r>
          </a:p>
          <a:p>
            <a:pPr algn="r"/>
            <a:r>
              <a:rPr lang="pl-PL" dirty="0"/>
              <a:t>Uniwersytet Łódzki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4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5D88-1D24-4E53-A014-E0A68896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wypełniania tablic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3ED1-3865-471E-9441-D9091862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Wypełnianie tablicy elementami pseudolosowymi z zakresu przekraczającego rozmiar tablicy zgodnie z rozkładem jednostajnym:</a:t>
            </a:r>
          </a:p>
          <a:p>
            <a:pPr lvl="1"/>
            <a:r>
              <a:rPr lang="pl-PL" dirty="0"/>
              <a:t>Zrealizowane funkcją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uniform_fill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arr</a:t>
            </a:r>
            <a:r>
              <a:rPr lang="pl-PL" dirty="0"/>
              <a:t>[], </a:t>
            </a:r>
            <a:r>
              <a:rPr lang="pl-PL" dirty="0" err="1"/>
              <a:t>size_t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,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&amp; min,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&amp; max)</a:t>
            </a:r>
          </a:p>
          <a:p>
            <a:pPr lvl="1"/>
            <a:r>
              <a:rPr lang="pl-PL" dirty="0"/>
              <a:t>Wybrany zakres: od 0 do rozmiar tablicy * 2</a:t>
            </a:r>
          </a:p>
          <a:p>
            <a:r>
              <a:rPr lang="pl-PL" dirty="0"/>
              <a:t>Wypełnianie tablicy elementami pseudolosowymi z zakresu 0 do 100</a:t>
            </a:r>
          </a:p>
          <a:p>
            <a:pPr lvl="1"/>
            <a:r>
              <a:rPr lang="pl-PL" dirty="0"/>
              <a:t>Zrealizowane funkcją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uniform_fill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arr</a:t>
            </a:r>
            <a:r>
              <a:rPr lang="pl-PL" dirty="0"/>
              <a:t>[], </a:t>
            </a:r>
            <a:r>
              <a:rPr lang="pl-PL" dirty="0" err="1"/>
              <a:t>size_t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,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&amp; min,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&amp; max)</a:t>
            </a:r>
          </a:p>
          <a:p>
            <a:r>
              <a:rPr lang="pl-PL" dirty="0"/>
              <a:t>Wypełnianie tablicy elementami niemalejącymi pseudolosowymi z zakresu przekraczającego rozmiar tablicy:</a:t>
            </a:r>
          </a:p>
          <a:p>
            <a:pPr lvl="1"/>
            <a:r>
              <a:rPr lang="pl-PL" dirty="0"/>
              <a:t>Zrealizowane funkcją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uniform_fill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arr</a:t>
            </a:r>
            <a:r>
              <a:rPr lang="pl-PL" dirty="0"/>
              <a:t>[], </a:t>
            </a:r>
            <a:r>
              <a:rPr lang="pl-PL" dirty="0" err="1"/>
              <a:t>size_t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,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&amp; min,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&amp; max)</a:t>
            </a:r>
          </a:p>
          <a:p>
            <a:pPr lvl="1"/>
            <a:r>
              <a:rPr lang="pl-PL" dirty="0"/>
              <a:t>Wybrany zakres: od 0 do rozmiar tablicy * 2</a:t>
            </a:r>
          </a:p>
          <a:p>
            <a:pPr lvl="1"/>
            <a:r>
              <a:rPr lang="pl-PL" dirty="0"/>
              <a:t>Porządek niemalejący zapewniony przez sortowanie </a:t>
            </a:r>
            <a:r>
              <a:rPr lang="pl-PL" dirty="0" err="1"/>
              <a:t>QuickSort</a:t>
            </a:r>
            <a:endParaRPr lang="pl-PL" dirty="0"/>
          </a:p>
          <a:p>
            <a:r>
              <a:rPr lang="pl-PL" dirty="0"/>
              <a:t>Generator liczb pseudolosowych:</a:t>
            </a:r>
          </a:p>
          <a:p>
            <a:pPr lvl="1"/>
            <a:r>
              <a:rPr lang="pl-PL" dirty="0"/>
              <a:t>Użyłem generatora </a:t>
            </a:r>
            <a:r>
              <a:rPr lang="pl-PL" dirty="0" err="1"/>
              <a:t>rand</a:t>
            </a:r>
            <a:r>
              <a:rPr lang="pl-PL" dirty="0"/>
              <a:t>() z biblioteki </a:t>
            </a:r>
            <a:r>
              <a:rPr lang="pl-PL" dirty="0" err="1"/>
              <a:t>stdlib.h</a:t>
            </a:r>
            <a:r>
              <a:rPr lang="pl-PL" dirty="0"/>
              <a:t> przy ustaleniu ziarna równego zero (na potrzeby powtarzalności otrzymanych wyników)</a:t>
            </a:r>
          </a:p>
        </p:txBody>
      </p:sp>
    </p:spTree>
    <p:extLst>
      <p:ext uri="{BB962C8B-B14F-4D97-AF65-F5344CB8AC3E}">
        <p14:creationId xmlns:p14="http://schemas.microsoft.com/office/powerpoint/2010/main" val="321562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6E6B-4662-425A-A53A-DD364084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sortująca </a:t>
            </a:r>
            <a:r>
              <a:rPr lang="pl-PL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BA88-BDBF-4FB4-8F25-901CF70A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Sygnatura: </a:t>
            </a:r>
            <a:r>
              <a:rPr lang="pl-PL" dirty="0" err="1"/>
              <a:t>template</a:t>
            </a:r>
            <a:r>
              <a:rPr lang="pl-PL" dirty="0"/>
              <a:t>&lt;</a:t>
            </a:r>
            <a:r>
              <a:rPr lang="pl-PL" dirty="0" err="1"/>
              <a:t>class</a:t>
            </a:r>
            <a:r>
              <a:rPr lang="pl-PL" dirty="0"/>
              <a:t> T&gt;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QuickSort</a:t>
            </a:r>
            <a:r>
              <a:rPr lang="pl-PL" dirty="0"/>
              <a:t>(T </a:t>
            </a:r>
            <a:r>
              <a:rPr lang="pl-PL" dirty="0" err="1"/>
              <a:t>arr</a:t>
            </a:r>
            <a:r>
              <a:rPr lang="pl-PL" dirty="0"/>
              <a:t>[], </a:t>
            </a:r>
            <a:r>
              <a:rPr lang="pl-PL" dirty="0" err="1"/>
              <a:t>size_t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choose_pivot</a:t>
            </a:r>
            <a:r>
              <a:rPr lang="pl-PL" dirty="0"/>
              <a:t>(T[], </a:t>
            </a:r>
            <a:r>
              <a:rPr lang="pl-PL" dirty="0" err="1"/>
              <a:t>size_t</a:t>
            </a:r>
            <a:r>
              <a:rPr lang="pl-PL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Projekt 1</vt:lpstr>
      <vt:lpstr>Funkcje wypełniania tablic</vt:lpstr>
      <vt:lpstr>Funkcja sortująca 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Konrad Pagacz</dc:creator>
  <cp:lastModifiedBy>Konrad Pagacz</cp:lastModifiedBy>
  <cp:revision>6</cp:revision>
  <dcterms:created xsi:type="dcterms:W3CDTF">2020-11-30T18:30:23Z</dcterms:created>
  <dcterms:modified xsi:type="dcterms:W3CDTF">2020-11-30T18:41:15Z</dcterms:modified>
</cp:coreProperties>
</file>