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187C-CD09-4D4F-BB22-C8F768A78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51CCA-9507-48C1-A5AC-A95E6D6C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0830-629F-4702-BF74-9A0A8A73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F5B-BE3A-4CC5-A830-49CEE7763A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68A21-2BD2-471C-B062-38060C8E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26FEC-5CB5-4684-A898-8422C103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AB7-613E-4771-8F01-80916021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3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052F-8697-48D5-8B39-BFE02B4D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C7E07-439C-47B6-9AE6-BC179C3E2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895CE-670A-4F03-B2FB-5138DE26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F5B-BE3A-4CC5-A830-49CEE7763A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9568-F27F-4964-8F86-86AE638A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F790B-150F-4081-9C94-4EDDBAE7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AB7-613E-4771-8F01-80916021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5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9A9C3-B420-4CD8-B260-0A947849F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9F4FE-A335-4602-83A4-B39BA63F2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4D558-4B0E-4428-B650-466FD997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F5B-BE3A-4CC5-A830-49CEE7763A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A9402-E27D-4C0B-951D-5FECC03E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243EF-4E08-42CC-95B0-C257C6FB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AB7-613E-4771-8F01-80916021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7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01AB-869C-4E87-87FC-D3975CE8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133E-6E6D-44A4-9F4B-EC421E58F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4473-CE62-433C-958E-4643C015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F5B-BE3A-4CC5-A830-49CEE7763A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AFD31-CFB4-476A-A626-5B739AE0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1647-5CFA-4282-AB2E-1ED6D57A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AB7-613E-4771-8F01-80916021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4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2C38-65C5-45B3-938F-2A6D1FF3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45142-D250-494B-98F8-26D26003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7F62A-98CD-4D7F-AFB1-0DAEACD4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F5B-BE3A-4CC5-A830-49CEE7763A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21A80-13CD-4EA7-8DD1-89D542FE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BBB0-28A3-4DC6-8AE5-C267F447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AB7-613E-4771-8F01-80916021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0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28AF-E1A2-417A-BF41-5A7B0869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014D-CFA1-4057-B3CD-A1260819A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163C2-B12C-42CC-9662-479F9DA5C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68BBA-F679-4D65-A4E4-E59FBF0E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F5B-BE3A-4CC5-A830-49CEE7763A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AB6AA-10C3-4739-8A1F-AB2302BB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87D4A-1407-4A43-892E-AE47B30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AB7-613E-4771-8F01-80916021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2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487A-A7CA-4DF7-9B4B-12672791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7ED6F-FB2B-46DE-9025-61BC8C0D2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32230-4287-4B3F-B151-E2FD7134E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7A9FC-A683-425F-B508-DD83391FA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37B7E-3F7D-414F-A3E5-99C30A2DC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095E4-9BA5-4605-A2A5-0C9099AB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F5B-BE3A-4CC5-A830-49CEE7763A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F5F16-A333-4341-B6AA-5E96041A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6CBFA-1A5C-4D19-99DF-DF64889C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AB7-613E-4771-8F01-80916021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5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F9C3-B837-4CC5-A3D1-7DF749F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68E80-9D90-46D6-B99E-D8F52941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F5B-BE3A-4CC5-A830-49CEE7763A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04F9E-AFFF-4884-809E-9970652A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B68E1-660F-464C-A758-8A604A1F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AB7-613E-4771-8F01-80916021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4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E677F-0236-4501-872C-84D2C427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F5B-BE3A-4CC5-A830-49CEE7763A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FF357-04A0-4AB5-ACB6-D6CBEFFD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D0D59-1D35-4F05-B94C-584F349C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AB7-613E-4771-8F01-80916021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72CA-4EAC-4D57-8218-970A63A8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1CCBB-122E-4D1E-BE49-82C094A8A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3BCBD-3903-48A7-BE52-B5A8AD0B1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FC269-4A89-4B5E-BC04-406A2DAA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F5B-BE3A-4CC5-A830-49CEE7763A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A2821-75D5-4C77-93E3-A3D4BA61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D6E7A-46A0-47DA-950F-6BDF43C7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AB7-613E-4771-8F01-80916021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DFAF-1263-4D37-A6B0-841B0B38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45313-7FC7-470E-A6F3-5A3D18B68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8600D-C495-4864-9E7C-2BC3F6B9F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591C2-D00E-4CB0-8B37-344ADD0B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F5B-BE3A-4CC5-A830-49CEE7763A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05E23-2D2D-4BCC-B3BF-414DC55D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23E4C-36B0-4A72-A6A6-89539A2D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CAB7-613E-4771-8F01-80916021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7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19792-CF06-4C5F-B084-5FF46D65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3C8E-DAAE-49F9-85CC-826E7941A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9F212-BADD-4078-B3FE-3D28F51FF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31F5B-BE3A-4CC5-A830-49CEE7763AA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263E-436E-4CF7-80C0-3DEDD8049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0705-59A4-4AB9-94CD-4B9E45B8A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CAB7-613E-4771-8F01-80916021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2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82C783-A82F-4BDC-A1D6-297EA2C8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Warstwy i funkcje modelu ISO OSI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87776-A161-40FE-AEE3-8FD1D622B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82C783-A82F-4BDC-A1D6-297EA2C8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Najważniejsze protokoły TCP/IP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87776-A161-40FE-AEE3-8FD1D622B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1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1C8971-3FD2-4426-85E1-DD8E926D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 warstwy TCP/IP</a:t>
            </a:r>
          </a:p>
        </p:txBody>
      </p:sp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570EDA6-72ED-4C2D-A5D6-03343A2AB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817" y="1165517"/>
            <a:ext cx="6647873" cy="4154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700C3F-3BBB-4695-8EDF-58D16C58AE4A}"/>
              </a:ext>
            </a:extLst>
          </p:cNvPr>
          <p:cNvSpPr txBox="1"/>
          <p:nvPr/>
        </p:nvSpPr>
        <p:spPr>
          <a:xfrm>
            <a:off x="2810164" y="5984000"/>
            <a:ext cx="9446491" cy="129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By </a:t>
            </a:r>
            <a:r>
              <a:rPr lang="en-US" dirty="0" err="1"/>
              <a:t>en:User:Cburnett</a:t>
            </a:r>
            <a:r>
              <a:rPr lang="en-US" dirty="0"/>
              <a:t> original work, colorization by </a:t>
            </a:r>
            <a:r>
              <a:rPr lang="en-US" dirty="0" err="1"/>
              <a:t>en:User:Kbrose</a:t>
            </a:r>
            <a:r>
              <a:rPr lang="en-US" dirty="0"/>
              <a:t> - Original artwork by </a:t>
            </a:r>
            <a:r>
              <a:rPr lang="en-US" dirty="0" err="1"/>
              <a:t>en:User:Cburnett</a:t>
            </a:r>
            <a:r>
              <a:rPr lang="en-US" dirty="0"/>
              <a:t>, CC BY-SA 3.0, https://commons.wikimedia.org/w/index.php?curid=1546338</a:t>
            </a:r>
          </a:p>
        </p:txBody>
      </p:sp>
    </p:spTree>
    <p:extLst>
      <p:ext uri="{BB962C8B-B14F-4D97-AF65-F5344CB8AC3E}">
        <p14:creationId xmlns:p14="http://schemas.microsoft.com/office/powerpoint/2010/main" val="308790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E07E-7270-4947-9ECE-160D5AC3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Najważniejsze protokoły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157FF-6F7E-4A29-91EB-3B3C916D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98" y="1920896"/>
            <a:ext cx="2896004" cy="3839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9DF291-0F76-4691-A66E-739C8822B488}"/>
              </a:ext>
            </a:extLst>
          </p:cNvPr>
          <p:cNvSpPr txBox="1"/>
          <p:nvPr/>
        </p:nvSpPr>
        <p:spPr>
          <a:xfrm>
            <a:off x="220134" y="6155267"/>
            <a:ext cx="349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https://pl.wikipedia.org/wiki/Model_TCP/IP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476E4-431C-48AC-82D0-45F09AF89C16}"/>
              </a:ext>
            </a:extLst>
          </p:cNvPr>
          <p:cNvSpPr txBox="1"/>
          <p:nvPr/>
        </p:nvSpPr>
        <p:spPr>
          <a:xfrm>
            <a:off x="4038600" y="1690688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Internet </a:t>
            </a:r>
            <a:r>
              <a:rPr lang="pl-PL" dirty="0" err="1"/>
              <a:t>Protocol</a:t>
            </a:r>
            <a:r>
              <a:rPr lang="pl-PL" dirty="0"/>
              <a:t>: definiuje dwa protokoły IPv4, IPv6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Transport Connection </a:t>
            </a:r>
            <a:r>
              <a:rPr lang="pl-PL" dirty="0" err="1"/>
              <a:t>Protocol</a:t>
            </a:r>
            <a:r>
              <a:rPr lang="pl-PL" dirty="0"/>
              <a:t> (TCP)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User </a:t>
            </a:r>
            <a:r>
              <a:rPr lang="pl-PL" dirty="0" err="1"/>
              <a:t>Datagram</a:t>
            </a:r>
            <a:r>
              <a:rPr lang="pl-PL" dirty="0"/>
              <a:t> </a:t>
            </a:r>
            <a:r>
              <a:rPr lang="pl-PL" dirty="0" err="1"/>
              <a:t>Protocol</a:t>
            </a:r>
            <a:r>
              <a:rPr lang="pl-PL" dirty="0"/>
              <a:t> (UDP)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Hypertext</a:t>
            </a:r>
            <a:r>
              <a:rPr lang="pl-PL" dirty="0"/>
              <a:t> Transfer </a:t>
            </a:r>
            <a:r>
              <a:rPr lang="pl-PL" dirty="0" err="1"/>
              <a:t>Protocol</a:t>
            </a:r>
            <a:r>
              <a:rPr lang="pl-PL" dirty="0"/>
              <a:t> (HTTP)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File Transfer </a:t>
            </a:r>
            <a:r>
              <a:rPr lang="pl-PL" dirty="0" err="1"/>
              <a:t>Protocol</a:t>
            </a:r>
            <a:r>
              <a:rPr lang="pl-PL" dirty="0"/>
              <a:t> (FTP)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Dynamic</a:t>
            </a:r>
            <a:r>
              <a:rPr lang="pl-PL" dirty="0"/>
              <a:t> Host </a:t>
            </a:r>
            <a:r>
              <a:rPr lang="pl-PL" dirty="0" err="1"/>
              <a:t>Configuration</a:t>
            </a:r>
            <a:r>
              <a:rPr lang="pl-PL" dirty="0"/>
              <a:t> </a:t>
            </a:r>
            <a:r>
              <a:rPr lang="pl-PL" dirty="0" err="1"/>
              <a:t>Protocol</a:t>
            </a:r>
            <a:r>
              <a:rPr lang="pl-PL" dirty="0"/>
              <a:t> (DHCP)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Telnet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 inne…</a:t>
            </a:r>
          </a:p>
        </p:txBody>
      </p:sp>
    </p:spTree>
    <p:extLst>
      <p:ext uri="{BB962C8B-B14F-4D97-AF65-F5344CB8AC3E}">
        <p14:creationId xmlns:p14="http://schemas.microsoft.com/office/powerpoint/2010/main" val="725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A89ADA-051B-43D6-81F7-4214C2BC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72" y="152399"/>
            <a:ext cx="10515600" cy="1325563"/>
          </a:xfrm>
        </p:spPr>
        <p:txBody>
          <a:bodyPr/>
          <a:lstStyle/>
          <a:p>
            <a:r>
              <a:rPr lang="pl-PL" dirty="0"/>
              <a:t>7 warstw modelu OSI</a:t>
            </a:r>
            <a:endParaRPr lang="en-US" dirty="0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30E63CCA-C220-4D20-9AB5-DCEBB090B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727" y="1256290"/>
            <a:ext cx="12192000" cy="5014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1FB5C3-86F6-41F7-A4C0-E22AAC089050}"/>
              </a:ext>
            </a:extLst>
          </p:cNvPr>
          <p:cNvSpPr txBox="1"/>
          <p:nvPr/>
        </p:nvSpPr>
        <p:spPr>
          <a:xfrm>
            <a:off x="348672" y="6336269"/>
            <a:ext cx="1131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Autorstwa </a:t>
            </a:r>
            <a:r>
              <a:rPr lang="pl-PL" dirty="0" err="1"/>
              <a:t>ToAr</a:t>
            </a:r>
            <a:r>
              <a:rPr lang="pl-PL" dirty="0"/>
              <a:t> - Praca własna, CC BY-SA 4.0, https://commons.wikimedia.org/w/index.php?curid=4223068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B8603F-4997-4FFC-9CC2-6FA8EC69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Warstwa fizyczna (1)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FBD04-98D8-4EB8-AA34-B92B89D3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Odpowiedzialna za transmisję i odbiór nieustrukturyzowanych danych</a:t>
            </a:r>
          </a:p>
          <a:p>
            <a:r>
              <a:rPr lang="pl-PL" dirty="0"/>
              <a:t>Tłumaczy wirtualne bity na sygnał fizyczny (elektryczny, radiowy, optyczny)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3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B8603F-4997-4FFC-9CC2-6FA8EC69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Warstwa łącza danych (2)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FBD04-98D8-4EB8-AA34-B92B89D3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Transport pomiędzy systemami</a:t>
            </a:r>
          </a:p>
          <a:p>
            <a:r>
              <a:rPr lang="pl-PL" dirty="0"/>
              <a:t>Wykrywa i możliwie naprawia błędy powstałe w warstwie fizycznej</a:t>
            </a:r>
          </a:p>
          <a:p>
            <a:r>
              <a:rPr lang="pl-PL" dirty="0"/>
              <a:t>Definiuje protokół nawiązywania oraz zakończenia połączenia między systemami</a:t>
            </a:r>
          </a:p>
          <a:p>
            <a:r>
              <a:rPr lang="pl-PL" dirty="0"/>
              <a:t>Definiuje protokół kontroli poprawności danych</a:t>
            </a:r>
          </a:p>
          <a:p>
            <a:r>
              <a:rPr lang="pl-PL" dirty="0"/>
              <a:t>Dzieli się na dwie części:</a:t>
            </a:r>
          </a:p>
          <a:p>
            <a:pPr lvl="1"/>
            <a:r>
              <a:rPr lang="pl-PL" dirty="0"/>
              <a:t>Medium Access Control (MAC): jak urządzenia uzyskują dostęp do medium i jak uzyskują pozwolenie na transmisję danych</a:t>
            </a:r>
          </a:p>
          <a:p>
            <a:pPr lvl="1"/>
            <a:r>
              <a:rPr lang="pl-PL" dirty="0" err="1"/>
              <a:t>Logical</a:t>
            </a:r>
            <a:r>
              <a:rPr lang="pl-PL" dirty="0"/>
              <a:t> Link Control (LLC): jak kontrolować poprawność transmisji, jak identyfikować oraz </a:t>
            </a:r>
            <a:r>
              <a:rPr lang="pl-PL" dirty="0" err="1"/>
              <a:t>enkapsulować</a:t>
            </a:r>
            <a:r>
              <a:rPr lang="pl-PL" dirty="0"/>
              <a:t> protokoły warstwy sieciowej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6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B8603F-4997-4FFC-9CC2-6FA8EC69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Warstwa sieciowa (3)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FBD04-98D8-4EB8-AA34-B92B89D3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Zapewnia przesyłanie pakietów pomiędzy systemami w różnych sieciach</a:t>
            </a:r>
          </a:p>
          <a:p>
            <a:r>
              <a:rPr lang="pl-PL" dirty="0"/>
              <a:t>Zadania: adresowanie, enkapsulacja, routing, dekapsulacja pakietów</a:t>
            </a:r>
          </a:p>
          <a:p>
            <a:r>
              <a:rPr lang="pl-PL" dirty="0"/>
              <a:t>Nie zapewnia środków do upewnienia się, że dostarczenie danych zakończyło się sukcesem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4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B8603F-4997-4FFC-9CC2-6FA8EC69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Warstwa transportowa (4)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FBD04-98D8-4EB8-AA34-B92B89D3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Zapewnia środki do przesyłania danych o zmiennej objętości, zachowując przy tym jakość połączenia</a:t>
            </a:r>
          </a:p>
          <a:p>
            <a:pPr lvl="1"/>
            <a:r>
              <a:rPr lang="pl-PL" dirty="0"/>
              <a:t>Dzielenie dużych paczek danych na mniejsze,</a:t>
            </a:r>
          </a:p>
          <a:p>
            <a:pPr lvl="1"/>
            <a:r>
              <a:rPr lang="pl-PL" dirty="0"/>
              <a:t>Zapewnienie dostarczenia (niekoniecznie, ale może być zaimplementowane)</a:t>
            </a:r>
          </a:p>
          <a:p>
            <a:r>
              <a:rPr lang="pl-PL" dirty="0"/>
              <a:t>OSI definiuje różne klasy protokołów transportowych różniących się tym, co oferują (np. error </a:t>
            </a:r>
            <a:r>
              <a:rPr lang="pl-PL" dirty="0" err="1"/>
              <a:t>recovery</a:t>
            </a:r>
            <a:r>
              <a:rPr lang="pl-PL" dirty="0"/>
              <a:t>, </a:t>
            </a:r>
            <a:r>
              <a:rPr lang="pl-PL" dirty="0" err="1"/>
              <a:t>explicit</a:t>
            </a:r>
            <a:r>
              <a:rPr lang="pl-PL" dirty="0"/>
              <a:t> </a:t>
            </a:r>
            <a:r>
              <a:rPr lang="pl-PL" dirty="0" err="1"/>
              <a:t>flow</a:t>
            </a:r>
            <a:r>
              <a:rPr lang="pl-PL" dirty="0"/>
              <a:t> </a:t>
            </a:r>
            <a:r>
              <a:rPr lang="pl-PL" dirty="0" err="1"/>
              <a:t>control</a:t>
            </a:r>
            <a:r>
              <a:rPr lang="pl-PL" dirty="0"/>
              <a:t>)</a:t>
            </a:r>
          </a:p>
          <a:p>
            <a:r>
              <a:rPr lang="pl-PL" dirty="0"/>
              <a:t>Protokoły TCP i UDP, mimo że ich implementacja nie odpowiada w pełni warstwie transportowej modelu OSI, często zalicza się do protokołów, które działają na poziomie warstwy transportowej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1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B8603F-4997-4FFC-9CC2-6FA8EC69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Warstwa sesji (5)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FBD04-98D8-4EB8-AA34-B92B89D3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Kontroluje dialog (połączenia) między dwoma systemami</a:t>
            </a:r>
          </a:p>
          <a:p>
            <a:r>
              <a:rPr lang="pl-PL" dirty="0"/>
              <a:t>Zapewnia procedury rozpoczynania, zawieszania, restartowania, synchronizacji, zakończenia sesji</a:t>
            </a:r>
          </a:p>
          <a:p>
            <a:r>
              <a:rPr lang="pl-PL" dirty="0"/>
              <a:t>W systemach TCP/IP, warstwa sesji jest częścią protokołu 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3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B8603F-4997-4FFC-9CC2-6FA8EC69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Warstwa prezentacji (6)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FBD04-98D8-4EB8-AA34-B92B89D3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Tłumaczenie danych od aplikacji do tzw. Postaci kanonicznej zgodnej ze specyfikacją OSI-RM</a:t>
            </a:r>
          </a:p>
          <a:p>
            <a:r>
              <a:rPr lang="pl-PL" dirty="0"/>
              <a:t>Tłumaczy format danych </a:t>
            </a:r>
            <a:r>
              <a:rPr lang="pl-PL" dirty="0" err="1"/>
              <a:t>otrzymywancych</a:t>
            </a:r>
            <a:r>
              <a:rPr lang="pl-PL" dirty="0"/>
              <a:t> z niższych warstw na zgodny z reprezentacją wewnętrzną systemu </a:t>
            </a:r>
            <a:r>
              <a:rPr lang="pl-PL" dirty="0" err="1"/>
              <a:t>dobiorcy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1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B8603F-4997-4FFC-9CC2-6FA8EC69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Warstwa aplikacji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FBD04-98D8-4EB8-AA34-B92B89D3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Specyfikuje interfejs, który wykorzystują aplikacje do przesyłania danych do sieci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9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460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Warstwy i funkcje modelu ISO OSI</vt:lpstr>
      <vt:lpstr>7 warstw modelu OSI</vt:lpstr>
      <vt:lpstr>Warstwa fizyczna (1)</vt:lpstr>
      <vt:lpstr>Warstwa łącza danych (2) </vt:lpstr>
      <vt:lpstr>Warstwa sieciowa (3)</vt:lpstr>
      <vt:lpstr>Warstwa transportowa (4)</vt:lpstr>
      <vt:lpstr>Warstwa sesji (5)</vt:lpstr>
      <vt:lpstr>Warstwa prezentacji (6)</vt:lpstr>
      <vt:lpstr>Warstwa aplikacji</vt:lpstr>
      <vt:lpstr>Najważniejsze protokoły TCP/IP</vt:lpstr>
      <vt:lpstr>4 warstwy TCP/IP</vt:lpstr>
      <vt:lpstr>Najważniejsze protokoły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Warstwy i funkcje modelu ISO OSI</dc:title>
  <dc:creator>Konrad Pagacz</dc:creator>
  <cp:lastModifiedBy>Konrad Pagacz</cp:lastModifiedBy>
  <cp:revision>1</cp:revision>
  <dcterms:created xsi:type="dcterms:W3CDTF">2021-10-25T14:01:17Z</dcterms:created>
  <dcterms:modified xsi:type="dcterms:W3CDTF">2021-10-25T16:06:32Z</dcterms:modified>
</cp:coreProperties>
</file>