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A555AD-9C0F-473B-AC9A-75A68D3B83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DD3D5C-83EE-49FE-93CC-096CBF1255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24-Jun-20 3:36:00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b)" id="10" name="slide10">
            <a:extLst>
              <a:ext uri="{FF2B5EF4-FFF2-40B4-BE49-F238E27FC236}">
                <a16:creationId xmlns:a16="http://schemas.microsoft.com/office/drawing/2014/main" id="{B5A982CF-A732-4A6B-B6F0-B9BAF7037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2362200"/>
            <a:ext cx="8353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 (a)" id="11" name="slide11">
            <a:extLst>
              <a:ext uri="{FF2B5EF4-FFF2-40B4-BE49-F238E27FC236}">
                <a16:creationId xmlns:a16="http://schemas.microsoft.com/office/drawing/2014/main" id="{6ACFBE8A-F353-4909-A4D1-828036E6FB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557462"/>
            <a:ext cx="8343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 (b)" id="12" name="slide12">
            <a:extLst>
              <a:ext uri="{FF2B5EF4-FFF2-40B4-BE49-F238E27FC236}">
                <a16:creationId xmlns:a16="http://schemas.microsoft.com/office/drawing/2014/main" id="{0B68CB37-D76C-439D-B08F-320E142F02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2362200"/>
            <a:ext cx="8353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 (a)" id="13" name="slide13">
            <a:extLst>
              <a:ext uri="{FF2B5EF4-FFF2-40B4-BE49-F238E27FC236}">
                <a16:creationId xmlns:a16="http://schemas.microsoft.com/office/drawing/2014/main" id="{37E201B3-A5F3-48A2-8D0F-CA19D2FF88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462212"/>
            <a:ext cx="8343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 (b)" id="14" name="slide14">
            <a:extLst>
              <a:ext uri="{FF2B5EF4-FFF2-40B4-BE49-F238E27FC236}">
                <a16:creationId xmlns:a16="http://schemas.microsoft.com/office/drawing/2014/main" id="{5DC1DEE7-C4C3-4814-9D2C-2D19A73F51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2171700"/>
            <a:ext cx="8353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DA43D9D-B9D7-4434-8CDE-2D5BDFAA9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557462"/>
            <a:ext cx="8343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a)" id="3" name="slide3">
            <a:extLst>
              <a:ext uri="{FF2B5EF4-FFF2-40B4-BE49-F238E27FC236}">
                <a16:creationId xmlns:a16="http://schemas.microsoft.com/office/drawing/2014/main" id="{6EDCC692-E69A-4CB1-AA4D-2528B852F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557462"/>
            <a:ext cx="8343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b)" id="4" name="slide4">
            <a:extLst>
              <a:ext uri="{FF2B5EF4-FFF2-40B4-BE49-F238E27FC236}">
                <a16:creationId xmlns:a16="http://schemas.microsoft.com/office/drawing/2014/main" id="{2E327AE9-FA5B-485B-8B64-78D272B30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2362200"/>
            <a:ext cx="8353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a)" id="5" name="slide5">
            <a:extLst>
              <a:ext uri="{FF2B5EF4-FFF2-40B4-BE49-F238E27FC236}">
                <a16:creationId xmlns:a16="http://schemas.microsoft.com/office/drawing/2014/main" id="{30AC8254-9961-4BDE-A5B4-88F0C794E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462212"/>
            <a:ext cx="8343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b)" id="6" name="slide6">
            <a:extLst>
              <a:ext uri="{FF2B5EF4-FFF2-40B4-BE49-F238E27FC236}">
                <a16:creationId xmlns:a16="http://schemas.microsoft.com/office/drawing/2014/main" id="{C5B3654D-CC7C-4E87-8811-234FFCEC84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2171700"/>
            <a:ext cx="8353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(a)" id="7" name="slide7">
            <a:extLst>
              <a:ext uri="{FF2B5EF4-FFF2-40B4-BE49-F238E27FC236}">
                <a16:creationId xmlns:a16="http://schemas.microsoft.com/office/drawing/2014/main" id="{E18E4309-D11B-423D-8900-E0410FF7C8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366962"/>
            <a:ext cx="8343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(b)" id="8" name="slide8">
            <a:extLst>
              <a:ext uri="{FF2B5EF4-FFF2-40B4-BE49-F238E27FC236}">
                <a16:creationId xmlns:a16="http://schemas.microsoft.com/office/drawing/2014/main" id="{E4CAA3D9-274B-4792-848A-C2816662CF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981200"/>
            <a:ext cx="8353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a)" id="9" name="slide9">
            <a:extLst>
              <a:ext uri="{FF2B5EF4-FFF2-40B4-BE49-F238E27FC236}">
                <a16:creationId xmlns:a16="http://schemas.microsoft.com/office/drawing/2014/main" id="{ABDA15D7-6D3B-4063-BC36-489D963852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557462"/>
            <a:ext cx="8343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2020-06-24T12:36:01Z</dcterms:created>
  <dcterms:modified xsi:type="dcterms:W3CDTF">2020-06-24T12:36:01Z</dcterms:modified>
</cp:coreProperties>
</file>