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3E935C0-3D40-4793-B965-CC2F5FD1F0F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16C0E9-751B-4016-891A-CFAB1691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0E7A-E1B2-C755-59DE-64B300802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SkySave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083F6-4662-EF4B-6B60-C6410D5C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2"/>
                </a:solidFill>
              </a:rPr>
              <a:t>Jun Lee, Kennedy Page, Albert Lusk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iature aeroplane">
            <a:extLst>
              <a:ext uri="{FF2B5EF4-FFF2-40B4-BE49-F238E27FC236}">
                <a16:creationId xmlns:a16="http://schemas.microsoft.com/office/drawing/2014/main" id="{E3BB4DB6-C17F-529F-C271-601B35EB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3513" b="221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4F90F8-688B-4FD8-AFF8-43885F5FF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5420-2AD6-865D-08C3-11F8351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3F10-9ECF-8724-5735-E8759419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/>
              <a:t>SkySave is a web application that is designed to connect users to travel agencies that match the users’ criteria</a:t>
            </a:r>
          </a:p>
          <a:p>
            <a:r>
              <a:rPr lang="en-US"/>
              <a:t>The customer can search for flights, room accommodations, transportation services, and travel packages. </a:t>
            </a:r>
          </a:p>
          <a:p>
            <a:r>
              <a:rPr lang="en-US"/>
              <a:t>The customer will be able to write reviews for travel agencies.</a:t>
            </a:r>
          </a:p>
          <a:p>
            <a:r>
              <a:rPr lang="en-US"/>
              <a:t>SkySave will also allow travel agencies to reply to reviews written by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6615-19A7-CA95-6D7F-73092A52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F3070D-E7FA-38D0-B86A-DC8EADAB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F49F-F977-8339-DE79-1571B5BD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Times New Roman" panose="02020603050405020304" pitchFamily="18" charset="0"/>
              </a:rPr>
              <a:t>The customer will be given the option to input starting and ending locations, dates traveling, and trip budget.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Based on the given data, the site will match data with travel agencies and show the user the available services that can accommodate for the user’s trip.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1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27C8-927C-5B7E-B5B3-97397F3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Personalized profiles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08A10455-708D-BBCB-6A6C-00A92CE11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62EC-C501-CF41-39FD-8D8A7D34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Times New Roman" panose="02020603050405020304" pitchFamily="18" charset="0"/>
              </a:rPr>
              <a:t>Customers can create a profile to write reviews for the travel agencies.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Travel agencies can create profiles to reply to reviews made by customers.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The profile will be basic and let the user select a username for reviews.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Admins can change a profile type to an agency provider type.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Admins will have different profiles that also has a list of users and is shown flagged reviews.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53E2-5279-4AF5-A32F-3615A67D2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32818-1B2C-408D-93F1-667C5008A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9097"/>
            <a:ext cx="3410810" cy="55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87061-4182-7BF2-BD9F-F3E0236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99BDD"/>
                </a:solidFill>
              </a:rPr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558A-4F43-DBAA-9B58-372DF733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Times New Roman" panose="02020603050405020304" pitchFamily="18" charset="0"/>
              </a:rPr>
              <a:t>Travel agencies are displayed with a link of its reviews in the search results page.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This will help customers decide which travel agency to select.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Only customer profiles will be able to write reviews.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Admins can remove false reviews. Travel agencies can reply to customer reviews. </a:t>
            </a:r>
          </a:p>
          <a:p>
            <a:r>
              <a:rPr lang="en-US" b="0" i="0" u="none" strike="noStrike" baseline="0">
                <a:latin typeface="Times New Roman" panose="02020603050405020304" pitchFamily="18" charset="0"/>
              </a:rPr>
              <a:t>Reviews can be flagged by any user. </a:t>
            </a:r>
            <a:endParaRPr lang="en-US" dirty="0"/>
          </a:p>
        </p:txBody>
      </p:sp>
      <p:pic>
        <p:nvPicPr>
          <p:cNvPr id="6" name="Picture 5" descr="A group of stars on a black background&#10;&#10;Description automatically generated">
            <a:extLst>
              <a:ext uri="{FF2B5EF4-FFF2-40B4-BE49-F238E27FC236}">
                <a16:creationId xmlns:a16="http://schemas.microsoft.com/office/drawing/2014/main" id="{223B27B3-55E8-0D01-79BE-B89DB6AB1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27" y="4553084"/>
            <a:ext cx="6743910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4E94-CA3E-1EC3-928B-55BD20F6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Information pages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FB797F5D-DDFF-F878-99A6-7B838B83A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4" r="-2" b="-2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2A7F-AD6C-3835-F5EC-FB0D8D3F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US" dirty="0"/>
              <a:t>List of all providers</a:t>
            </a:r>
          </a:p>
          <a:p>
            <a:pPr lvl="1"/>
            <a:r>
              <a:rPr lang="en-US" dirty="0"/>
              <a:t>Lists all providers used on the app in one page</a:t>
            </a:r>
          </a:p>
          <a:p>
            <a:pPr lvl="1"/>
            <a:endParaRPr lang="en-US" dirty="0"/>
          </a:p>
          <a:p>
            <a:r>
              <a:rPr lang="en-US" dirty="0"/>
              <a:t>Contact</a:t>
            </a:r>
          </a:p>
          <a:p>
            <a:pPr lvl="1"/>
            <a:r>
              <a:rPr lang="en-US" dirty="0"/>
              <a:t>Request account verification</a:t>
            </a:r>
          </a:p>
          <a:p>
            <a:pPr lvl="1"/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58706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</TotalTime>
  <Words>279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</vt:lpstr>
      <vt:lpstr>Banded</vt:lpstr>
      <vt:lpstr>SkySave</vt:lpstr>
      <vt:lpstr>Project description</vt:lpstr>
      <vt:lpstr>Search</vt:lpstr>
      <vt:lpstr>Personalized profiles</vt:lpstr>
      <vt:lpstr>Reviews</vt:lpstr>
      <vt:lpstr>Information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SkySave</dc:title>
  <dc:creator>Junhyuk Lee</dc:creator>
  <cp:lastModifiedBy>Junhyuk Lee</cp:lastModifiedBy>
  <cp:revision>1</cp:revision>
  <dcterms:created xsi:type="dcterms:W3CDTF">2024-05-23T12:07:00Z</dcterms:created>
  <dcterms:modified xsi:type="dcterms:W3CDTF">2024-05-23T12:19:59Z</dcterms:modified>
</cp:coreProperties>
</file>