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Dosis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NAkvXCuDCIQfkee4qwZEswZt+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osi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Dosi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4e9f74999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74e9f7499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e9f74999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e9f7499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41af2f0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41af2f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74e9f74999_0_245"/>
          <p:cNvSpPr txBox="1"/>
          <p:nvPr>
            <p:ph type="ctrTitle"/>
          </p:nvPr>
        </p:nvSpPr>
        <p:spPr>
          <a:xfrm>
            <a:off x="6191251" y="2492375"/>
            <a:ext cx="4993200" cy="1150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g74e9f74999_0_245"/>
          <p:cNvSpPr txBox="1"/>
          <p:nvPr>
            <p:ph idx="1" type="subTitle"/>
          </p:nvPr>
        </p:nvSpPr>
        <p:spPr>
          <a:xfrm>
            <a:off x="6096000" y="981075"/>
            <a:ext cx="3551700" cy="574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4e9f74999_0_275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74e9f74999_0_275"/>
          <p:cNvSpPr txBox="1"/>
          <p:nvPr>
            <p:ph idx="1" type="body"/>
          </p:nvPr>
        </p:nvSpPr>
        <p:spPr>
          <a:xfrm rot="5400000">
            <a:off x="4199450" y="-1036175"/>
            <a:ext cx="4464000" cy="10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4e9f74999_0_278"/>
          <p:cNvSpPr txBox="1"/>
          <p:nvPr>
            <p:ph type="title"/>
          </p:nvPr>
        </p:nvSpPr>
        <p:spPr>
          <a:xfrm rot="5400000">
            <a:off x="7620500" y="2384950"/>
            <a:ext cx="56166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74e9f74999_0_278"/>
          <p:cNvSpPr txBox="1"/>
          <p:nvPr>
            <p:ph idx="1" type="body"/>
          </p:nvPr>
        </p:nvSpPr>
        <p:spPr>
          <a:xfrm rot="5400000">
            <a:off x="2190283" y="-179300"/>
            <a:ext cx="5616600" cy="7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74e9f74999_0_248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74e9f74999_0_248"/>
          <p:cNvSpPr txBox="1"/>
          <p:nvPr>
            <p:ph idx="1" type="body"/>
          </p:nvPr>
        </p:nvSpPr>
        <p:spPr>
          <a:xfrm>
            <a:off x="1102784" y="2060575"/>
            <a:ext cx="106575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74e9f74999_0_251"/>
          <p:cNvSpPr txBox="1"/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74e9f74999_0_251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4e9f74999_0_254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74e9f74999_0_254"/>
          <p:cNvSpPr txBox="1"/>
          <p:nvPr>
            <p:ph idx="1" type="body"/>
          </p:nvPr>
        </p:nvSpPr>
        <p:spPr>
          <a:xfrm>
            <a:off x="1102784" y="2060575"/>
            <a:ext cx="52260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9pPr>
          </a:lstStyle>
          <a:p/>
        </p:txBody>
      </p:sp>
      <p:sp>
        <p:nvSpPr>
          <p:cNvPr id="20" name="Google Shape;20;g74e9f74999_0_254"/>
          <p:cNvSpPr txBox="1"/>
          <p:nvPr>
            <p:ph idx="2" type="body"/>
          </p:nvPr>
        </p:nvSpPr>
        <p:spPr>
          <a:xfrm>
            <a:off x="6532033" y="2060575"/>
            <a:ext cx="52281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4e9f74999_0_25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74e9f74999_0_258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9pPr>
          </a:lstStyle>
          <a:p/>
        </p:txBody>
      </p:sp>
      <p:sp>
        <p:nvSpPr>
          <p:cNvPr id="24" name="Google Shape;24;g74e9f74999_0_258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9pPr>
          </a:lstStyle>
          <a:p/>
        </p:txBody>
      </p:sp>
      <p:sp>
        <p:nvSpPr>
          <p:cNvPr id="25" name="Google Shape;25;g74e9f74999_0_258"/>
          <p:cNvSpPr txBox="1"/>
          <p:nvPr>
            <p:ph idx="3" type="body"/>
          </p:nvPr>
        </p:nvSpPr>
        <p:spPr>
          <a:xfrm>
            <a:off x="6193367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b="1" sz="1600"/>
            </a:lvl9pPr>
          </a:lstStyle>
          <a:p/>
        </p:txBody>
      </p:sp>
      <p:sp>
        <p:nvSpPr>
          <p:cNvPr id="26" name="Google Shape;26;g74e9f74999_0_258"/>
          <p:cNvSpPr txBox="1"/>
          <p:nvPr>
            <p:ph idx="4" type="body"/>
          </p:nvPr>
        </p:nvSpPr>
        <p:spPr>
          <a:xfrm>
            <a:off x="6193367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74e9f74999_0_264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4e9f74999_0_267"/>
          <p:cNvSpPr txBox="1"/>
          <p:nvPr>
            <p:ph type="title"/>
          </p:nvPr>
        </p:nvSpPr>
        <p:spPr>
          <a:xfrm>
            <a:off x="609600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74e9f74999_0_267"/>
          <p:cNvSpPr txBox="1"/>
          <p:nvPr>
            <p:ph idx="1" type="body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Char char="»"/>
              <a:defRPr sz="2000"/>
            </a:lvl9pPr>
          </a:lstStyle>
          <a:p/>
        </p:txBody>
      </p:sp>
      <p:sp>
        <p:nvSpPr>
          <p:cNvPr id="33" name="Google Shape;33;g74e9f74999_0_267"/>
          <p:cNvSpPr txBox="1"/>
          <p:nvPr>
            <p:ph idx="2" type="body"/>
          </p:nvPr>
        </p:nvSpPr>
        <p:spPr>
          <a:xfrm>
            <a:off x="609600" y="1435100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osi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74e9f74999_0_271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74e9f74999_0_27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osis"/>
              <a:buNone/>
              <a:defRPr b="0" i="0" sz="32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b="0" i="0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0" i="0" sz="20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37" name="Google Shape;37;g74e9f74999_0_271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osi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osi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Dosis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4e9f74999_0_242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g74e9f74999_0_242"/>
          <p:cNvSpPr txBox="1"/>
          <p:nvPr>
            <p:ph idx="1" type="body"/>
          </p:nvPr>
        </p:nvSpPr>
        <p:spPr>
          <a:xfrm>
            <a:off x="1102784" y="2060575"/>
            <a:ext cx="106575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•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–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•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–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»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»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»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»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Char char="»"/>
              <a:defRPr b="0" i="0" sz="24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4e9f74999_0_281"/>
          <p:cNvSpPr txBox="1"/>
          <p:nvPr>
            <p:ph type="ctrTitle"/>
          </p:nvPr>
        </p:nvSpPr>
        <p:spPr>
          <a:xfrm>
            <a:off x="6191251" y="2492375"/>
            <a:ext cx="4993200" cy="1150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CF7"/>
              </a:buClr>
              <a:buSzPts val="4800"/>
              <a:buFont typeface="Bookman Old Style"/>
              <a:buNone/>
            </a:pPr>
            <a:r>
              <a:rPr b="1" lang="en-US">
                <a:solidFill>
                  <a:srgbClr val="FEFCF7"/>
                </a:solidFill>
                <a:highlight>
                  <a:srgbClr val="000000"/>
                </a:highlight>
              </a:rPr>
              <a:t>NBA DATABASE</a:t>
            </a:r>
            <a:endParaRPr b="1"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highlight>
                  <a:srgbClr val="000000"/>
                </a:highlight>
              </a:rPr>
              <a:t>			CSC 455</a:t>
            </a:r>
            <a:endParaRPr b="1">
              <a:highlight>
                <a:srgbClr val="000000"/>
              </a:highlight>
            </a:endParaRPr>
          </a:p>
        </p:txBody>
      </p:sp>
      <p:sp>
        <p:nvSpPr>
          <p:cNvPr id="49" name="Google Shape;49;g74e9f74999_0_281"/>
          <p:cNvSpPr txBox="1"/>
          <p:nvPr>
            <p:ph idx="1" type="subTitle"/>
          </p:nvPr>
        </p:nvSpPr>
        <p:spPr>
          <a:xfrm>
            <a:off x="8389975" y="4861250"/>
            <a:ext cx="3551700" cy="14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EFCF7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EFCF7"/>
                </a:solidFill>
              </a:rPr>
              <a:t>Alejandra 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EFCF7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EFCF7"/>
                </a:solidFill>
              </a:rPr>
              <a:t>Krista</a:t>
            </a:r>
            <a:endParaRPr/>
          </a:p>
          <a:p>
            <a:pPr indent="0" lvl="0" marL="0" rtl="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EFCF7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FEFCF7"/>
                </a:solidFill>
              </a:rPr>
              <a:t>Shaik</a:t>
            </a:r>
            <a:endParaRPr/>
          </a:p>
          <a:p>
            <a:pPr indent="0" lvl="0" marL="0" rtl="0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1179226" y="826680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Bookman Old Style"/>
              <a:buNone/>
            </a:pPr>
            <a:r>
              <a:rPr lang="en-US" sz="4000">
                <a:solidFill>
                  <a:srgbClr val="FFFFFF"/>
                </a:solidFill>
              </a:rPr>
              <a:t>BRIEF </a:t>
            </a:r>
            <a:r>
              <a:rPr lang="en-US" sz="4000">
                <a:solidFill>
                  <a:srgbClr val="FFFFFF"/>
                </a:solidFill>
              </a:rPr>
              <a:t>DESCRIPTION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1179226" y="2292870"/>
            <a:ext cx="9833400" cy="26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</a:rPr>
              <a:t>This NBA database website provides end users with a new website where they can access data about their favorite players or teams, and browse through merchandise for NBA teams.</a:t>
            </a:r>
            <a:endParaRPr sz="2000">
              <a:solidFill>
                <a:srgbClr val="000000"/>
              </a:solidFill>
            </a:endParaRPr>
          </a:p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E-R DIAGRAM</a:t>
            </a:r>
            <a:endParaRPr/>
          </a:p>
        </p:txBody>
      </p:sp>
      <p:pic>
        <p:nvPicPr>
          <p:cNvPr id="61" name="Google Shape;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275" y="1660800"/>
            <a:ext cx="8461551" cy="49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RELATIONAL SCHEMA</a:t>
            </a:r>
            <a:endParaRPr/>
          </a:p>
        </p:txBody>
      </p:sp>
      <p:pic>
        <p:nvPicPr>
          <p:cNvPr id="67" name="Google Shape;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250" y="1696950"/>
            <a:ext cx="7981951" cy="4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e9f74999_0_290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</a:t>
            </a:r>
            <a:endParaRPr/>
          </a:p>
        </p:txBody>
      </p:sp>
      <p:sp>
        <p:nvSpPr>
          <p:cNvPr id="73" name="Google Shape;73;g74e9f74999_0_290"/>
          <p:cNvSpPr txBox="1"/>
          <p:nvPr>
            <p:ph idx="1" type="body"/>
          </p:nvPr>
        </p:nvSpPr>
        <p:spPr>
          <a:xfrm>
            <a:off x="1102784" y="2060575"/>
            <a:ext cx="10657500" cy="446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1NF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2NF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3NF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/>
              <a:t>BCNF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913796" y="927100"/>
            <a:ext cx="3418766" cy="461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ookman Old Style"/>
              <a:buNone/>
            </a:pPr>
            <a:r>
              <a:rPr lang="en-US" sz="2600">
                <a:highlight>
                  <a:srgbClr val="FF9900"/>
                </a:highlight>
              </a:rPr>
              <a:t>DEMONSTRATION </a:t>
            </a:r>
            <a:endParaRPr>
              <a:highlight>
                <a:srgbClr val="FF9900"/>
              </a:highlight>
            </a:endParaRPr>
          </a:p>
        </p:txBody>
      </p:sp>
      <p:cxnSp>
        <p:nvCxnSpPr>
          <p:cNvPr id="80" name="Google Shape;80;p5"/>
          <p:cNvCxnSpPr/>
          <p:nvPr/>
        </p:nvCxnSpPr>
        <p:spPr>
          <a:xfrm>
            <a:off x="4654296" y="2301359"/>
            <a:ext cx="0" cy="191135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4976029" y="971549"/>
            <a:ext cx="6291528" cy="461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Back – end -&gt;   SQL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Front – end -&gt;  PHP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WHAT WE LEARNED </a:t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2032525" y="2282200"/>
            <a:ext cx="97275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Teamwork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Creating a front-end website using Php  with SQL backend.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Always have a contingency plan</a:t>
            </a:r>
            <a:endParaRPr sz="3000"/>
          </a:p>
          <a:p>
            <a:pPr indent="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What surprised us?</a:t>
            </a:r>
            <a:endParaRPr sz="3000"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learning curve for actually connecting databases to front-end.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41af2f08b_0_0"/>
          <p:cNvSpPr txBox="1"/>
          <p:nvPr>
            <p:ph type="title"/>
          </p:nvPr>
        </p:nvSpPr>
        <p:spPr>
          <a:xfrm>
            <a:off x="2256367" y="908050"/>
            <a:ext cx="9503700" cy="5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 </a:t>
            </a:r>
            <a:endParaRPr/>
          </a:p>
        </p:txBody>
      </p:sp>
      <p:sp>
        <p:nvSpPr>
          <p:cNvPr id="93" name="Google Shape;93;g841af2f08b_0_0"/>
          <p:cNvSpPr txBox="1"/>
          <p:nvPr>
            <p:ph idx="1" type="body"/>
          </p:nvPr>
        </p:nvSpPr>
        <p:spPr>
          <a:xfrm>
            <a:off x="1102784" y="2060575"/>
            <a:ext cx="10657500" cy="446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Originally, before Covid-19 the project would have probably been a little easier since we could actually meet and discuss portions and make sure everything was getting done in a timely manner.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/>
              <a:t>If we had the semester to do over and the project to restart, we would probably get started on actually implementing our ideas and developing. We may have even chosen a different topic to do our project on.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2020-04-24T01:59:41Z</dcterms:created>
  <dc:creator>Shaik Aziz</dc:creator>
</cp:coreProperties>
</file>