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35"/>
  </p:notesMasterIdLst>
  <p:handoutMasterIdLst>
    <p:handoutMasterId r:id="rId36"/>
  </p:handoutMasterIdLst>
  <p:sldIdLst>
    <p:sldId id="307" r:id="rId2"/>
    <p:sldId id="258" r:id="rId3"/>
    <p:sldId id="259" r:id="rId4"/>
    <p:sldId id="288" r:id="rId5"/>
    <p:sldId id="260" r:id="rId6"/>
    <p:sldId id="309" r:id="rId7"/>
    <p:sldId id="262" r:id="rId8"/>
    <p:sldId id="313" r:id="rId9"/>
    <p:sldId id="310" r:id="rId10"/>
    <p:sldId id="311" r:id="rId11"/>
    <p:sldId id="289" r:id="rId12"/>
    <p:sldId id="290" r:id="rId13"/>
    <p:sldId id="292" r:id="rId14"/>
    <p:sldId id="263" r:id="rId15"/>
    <p:sldId id="327" r:id="rId16"/>
    <p:sldId id="328" r:id="rId17"/>
    <p:sldId id="329" r:id="rId18"/>
    <p:sldId id="330" r:id="rId19"/>
    <p:sldId id="314" r:id="rId20"/>
    <p:sldId id="303" r:id="rId21"/>
    <p:sldId id="304" r:id="rId22"/>
    <p:sldId id="315" r:id="rId23"/>
    <p:sldId id="308" r:id="rId24"/>
    <p:sldId id="318" r:id="rId25"/>
    <p:sldId id="319" r:id="rId26"/>
    <p:sldId id="320" r:id="rId27"/>
    <p:sldId id="321" r:id="rId28"/>
    <p:sldId id="323" r:id="rId29"/>
    <p:sldId id="322" r:id="rId30"/>
    <p:sldId id="316" r:id="rId31"/>
    <p:sldId id="324" r:id="rId32"/>
    <p:sldId id="325" r:id="rId33"/>
    <p:sldId id="326" r:id="rId34"/>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487" autoAdjust="0"/>
    <p:restoredTop sz="94660" autoAdjust="0"/>
  </p:normalViewPr>
  <p:slideViewPr>
    <p:cSldViewPr snapToGrid="0">
      <p:cViewPr>
        <p:scale>
          <a:sx n="70" d="100"/>
          <a:sy n="70" d="100"/>
        </p:scale>
        <p:origin x="-714" y="-168"/>
      </p:cViewPr>
      <p:guideLst>
        <p:guide orient="horz" pos="2160"/>
        <p:guide pos="3840"/>
      </p:guideLst>
    </p:cSldViewPr>
  </p:slideViewPr>
  <p:outlineViewPr>
    <p:cViewPr>
      <p:scale>
        <a:sx n="33" d="100"/>
        <a:sy n="33" d="100"/>
      </p:scale>
      <p:origin x="0" y="5922"/>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49" d="100"/>
          <a:sy n="49" d="100"/>
        </p:scale>
        <p:origin x="-2994" y="-114"/>
      </p:cViewPr>
      <p:guideLst>
        <p:guide orient="horz" pos="3223"/>
        <p:guide pos="2237"/>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B338D471-7001-4C39-ACBF-BE3909237B5A}" type="datetimeFigureOut">
              <a:rPr lang="en-US" smtClean="0"/>
              <a:t>10-Apr-17</a:t>
            </a:fld>
            <a:endParaRPr lang="en-US"/>
          </a:p>
        </p:txBody>
      </p:sp>
      <p:sp>
        <p:nvSpPr>
          <p:cNvPr id="4" name="Footer Placehold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2AB8D9E7-2C68-4B57-A965-8DA858D6EDD3}"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pPr/>
              <a:t>10-Apr-17</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1B2AA4F-B828-4D7C-AFD3-893933DAFCB4}"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8F9D5E-DDFA-44C1-89CC-9FAD98405043}" type="slidenum">
              <a:rPr lang="en-US" smtClean="0"/>
              <a:pPr/>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1B2AA4F-B828-4D7C-AFD3-893933DAFCB4}"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DE934FF-F4E1-47C5-9CA5-30A81DDE2BE4}" type="datetimeFigureOut">
              <a:rPr lang="en-US" smtClean="0"/>
              <a:pPr/>
              <a:t>10-Apr-17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3561BA9-CDCF-4958-B8AB-66F3BF063E1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E934FF-F4E1-47C5-9CA5-30A81DDE2BE4}" type="datetimeFigureOut">
              <a:rPr lang="en-US" smtClean="0"/>
              <a:pPr/>
              <a:t>10-Apr-17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E934FF-F4E1-47C5-9CA5-30A81DDE2BE4}" type="datetimeFigureOut">
              <a:rPr lang="en-US" smtClean="0"/>
              <a:pPr/>
              <a:t>10-Apr-17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10-Apr-17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DE934FF-F4E1-47C5-9CA5-30A81DDE2BE4}" type="datetimeFigureOut">
              <a:rPr lang="en-US" smtClean="0"/>
              <a:pPr/>
              <a:t>10-Apr-17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DE934FF-F4E1-47C5-9CA5-30A81DDE2BE4}" type="datetimeFigureOut">
              <a:rPr lang="en-US" smtClean="0"/>
              <a:pPr/>
              <a:t>10-Apr-17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DE934FF-F4E1-47C5-9CA5-30A81DDE2BE4}" type="datetimeFigureOut">
              <a:rPr lang="en-US" smtClean="0"/>
              <a:pPr/>
              <a:t>10-Apr-17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pPr/>
              <a:t>10-Apr-17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10-Apr-17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B3561BA9-CDCF-4958-B8AB-66F3BF063E13}"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DE934FF-F4E1-47C5-9CA5-30A81DDE2BE4}" type="datetimeFigureOut">
              <a:rPr lang="en-US" smtClean="0"/>
              <a:pPr/>
              <a:t>10-Apr-17</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3561BA9-CDCF-4958-B8AB-66F3BF063E13}"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19000"/>
          </a:stretch>
        </a:blipFill>
        <a:effectLst/>
      </p:bgPr>
    </p:bg>
    <p:spTree>
      <p:nvGrpSpPr>
        <p:cNvPr id="1" name=""/>
        <p:cNvGrpSpPr/>
        <p:nvPr/>
      </p:nvGrpSpPr>
      <p:grpSpPr>
        <a:xfrm>
          <a:off x="0" y="0"/>
          <a:ext cx="0" cy="0"/>
          <a:chOff x="0" y="0"/>
          <a:chExt cx="0" cy="0"/>
        </a:xfrm>
      </p:grpSpPr>
      <p:grpSp>
        <p:nvGrpSpPr>
          <p:cNvPr id="2" name="Group 9"/>
          <p:cNvGrpSpPr/>
          <p:nvPr/>
        </p:nvGrpSpPr>
        <p:grpSpPr>
          <a:xfrm>
            <a:off x="137415" y="-1"/>
            <a:ext cx="11959989" cy="1200329"/>
            <a:chOff x="366564" y="-1"/>
            <a:chExt cx="9991740" cy="1200329"/>
          </a:xfrm>
        </p:grpSpPr>
        <p:sp>
          <p:nvSpPr>
            <p:cNvPr id="7" name="TextBox 6"/>
            <p:cNvSpPr txBox="1"/>
            <p:nvPr/>
          </p:nvSpPr>
          <p:spPr>
            <a:xfrm>
              <a:off x="1686448" y="-1"/>
              <a:ext cx="8671856" cy="1200329"/>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3600" dirty="0" smtClean="0">
                  <a:solidFill>
                    <a:srgbClr val="FF0000"/>
                  </a:solidFill>
                  <a:latin typeface="Times New Roman" panose="02020603050405020304" pitchFamily="18" charset="0"/>
                  <a:cs typeface="Times New Roman" panose="02020603050405020304" pitchFamily="18" charset="0"/>
                </a:rPr>
                <a:t>MAULANA  AZAD NATIONAL INSTITUTE OF TECHNOLOGY   BHOPAL</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66564" y="0"/>
              <a:ext cx="1285149" cy="1178755"/>
            </a:xfrm>
            <a:prstGeom prst="rect">
              <a:avLst/>
            </a:prstGeom>
            <a:ln/>
          </p:spPr>
          <p:style>
            <a:lnRef idx="0">
              <a:schemeClr val="accent2"/>
            </a:lnRef>
            <a:fillRef idx="3">
              <a:schemeClr val="accent2"/>
            </a:fillRef>
            <a:effectRef idx="3">
              <a:schemeClr val="accent2"/>
            </a:effectRef>
            <a:fontRef idx="minor">
              <a:schemeClr val="lt1"/>
            </a:fontRef>
          </p:style>
        </p:pic>
      </p:grpSp>
      <p:sp>
        <p:nvSpPr>
          <p:cNvPr id="9" name="TextBox 8"/>
          <p:cNvSpPr txBox="1"/>
          <p:nvPr/>
        </p:nvSpPr>
        <p:spPr>
          <a:xfrm>
            <a:off x="8350359" y="4626124"/>
            <a:ext cx="3841642" cy="2308324"/>
          </a:xfrm>
          <a:prstGeom prst="rect">
            <a:avLst/>
          </a:prstGeom>
          <a:noFill/>
        </p:spPr>
        <p:txBody>
          <a:bodyPr wrap="square" rtlCol="0">
            <a:spAutoFit/>
          </a:bodyPr>
          <a:lstStyle/>
          <a:p>
            <a:pPr eaLnBrk="0" fontAlgn="base" hangingPunct="0">
              <a:spcBef>
                <a:spcPct val="0"/>
              </a:spcBef>
              <a:spcAft>
                <a:spcPct val="0"/>
              </a:spcAft>
            </a:pPr>
            <a:r>
              <a:rPr lang="en-US" b="1" dirty="0" smtClean="0">
                <a:latin typeface="Cambria" panose="02040503050406030204" pitchFamily="18" charset="0"/>
                <a:ea typeface="Calibri" panose="020F0502020204030204" charset="0"/>
                <a:cs typeface="Times New Roman" panose="02020603050405020304" pitchFamily="18" charset="0"/>
              </a:rPr>
              <a:t>SUBMITTED BY –</a:t>
            </a:r>
          </a:p>
          <a:p>
            <a:pPr marL="285750" indent="-285750" eaLnBrk="0" fontAlgn="base" hangingPunct="0">
              <a:spcBef>
                <a:spcPct val="0"/>
              </a:spcBef>
              <a:spcAft>
                <a:spcPct val="0"/>
              </a:spcAft>
              <a:buFont typeface="Arial" panose="020B0604020202020204" pitchFamily="34" charset="0"/>
              <a:buChar char="•"/>
            </a:pPr>
            <a:r>
              <a:rPr lang="en-US" b="1" dirty="0" smtClean="0">
                <a:solidFill>
                  <a:srgbClr val="0070C0"/>
                </a:solidFill>
                <a:latin typeface="Cambria" panose="02040503050406030204" pitchFamily="18" charset="0"/>
                <a:ea typeface="Calibri" panose="020F0502020204030204" charset="0"/>
                <a:cs typeface="Times New Roman" panose="02020603050405020304" pitchFamily="18" charset="0"/>
              </a:rPr>
              <a:t>AJAY KUMAR PRAJAPATI  </a:t>
            </a:r>
          </a:p>
          <a:p>
            <a:pPr marL="285750" indent="-285750" eaLnBrk="0" fontAlgn="base" hangingPunct="0">
              <a:spcBef>
                <a:spcPct val="0"/>
              </a:spcBef>
              <a:spcAft>
                <a:spcPct val="0"/>
              </a:spcAft>
              <a:buFont typeface="Arial" panose="020B0604020202020204" pitchFamily="34" charset="0"/>
              <a:buChar char="•"/>
            </a:pPr>
            <a:r>
              <a:rPr lang="en-US" b="1" dirty="0" smtClean="0">
                <a:latin typeface="Cambria" panose="02040503050406030204" pitchFamily="18" charset="0"/>
                <a:ea typeface="Calibri" panose="020F0502020204030204" charset="0"/>
                <a:cs typeface="Times New Roman" panose="02020603050405020304" pitchFamily="18" charset="0"/>
                <a:sym typeface="+mn-ea"/>
              </a:rPr>
              <a:t>(152120079)</a:t>
            </a:r>
            <a:r>
              <a:rPr lang="en-US" b="1" dirty="0" smtClean="0">
                <a:latin typeface="Cambria" panose="02040503050406030204" pitchFamily="18" charset="0"/>
                <a:ea typeface="Calibri" panose="020F0502020204030204" charset="0"/>
                <a:cs typeface="Times New Roman" panose="02020603050405020304" pitchFamily="18" charset="0"/>
              </a:rPr>
              <a:t> </a:t>
            </a:r>
            <a:r>
              <a:rPr lang="en-US" b="1" dirty="0" smtClean="0">
                <a:solidFill>
                  <a:schemeClr val="bg1"/>
                </a:solidFill>
                <a:latin typeface="Cambria" panose="02040503050406030204" pitchFamily="18" charset="0"/>
                <a:ea typeface="Calibri" panose="020F0502020204030204" charset="0"/>
                <a:cs typeface="Times New Roman" panose="02020603050405020304" pitchFamily="18" charset="0"/>
              </a:rPr>
              <a:t>   </a:t>
            </a:r>
          </a:p>
          <a:p>
            <a:pPr marL="285750" indent="-285750" eaLnBrk="0" fontAlgn="base" hangingPunct="0">
              <a:spcBef>
                <a:spcPct val="0"/>
              </a:spcBef>
              <a:spcAft>
                <a:spcPct val="0"/>
              </a:spcAft>
              <a:buFont typeface="Arial" panose="020B0604020202020204" pitchFamily="34" charset="0"/>
              <a:buChar char="•"/>
            </a:pPr>
            <a:r>
              <a:rPr lang="en-US" b="1" dirty="0" smtClean="0">
                <a:solidFill>
                  <a:srgbClr val="0070C0"/>
                </a:solidFill>
                <a:latin typeface="Cambria" panose="02040503050406030204" pitchFamily="18" charset="0"/>
                <a:ea typeface="Calibri" panose="020F0502020204030204" charset="0"/>
                <a:cs typeface="Times New Roman" panose="02020603050405020304" pitchFamily="18" charset="0"/>
              </a:rPr>
              <a:t>RAJKAPOOR VISHWAKARMA               </a:t>
            </a:r>
            <a:r>
              <a:rPr lang="en-US" b="1" dirty="0" smtClean="0">
                <a:latin typeface="Cambria" panose="02040503050406030204" pitchFamily="18" charset="0"/>
                <a:ea typeface="Calibri" panose="020F0502020204030204" charset="0"/>
                <a:cs typeface="Times New Roman" panose="02020603050405020304" pitchFamily="18" charset="0"/>
              </a:rPr>
              <a:t>(152120069)</a:t>
            </a:r>
          </a:p>
          <a:p>
            <a:pPr marL="285750" indent="-285750" eaLnBrk="0" fontAlgn="base" hangingPunct="0">
              <a:spcBef>
                <a:spcPct val="0"/>
              </a:spcBef>
              <a:spcAft>
                <a:spcPct val="0"/>
              </a:spcAft>
              <a:buFont typeface="Arial" panose="020B0604020202020204" pitchFamily="34" charset="0"/>
              <a:buChar char="•"/>
            </a:pPr>
            <a:r>
              <a:rPr lang="en-US" b="1" dirty="0" smtClean="0">
                <a:solidFill>
                  <a:srgbClr val="0070C0"/>
                </a:solidFill>
                <a:latin typeface="Cambria" panose="02040503050406030204" pitchFamily="18" charset="0"/>
                <a:ea typeface="Calibri" panose="020F0502020204030204" charset="0"/>
                <a:cs typeface="Times New Roman" panose="02020603050405020304" pitchFamily="18" charset="0"/>
              </a:rPr>
              <a:t>CHANDANI VERMA    </a:t>
            </a:r>
          </a:p>
          <a:p>
            <a:pPr marL="285750" indent="-285750" eaLnBrk="0" fontAlgn="base" hangingPunct="0">
              <a:spcBef>
                <a:spcPct val="0"/>
              </a:spcBef>
              <a:spcAft>
                <a:spcPct val="0"/>
              </a:spcAft>
              <a:buFont typeface="Arial" panose="020B0604020202020204" pitchFamily="34" charset="0"/>
              <a:buChar char="•"/>
            </a:pPr>
            <a:r>
              <a:rPr lang="en-US" b="1" dirty="0" smtClean="0">
                <a:solidFill>
                  <a:srgbClr val="0070C0"/>
                </a:solidFill>
                <a:latin typeface="Cambria" panose="02040503050406030204" pitchFamily="18" charset="0"/>
                <a:ea typeface="Calibri" panose="020F0502020204030204" charset="0"/>
                <a:cs typeface="Times New Roman" panose="02020603050405020304" pitchFamily="18" charset="0"/>
              </a:rPr>
              <a:t> </a:t>
            </a:r>
            <a:r>
              <a:rPr lang="en-US" b="1" dirty="0" smtClean="0">
                <a:latin typeface="Cambria" panose="02040503050406030204" pitchFamily="18" charset="0"/>
                <a:ea typeface="Calibri" panose="020F0502020204030204" charset="0"/>
                <a:cs typeface="Times New Roman" panose="02020603050405020304" pitchFamily="18" charset="0"/>
              </a:rPr>
              <a:t>(152120060)</a:t>
            </a:r>
          </a:p>
          <a:p>
            <a:pPr indent="0" eaLnBrk="0" fontAlgn="base" hangingPunct="0">
              <a:spcBef>
                <a:spcPct val="0"/>
              </a:spcBef>
              <a:spcAft>
                <a:spcPct val="0"/>
              </a:spcAft>
              <a:buFont typeface="Arial" panose="020B0604020202020204" pitchFamily="34" charset="0"/>
              <a:buNone/>
            </a:pPr>
            <a:endParaRPr lang="en-US" b="1" dirty="0">
              <a:solidFill>
                <a:srgbClr val="0070C0"/>
              </a:solidFill>
              <a:latin typeface="Cambria" panose="02040503050406030204" pitchFamily="18" charset="0"/>
              <a:ea typeface="Calibri" panose="020F0502020204030204" charset="0"/>
              <a:cs typeface="Times New Roman" panose="02020603050405020304" pitchFamily="18" charset="0"/>
            </a:endParaRPr>
          </a:p>
        </p:txBody>
      </p:sp>
      <p:sp>
        <p:nvSpPr>
          <p:cNvPr id="12" name="TextBox 11"/>
          <p:cNvSpPr txBox="1"/>
          <p:nvPr/>
        </p:nvSpPr>
        <p:spPr>
          <a:xfrm>
            <a:off x="2416086" y="3386585"/>
            <a:ext cx="7664283" cy="646331"/>
          </a:xfrm>
          <a:prstGeom prst="rect">
            <a:avLst/>
          </a:prstGeom>
          <a:noFill/>
        </p:spPr>
        <p:txBody>
          <a:bodyPr wrap="square" rtlCol="0">
            <a:spAutoFit/>
          </a:bodyPr>
          <a:lstStyle/>
          <a:p>
            <a:pPr algn="ctr"/>
            <a:r>
              <a:rPr lang="en-US" u="sng" dirty="0" smtClean="0">
                <a:latin typeface="Bookman Old Style" panose="02050604050505020204" pitchFamily="18" charset="0"/>
              </a:rPr>
              <a:t>MCA THIRD SEMESTER</a:t>
            </a:r>
          </a:p>
          <a:p>
            <a:pPr algn="ctr"/>
            <a:r>
              <a:rPr lang="en-US" u="sng" dirty="0" smtClean="0">
                <a:latin typeface="Bookman Old Style" panose="02050604050505020204" pitchFamily="18" charset="0"/>
              </a:rPr>
              <a:t>2015-2018</a:t>
            </a:r>
            <a:endParaRPr lang="en-US" u="sng" dirty="0">
              <a:latin typeface="Bookman Old Style" panose="02050604050505020204" pitchFamily="18" charset="0"/>
            </a:endParaRPr>
          </a:p>
        </p:txBody>
      </p:sp>
      <p:sp>
        <p:nvSpPr>
          <p:cNvPr id="18" name="TextBox 17"/>
          <p:cNvSpPr txBox="1"/>
          <p:nvPr/>
        </p:nvSpPr>
        <p:spPr>
          <a:xfrm>
            <a:off x="272955" y="1228299"/>
            <a:ext cx="11737075" cy="2308324"/>
          </a:xfrm>
          <a:prstGeom prst="rect">
            <a:avLst/>
          </a:prstGeom>
          <a:noFill/>
        </p:spPr>
        <p:txBody>
          <a:bodyPr wrap="square" rtlCol="0">
            <a:spAutoFit/>
          </a:bodyPr>
          <a:lstStyle/>
          <a:p>
            <a:pPr algn="ctr"/>
            <a:r>
              <a:rPr lang="en-US" b="1" dirty="0" smtClean="0"/>
              <a:t>MINOR PROJECT </a:t>
            </a:r>
          </a:p>
          <a:p>
            <a:pPr algn="ctr"/>
            <a:r>
              <a:rPr lang="en-US" b="1" dirty="0" smtClean="0"/>
              <a:t>ON</a:t>
            </a:r>
          </a:p>
          <a:p>
            <a:pPr algn="ctr"/>
            <a:r>
              <a:rPr lang="en-US" dirty="0" smtClean="0">
                <a:solidFill>
                  <a:srgbClr val="FF0000"/>
                </a:solidFill>
              </a:rPr>
              <a:t>  </a:t>
            </a:r>
            <a:r>
              <a:rPr lang="en-US" sz="5400" b="1" dirty="0" smtClean="0">
                <a:solidFill>
                  <a:srgbClr val="FF0000"/>
                </a:solidFill>
                <a:latin typeface="Gabriola" pitchFamily="82" charset="0"/>
              </a:rPr>
              <a:t>“</a:t>
            </a:r>
            <a:r>
              <a:rPr lang="en-US" sz="5400" b="1" smtClean="0">
                <a:solidFill>
                  <a:srgbClr val="FF0000"/>
                </a:solidFill>
                <a:latin typeface="Gabriola" pitchFamily="82" charset="0"/>
              </a:rPr>
              <a:t>ONLINE  FRANCHISE  </a:t>
            </a:r>
            <a:r>
              <a:rPr lang="en-US" sz="5400" b="1" dirty="0" smtClean="0">
                <a:solidFill>
                  <a:srgbClr val="FF0000"/>
                </a:solidFill>
                <a:latin typeface="Gabriola" pitchFamily="82" charset="0"/>
              </a:rPr>
              <a:t>MANAGEMENT  SYSTEM”</a:t>
            </a:r>
          </a:p>
          <a:p>
            <a:pPr algn="ctr"/>
            <a:r>
              <a:rPr lang="en-US" dirty="0" smtClean="0"/>
              <a:t>            </a:t>
            </a:r>
            <a:r>
              <a:rPr lang="en-US" b="1" dirty="0" smtClean="0"/>
              <a:t>DEPARTMENT OF MATHEMATICAL &amp; COMPUTER</a:t>
            </a:r>
          </a:p>
          <a:p>
            <a:pPr algn="ctr"/>
            <a:r>
              <a:rPr lang="en-US" b="1" dirty="0" smtClean="0"/>
              <a:t>       APPLICATIONS</a:t>
            </a:r>
          </a:p>
          <a:p>
            <a:endParaRPr lang="en-US" dirty="0"/>
          </a:p>
        </p:txBody>
      </p:sp>
      <p:sp>
        <p:nvSpPr>
          <p:cNvPr id="19" name="TextBox 18"/>
          <p:cNvSpPr txBox="1"/>
          <p:nvPr/>
        </p:nvSpPr>
        <p:spPr>
          <a:xfrm>
            <a:off x="326872" y="5620932"/>
            <a:ext cx="3111173" cy="1200329"/>
          </a:xfrm>
          <a:prstGeom prst="rect">
            <a:avLst/>
          </a:prstGeom>
          <a:noFill/>
        </p:spPr>
        <p:txBody>
          <a:bodyPr wrap="none" rtlCol="0">
            <a:spAutoFit/>
          </a:bodyPr>
          <a:lstStyle/>
          <a:p>
            <a:r>
              <a:rPr lang="en-US" b="1" dirty="0" smtClean="0">
                <a:latin typeface="Cambria" panose="02040503050406030204" pitchFamily="18" charset="0"/>
              </a:rPr>
              <a:t>UNDER THE GUIDANCE OF –</a:t>
            </a:r>
          </a:p>
          <a:p>
            <a:pPr marL="285750" indent="-285750">
              <a:buFont typeface="Arial" panose="020B0604020202020204" pitchFamily="34" charset="0"/>
              <a:buChar char="•"/>
            </a:pPr>
            <a:r>
              <a:rPr lang="en-US" b="1" dirty="0" smtClean="0">
                <a:solidFill>
                  <a:srgbClr val="C00000"/>
                </a:solidFill>
                <a:latin typeface="Cambria" panose="02040503050406030204" pitchFamily="18" charset="0"/>
              </a:rPr>
              <a:t>Prof. AMIT BHAGAT</a:t>
            </a:r>
          </a:p>
          <a:p>
            <a:pPr marL="285750" indent="-285750">
              <a:buFont typeface="Arial" panose="020B0604020202020204" pitchFamily="34" charset="0"/>
              <a:buChar char="•"/>
            </a:pPr>
            <a:r>
              <a:rPr lang="en-US" b="1" dirty="0" smtClean="0">
                <a:solidFill>
                  <a:srgbClr val="C00000"/>
                </a:solidFill>
                <a:latin typeface="Cambria" panose="02040503050406030204" pitchFamily="18" charset="0"/>
              </a:rPr>
              <a:t>Prof. DIPTI  CHAUHAN</a:t>
            </a:r>
          </a:p>
          <a:p>
            <a:endParaRPr lang="en-US" dirty="0"/>
          </a:p>
        </p:txBody>
      </p:sp>
    </p:spTree>
  </p:cSld>
  <p:clrMapOvr>
    <a:masterClrMapping/>
  </p:clrMapOvr>
  <p:transition spd="slow">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ranchise-advantages-chart_2.gif"/>
          <p:cNvPicPr>
            <a:picLocks noGrp="1" noChangeAspect="1"/>
          </p:cNvPicPr>
          <p:nvPr>
            <p:ph idx="1"/>
          </p:nvPr>
        </p:nvPicPr>
        <p:blipFill>
          <a:blip r:embed="rId2"/>
          <a:stretch>
            <a:fillRect/>
          </a:stretch>
        </p:blipFill>
        <p:spPr>
          <a:xfrm>
            <a:off x="1083736" y="1005840"/>
            <a:ext cx="10148798" cy="5516879"/>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670560"/>
            <a:ext cx="11582400" cy="1097280"/>
          </a:xfrm>
        </p:spPr>
        <p:txBody>
          <a:bodyPr/>
          <a:lstStyle/>
          <a:p>
            <a:r>
              <a:rPr lang="en-US" dirty="0" smtClean="0">
                <a:solidFill>
                  <a:schemeClr val="tx1"/>
                </a:solidFill>
                <a:effectLst>
                  <a:outerShdw blurRad="38100" dist="19050" dir="2700000" algn="tl" rotWithShape="0">
                    <a:schemeClr val="dk1">
                      <a:alpha val="40000"/>
                    </a:schemeClr>
                  </a:outerShdw>
                </a:effectLst>
                <a:latin typeface="Castellar" panose="020A0402060406010301" pitchFamily="18" charset="0"/>
              </a:rPr>
              <a:t>   </a:t>
            </a:r>
            <a:r>
              <a:rPr lang="en-US" sz="3600" dirty="0" smtClean="0">
                <a:solidFill>
                  <a:schemeClr val="bg2">
                    <a:lumMod val="75000"/>
                  </a:schemeClr>
                </a:solidFill>
                <a:effectLst>
                  <a:outerShdw blurRad="38100" dist="19050" dir="2700000" algn="tl" rotWithShape="0">
                    <a:schemeClr val="dk1">
                      <a:alpha val="40000"/>
                    </a:schemeClr>
                  </a:outerShdw>
                </a:effectLst>
                <a:latin typeface="Castellar" panose="020A0402060406010301" pitchFamily="18" charset="0"/>
              </a:rPr>
              <a:t> </a:t>
            </a:r>
            <a:r>
              <a:rPr lang="en-US" sz="3200" dirty="0" smtClean="0">
                <a:solidFill>
                  <a:schemeClr val="bg2">
                    <a:lumMod val="75000"/>
                  </a:schemeClr>
                </a:solidFill>
                <a:effectLst>
                  <a:outerShdw blurRad="38100" dist="19050" dir="2700000" algn="tl" rotWithShape="0">
                    <a:schemeClr val="dk1">
                      <a:alpha val="40000"/>
                    </a:schemeClr>
                  </a:outerShdw>
                </a:effectLst>
                <a:latin typeface="+mn-lt"/>
              </a:rPr>
              <a:t>OBJECTIVE</a:t>
            </a:r>
            <a:endParaRPr lang="en-IN" sz="2800" dirty="0">
              <a:solidFill>
                <a:schemeClr val="bg2">
                  <a:lumMod val="75000"/>
                </a:schemeClr>
              </a:solidFill>
              <a:latin typeface="+mn-lt"/>
            </a:endParaRPr>
          </a:p>
        </p:txBody>
      </p:sp>
      <p:sp>
        <p:nvSpPr>
          <p:cNvPr id="2" name="Text Placeholder 1"/>
          <p:cNvSpPr>
            <a:spLocks noGrp="1"/>
          </p:cNvSpPr>
          <p:nvPr>
            <p:ph idx="1"/>
          </p:nvPr>
        </p:nvSpPr>
        <p:spPr>
          <a:xfrm>
            <a:off x="929640" y="1935480"/>
            <a:ext cx="10652760" cy="4389120"/>
          </a:xfrm>
        </p:spPr>
        <p:txBody>
          <a:bodyPr>
            <a:normAutofit lnSpcReduction="10000"/>
          </a:bodyPr>
          <a:lstStyle/>
          <a:p>
            <a:pPr algn="just">
              <a:buNone/>
            </a:pPr>
            <a:r>
              <a:rPr lang="en-IN" sz="2600" dirty="0" smtClean="0"/>
              <a:t>    </a:t>
            </a:r>
            <a:r>
              <a:rPr lang="en-IN" sz="2600" dirty="0" smtClean="0">
                <a:cs typeface="Times New Roman" pitchFamily="18" charset="0"/>
              </a:rPr>
              <a:t>The franchise management system is </a:t>
            </a:r>
            <a:r>
              <a:rPr lang="en-IN" dirty="0" smtClean="0">
                <a:cs typeface="Times New Roman" pitchFamily="18" charset="0"/>
              </a:rPr>
              <a:t>a application software which </a:t>
            </a:r>
            <a:r>
              <a:rPr lang="en-IN" sz="2600" dirty="0" smtClean="0">
                <a:cs typeface="Times New Roman" pitchFamily="18" charset="0"/>
              </a:rPr>
              <a:t>avoids more annual hours that need to be spend in record keeping and generating reports. </a:t>
            </a:r>
          </a:p>
          <a:p>
            <a:pPr algn="just">
              <a:buNone/>
            </a:pPr>
            <a:endParaRPr lang="en-IN" sz="2600" dirty="0" smtClean="0">
              <a:cs typeface="Times New Roman" pitchFamily="18" charset="0"/>
            </a:endParaRPr>
          </a:p>
          <a:p>
            <a:pPr algn="just">
              <a:buNone/>
            </a:pPr>
            <a:r>
              <a:rPr lang="en-IN" sz="2600" dirty="0" smtClean="0">
                <a:cs typeface="Times New Roman" pitchFamily="18" charset="0"/>
              </a:rPr>
              <a:t>    Maintaining of franchise detail in complex in manual system in terms of agreements, royalty and activities. This all have to be maintained in ledgers and books. </a:t>
            </a:r>
          </a:p>
          <a:p>
            <a:pPr algn="just">
              <a:buNone/>
            </a:pPr>
            <a:r>
              <a:rPr lang="en-IN" sz="2600" dirty="0" smtClean="0">
                <a:cs typeface="Times New Roman" pitchFamily="18" charset="0"/>
              </a:rPr>
              <a:t>    Franchise co-coordinators needs to visit each franchise for small information also. So that communication between franchise and franchise</a:t>
            </a:r>
          </a:p>
          <a:p>
            <a:pPr algn="just">
              <a:buNone/>
            </a:pPr>
            <a:r>
              <a:rPr lang="en-IN" sz="2600" dirty="0" smtClean="0">
                <a:cs typeface="Times New Roman" pitchFamily="18" charset="0"/>
              </a:rPr>
              <a:t>     co-ordinate is easy.</a:t>
            </a:r>
          </a:p>
          <a:p>
            <a:endParaRPr lang="en-IN" sz="3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Grp="1"/>
          </p:cNvSpPr>
          <p:nvPr>
            <p:ph type="title"/>
          </p:nvPr>
        </p:nvSpPr>
        <p:spPr>
          <a:xfrm>
            <a:off x="2026920" y="2538094"/>
            <a:ext cx="9448800" cy="2200602"/>
          </a:xfrm>
          <a:prstGeom prst="rect">
            <a:avLst/>
          </a:prstGeom>
          <a:noFill/>
        </p:spPr>
        <p:txBody>
          <a:bodyPr wrap="square" rtlCol="0" anchor="t">
            <a:spAutoFit/>
            <a:scene3d>
              <a:camera prst="orthographicFront"/>
              <a:lightRig rig="threePt" dir="t"/>
            </a:scene3d>
          </a:bodyPr>
          <a:lstStyle/>
          <a:p>
            <a:pPr>
              <a:buFont typeface="Wingdings" pitchFamily="2" charset="2"/>
              <a:buChar char="q"/>
            </a:pPr>
            <a:r>
              <a:rPr lang="en-US" sz="2800" dirty="0" smtClean="0">
                <a:solidFill>
                  <a:schemeClr val="tx1"/>
                </a:solidFill>
                <a:effectLst>
                  <a:outerShdw blurRad="38100" dist="19050" dir="2700000" algn="tl" rotWithShape="0">
                    <a:schemeClr val="dk1">
                      <a:alpha val="40000"/>
                    </a:schemeClr>
                  </a:outerShdw>
                </a:effectLst>
                <a:latin typeface="+mn-lt"/>
                <a:cs typeface="Times New Roman" panose="02020603050405020304" pitchFamily="18" charset="0"/>
                <a:sym typeface="+mn-ea"/>
              </a:rPr>
              <a:t>   To provide accurate and entire supply franchisee as quick     as possible.</a:t>
            </a:r>
            <a:br>
              <a:rPr lang="en-US" sz="2800" dirty="0" smtClean="0">
                <a:solidFill>
                  <a:schemeClr val="tx1"/>
                </a:solidFill>
                <a:effectLst>
                  <a:outerShdw blurRad="38100" dist="19050" dir="2700000" algn="tl" rotWithShape="0">
                    <a:schemeClr val="dk1">
                      <a:alpha val="40000"/>
                    </a:schemeClr>
                  </a:outerShdw>
                </a:effectLst>
                <a:latin typeface="+mn-lt"/>
                <a:cs typeface="Times New Roman" panose="02020603050405020304" pitchFamily="18" charset="0"/>
                <a:sym typeface="+mn-ea"/>
              </a:rPr>
            </a:br>
            <a:endParaRPr lang="en-US" sz="2800" dirty="0" smtClean="0">
              <a:solidFill>
                <a:schemeClr val="tx1"/>
              </a:solidFill>
              <a:effectLst>
                <a:outerShdw blurRad="38100" dist="19050" dir="2700000" algn="tl" rotWithShape="0">
                  <a:schemeClr val="dk1">
                    <a:alpha val="40000"/>
                  </a:schemeClr>
                </a:outerShdw>
              </a:effectLst>
              <a:latin typeface="+mn-lt"/>
              <a:cs typeface="Times New Roman" panose="02020603050405020304" pitchFamily="18" charset="0"/>
              <a:sym typeface="+mn-ea"/>
            </a:endParaRPr>
          </a:p>
          <a:p>
            <a:pPr>
              <a:buFont typeface="Wingdings" pitchFamily="2" charset="2"/>
              <a:buChar char="q"/>
            </a:pPr>
            <a:r>
              <a:rPr lang="en-IN" sz="2800" dirty="0" smtClean="0">
                <a:solidFill>
                  <a:schemeClr val="tx1"/>
                </a:solidFill>
                <a:latin typeface="+mn-lt"/>
                <a:cs typeface="Times New Roman" pitchFamily="18" charset="0"/>
              </a:rPr>
              <a:t>   This must also provide real-time communication between two frsoftware anchises or the controlling office over internet.</a:t>
            </a:r>
            <a:endParaRPr lang="en-US" sz="2800" dirty="0" smtClean="0">
              <a:solidFill>
                <a:schemeClr val="tx1"/>
              </a:solidFill>
              <a:effectLst>
                <a:outerShdw blurRad="38100" dist="19050" dir="2700000" algn="tl" rotWithShape="0">
                  <a:schemeClr val="dk1">
                    <a:alpha val="40000"/>
                  </a:schemeClr>
                </a:outerShdw>
              </a:effectLst>
              <a:latin typeface="+mn-lt"/>
              <a:cs typeface="Times New Roman" pitchFamily="18" charset="0"/>
              <a:sym typeface="+mn-ea"/>
            </a:endParaRPr>
          </a:p>
        </p:txBody>
      </p:sp>
      <p:sp>
        <p:nvSpPr>
          <p:cNvPr id="4" name="Rectangle 3"/>
          <p:cNvSpPr/>
          <p:nvPr/>
        </p:nvSpPr>
        <p:spPr>
          <a:xfrm>
            <a:off x="1488974" y="1141214"/>
            <a:ext cx="3006825" cy="584775"/>
          </a:xfrm>
          <a:prstGeom prst="rect">
            <a:avLst/>
          </a:prstGeom>
        </p:spPr>
        <p:txBody>
          <a:bodyPr wrap="square">
            <a:spAutoFit/>
          </a:bodyPr>
          <a:lstStyle/>
          <a:p>
            <a:r>
              <a:rPr lang="en-US" sz="3200" dirty="0" smtClean="0">
                <a:solidFill>
                  <a:schemeClr val="tx2">
                    <a:lumMod val="40000"/>
                    <a:lumOff val="60000"/>
                  </a:schemeClr>
                </a:solidFill>
                <a:effectLst>
                  <a:outerShdw blurRad="38100" dist="19050" dir="2700000" algn="tl" rotWithShape="0">
                    <a:schemeClr val="dk1">
                      <a:alpha val="40000"/>
                    </a:schemeClr>
                  </a:outerShdw>
                </a:effectLst>
              </a:rPr>
              <a:t>PURPOSE</a:t>
            </a:r>
            <a:endParaRPr lang="en-US" sz="2800" dirty="0">
              <a:solidFill>
                <a:schemeClr val="tx2">
                  <a:lumMod val="40000"/>
                  <a:lumOff val="60000"/>
                </a:schemeClr>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85800"/>
            <a:ext cx="10480040" cy="1127760"/>
          </a:xfrm>
        </p:spPr>
        <p:txBody>
          <a:bodyPr/>
          <a:lstStyle/>
          <a:p>
            <a:r>
              <a:rPr lang="en-IN" sz="3200" dirty="0" smtClean="0">
                <a:solidFill>
                  <a:schemeClr val="tx2">
                    <a:lumMod val="40000"/>
                    <a:lumOff val="60000"/>
                  </a:schemeClr>
                </a:solidFill>
                <a:latin typeface="+mn-lt"/>
              </a:rPr>
              <a:t>Conclusion</a:t>
            </a:r>
            <a:endParaRPr lang="en-IN" sz="3200" dirty="0">
              <a:solidFill>
                <a:schemeClr val="tx2">
                  <a:lumMod val="40000"/>
                  <a:lumOff val="60000"/>
                </a:schemeClr>
              </a:solidFill>
              <a:latin typeface="+mn-lt"/>
            </a:endParaRPr>
          </a:p>
        </p:txBody>
      </p:sp>
      <p:sp>
        <p:nvSpPr>
          <p:cNvPr id="3" name="Content Placeholder 2"/>
          <p:cNvSpPr>
            <a:spLocks noGrp="1"/>
          </p:cNvSpPr>
          <p:nvPr>
            <p:ph idx="1"/>
          </p:nvPr>
        </p:nvSpPr>
        <p:spPr>
          <a:xfrm>
            <a:off x="944880" y="1554163"/>
            <a:ext cx="11043920" cy="4525963"/>
          </a:xfrm>
        </p:spPr>
        <p:txBody>
          <a:bodyPr/>
          <a:lstStyle/>
          <a:p>
            <a:pPr algn="just">
              <a:buNone/>
            </a:pPr>
            <a:r>
              <a:rPr lang="en-IN" b="1" dirty="0" smtClean="0"/>
              <a:t>	</a:t>
            </a:r>
          </a:p>
          <a:p>
            <a:pPr algn="just">
              <a:buNone/>
            </a:pPr>
            <a:endParaRPr lang="en-IN" sz="2400" b="1" dirty="0" smtClean="0">
              <a:latin typeface="Times New Roman" pitchFamily="18" charset="0"/>
              <a:cs typeface="Times New Roman" pitchFamily="18" charset="0"/>
            </a:endParaRPr>
          </a:p>
          <a:p>
            <a:pPr algn="just">
              <a:buNone/>
            </a:pPr>
            <a:endParaRPr lang="en-IN" sz="2400" b="1" dirty="0" smtClean="0">
              <a:latin typeface="Times New Roman" pitchFamily="18" charset="0"/>
              <a:cs typeface="Times New Roman" pitchFamily="18" charset="0"/>
            </a:endParaRPr>
          </a:p>
          <a:p>
            <a:pPr>
              <a:buNone/>
            </a:pPr>
            <a:r>
              <a:rPr lang="en-IN" sz="2400" b="1" dirty="0" smtClean="0">
                <a:cs typeface="Times New Roman" pitchFamily="18" charset="0"/>
              </a:rPr>
              <a:t>    </a:t>
            </a:r>
            <a:r>
              <a:rPr lang="en-IN" sz="2400" dirty="0" smtClean="0">
                <a:cs typeface="Times New Roman" pitchFamily="18" charset="0"/>
              </a:rPr>
              <a:t>The Goal of the “Franchise Management System “  is to bring down the work load with increased efficiency and to speed up the activities. This system will help controlling cheating between franchise and customers</a:t>
            </a:r>
            <a:endParaRPr lang="en-IN" sz="2400" dirty="0">
              <a:cs typeface="Times New Roman"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4478" y="2724089"/>
            <a:ext cx="4726898" cy="916299"/>
          </a:xfrm>
        </p:spPr>
        <p:txBody>
          <a:bodyPr>
            <a:normAutofit/>
          </a:bodyPr>
          <a:lstStyle/>
          <a:p>
            <a:r>
              <a:rPr lang="en-US" sz="4000" dirty="0" smtClean="0">
                <a:solidFill>
                  <a:schemeClr val="tx1"/>
                </a:solidFill>
                <a:effectLst>
                  <a:outerShdw blurRad="38100" dist="19050" dir="2700000" algn="tl" rotWithShape="0">
                    <a:schemeClr val="dk1">
                      <a:alpha val="40000"/>
                    </a:schemeClr>
                  </a:outerShdw>
                </a:effectLst>
                <a:latin typeface="+mn-lt"/>
              </a:rPr>
              <a:t>Process</a:t>
            </a:r>
            <a:r>
              <a:rPr lang="en-US" sz="4000" dirty="0" smtClean="0">
                <a:solidFill>
                  <a:schemeClr val="tx1"/>
                </a:solidFill>
                <a:effectLst>
                  <a:outerShdw blurRad="38100" dist="19050" dir="2700000" algn="tl" rotWithShape="0">
                    <a:schemeClr val="dk1">
                      <a:alpha val="40000"/>
                    </a:schemeClr>
                  </a:outerShdw>
                </a:effectLst>
                <a:latin typeface="Castellar" panose="020A0402060406010301" pitchFamily="18" charset="0"/>
              </a:rPr>
              <a:t> Wise ERD</a:t>
            </a:r>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5"/>
          <p:cNvGrpSpPr/>
          <p:nvPr/>
        </p:nvGrpSpPr>
        <p:grpSpPr>
          <a:xfrm>
            <a:off x="101600" y="1544320"/>
            <a:ext cx="12112413" cy="4572000"/>
            <a:chOff x="242" y="1320"/>
            <a:chExt cx="13918" cy="7200"/>
          </a:xfrm>
        </p:grpSpPr>
        <p:grpSp>
          <p:nvGrpSpPr>
            <p:cNvPr id="4" name="Group 176"/>
            <p:cNvGrpSpPr/>
            <p:nvPr/>
          </p:nvGrpSpPr>
          <p:grpSpPr>
            <a:xfrm>
              <a:off x="242" y="1320"/>
              <a:ext cx="13918" cy="7067"/>
              <a:chOff x="0" y="1214422"/>
              <a:chExt cx="9501222" cy="4328634"/>
            </a:xfrm>
          </p:grpSpPr>
          <p:grpSp>
            <p:nvGrpSpPr>
              <p:cNvPr id="5" name="Group 59"/>
              <p:cNvGrpSpPr/>
              <p:nvPr/>
            </p:nvGrpSpPr>
            <p:grpSpPr>
              <a:xfrm>
                <a:off x="1922111" y="2741651"/>
                <a:ext cx="5484992" cy="1007855"/>
                <a:chOff x="2714612" y="3571876"/>
                <a:chExt cx="3439685" cy="285752"/>
              </a:xfrm>
            </p:grpSpPr>
            <p:sp>
              <p:nvSpPr>
                <p:cNvPr id="11" name="Freeform 10"/>
                <p:cNvSpPr/>
                <p:nvPr/>
              </p:nvSpPr>
              <p:spPr>
                <a:xfrm>
                  <a:off x="2714612" y="3571876"/>
                  <a:ext cx="1010715" cy="285697"/>
                </a:xfrm>
                <a:custGeom>
                  <a:avLst/>
                  <a:gdLst>
                    <a:gd name="connsiteX0" fmla="*/ 0 w 1"/>
                    <a:gd name="connsiteY0" fmla="*/ 0 h 1"/>
                    <a:gd name="connsiteX1" fmla="*/ 1 w 1"/>
                    <a:gd name="connsiteY1" fmla="*/ 0 h 1"/>
                    <a:gd name="connsiteX2" fmla="*/ 1 w 1"/>
                    <a:gd name="connsiteY2" fmla="*/ 1 h 1"/>
                    <a:gd name="connsiteX3" fmla="*/ 0 w 1"/>
                    <a:gd name="connsiteY3" fmla="*/ 1 h 1"/>
                    <a:gd name="connsiteX4" fmla="*/ 0 w 1"/>
                    <a:gd name="connsiteY4" fmla="*/ 0 h 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 h="1">
                      <a:moveTo>
                        <a:pt x="0" y="0"/>
                      </a:moveTo>
                      <a:lnTo>
                        <a:pt x="1" y="0"/>
                      </a:lnTo>
                      <a:lnTo>
                        <a:pt x="1" y="1"/>
                      </a:lnTo>
                      <a:lnTo>
                        <a:pt x="0" y="1"/>
                      </a:lnTo>
                      <a:lnTo>
                        <a:pt x="0" y="0"/>
                      </a:lnTo>
                      <a:close/>
                    </a:path>
                  </a:pathLst>
                </a:cu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400" b="1" dirty="0" smtClean="0"/>
                    <a:t>Franchis</a:t>
                  </a:r>
                  <a:r>
                    <a:rPr lang="en-US" altLang="en-IN" sz="2400" b="1" dirty="0" smtClean="0"/>
                    <a:t>ors</a:t>
                  </a:r>
                </a:p>
              </p:txBody>
            </p:sp>
            <p:sp>
              <p:nvSpPr>
                <p:cNvPr id="12" name="Flowchart: Process 11"/>
                <p:cNvSpPr/>
                <p:nvPr/>
              </p:nvSpPr>
              <p:spPr>
                <a:xfrm>
                  <a:off x="4970634" y="3571876"/>
                  <a:ext cx="1183663" cy="280139"/>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en-IN" sz="2400" b="1" dirty="0"/>
                    <a:t>Franchisees</a:t>
                  </a:r>
                </a:p>
              </p:txBody>
            </p:sp>
            <p:sp>
              <p:nvSpPr>
                <p:cNvPr id="13" name="Flowchart: Decision 12"/>
                <p:cNvSpPr/>
                <p:nvPr/>
              </p:nvSpPr>
              <p:spPr>
                <a:xfrm>
                  <a:off x="3860417" y="3571876"/>
                  <a:ext cx="1000132" cy="285752"/>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en-IN" sz="1500" b="1" dirty="0">
                      <a:latin typeface="Bradley Hand ITC" panose="03070402050302030203" pitchFamily="66" charset="0"/>
                    </a:rPr>
                    <a:t>   </a:t>
                  </a:r>
                  <a:r>
                    <a:rPr lang="en-US" altLang="en-IN" sz="1500" b="1" dirty="0" smtClean="0">
                      <a:latin typeface="Bradley Hand ITC" panose="03070402050302030203" pitchFamily="66" charset="0"/>
                    </a:rPr>
                    <a:t>Gives</a:t>
                  </a:r>
                  <a:endParaRPr lang="en-US" altLang="en-IN" sz="1500" b="1" dirty="0">
                    <a:latin typeface="Bradley Hand ITC" panose="03070402050302030203" pitchFamily="66" charset="0"/>
                  </a:endParaRPr>
                </a:p>
              </p:txBody>
            </p:sp>
            <p:cxnSp>
              <p:nvCxnSpPr>
                <p:cNvPr id="15" name="Straight Connector 14"/>
                <p:cNvCxnSpPr>
                  <a:endCxn id="13" idx="1"/>
                </p:cNvCxnSpPr>
                <p:nvPr/>
              </p:nvCxnSpPr>
              <p:spPr>
                <a:xfrm>
                  <a:off x="3574665" y="3713189"/>
                  <a:ext cx="285752" cy="1588"/>
                </a:xfrm>
                <a:prstGeom prst="line">
                  <a:avLst/>
                </a:prstGeom>
              </p:spPr>
              <p:style>
                <a:lnRef idx="1">
                  <a:schemeClr val="accent5"/>
                </a:lnRef>
                <a:fillRef idx="2">
                  <a:schemeClr val="accent5"/>
                </a:fillRef>
                <a:effectRef idx="1">
                  <a:schemeClr val="accent5"/>
                </a:effectRef>
                <a:fontRef idx="minor">
                  <a:schemeClr val="dk1"/>
                </a:fontRef>
              </p:style>
            </p:cxnSp>
            <p:cxnSp>
              <p:nvCxnSpPr>
                <p:cNvPr id="19" name="Straight Connector 18"/>
                <p:cNvCxnSpPr>
                  <a:stCxn id="13" idx="3"/>
                  <a:endCxn id="12" idx="1"/>
                </p:cNvCxnSpPr>
                <p:nvPr/>
              </p:nvCxnSpPr>
              <p:spPr>
                <a:xfrm flipV="1">
                  <a:off x="4860388" y="3711973"/>
                  <a:ext cx="110370" cy="2779"/>
                </a:xfrm>
                <a:prstGeom prst="line">
                  <a:avLst/>
                </a:prstGeom>
              </p:spPr>
              <p:style>
                <a:lnRef idx="1">
                  <a:schemeClr val="accent5"/>
                </a:lnRef>
                <a:fillRef idx="2">
                  <a:schemeClr val="accent5"/>
                </a:fillRef>
                <a:effectRef idx="1">
                  <a:schemeClr val="accent5"/>
                </a:effectRef>
                <a:fontRef idx="minor">
                  <a:schemeClr val="dk1"/>
                </a:fontRef>
              </p:style>
            </p:cxnSp>
          </p:grpSp>
          <p:grpSp>
            <p:nvGrpSpPr>
              <p:cNvPr id="6" name="Group 152"/>
              <p:cNvGrpSpPr/>
              <p:nvPr/>
            </p:nvGrpSpPr>
            <p:grpSpPr>
              <a:xfrm>
                <a:off x="0" y="1214422"/>
                <a:ext cx="4065789" cy="4209704"/>
                <a:chOff x="0" y="1214422"/>
                <a:chExt cx="4065789" cy="4209704"/>
              </a:xfrm>
            </p:grpSpPr>
            <p:sp>
              <p:nvSpPr>
                <p:cNvPr id="31" name="Oval 30"/>
                <p:cNvSpPr/>
                <p:nvPr/>
              </p:nvSpPr>
              <p:spPr>
                <a:xfrm>
                  <a:off x="691175" y="1621812"/>
                  <a:ext cx="894444" cy="33595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900" b="1" dirty="0" smtClean="0">
                      <a:latin typeface="Bradley Hand ITC" panose="03070402050302030203" pitchFamily="66" charset="0"/>
                    </a:rPr>
                    <a:t>mobno</a:t>
                  </a:r>
                  <a:endParaRPr lang="en-IN" sz="900" b="1" dirty="0">
                    <a:latin typeface="Bradley Hand ITC" panose="03070402050302030203" pitchFamily="66" charset="0"/>
                  </a:endParaRPr>
                </a:p>
              </p:txBody>
            </p:sp>
            <p:sp>
              <p:nvSpPr>
                <p:cNvPr id="32" name="Oval 31"/>
                <p:cNvSpPr/>
                <p:nvPr/>
              </p:nvSpPr>
              <p:spPr>
                <a:xfrm>
                  <a:off x="76797" y="2428868"/>
                  <a:ext cx="739031" cy="33595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200" b="1" dirty="0" smtClean="0">
                      <a:latin typeface="Bradley Hand ITC" panose="03070402050302030203" pitchFamily="66" charset="0"/>
                    </a:rPr>
                    <a:t>City</a:t>
                  </a:r>
                  <a:endParaRPr lang="en-IN" sz="1200" b="1" dirty="0">
                    <a:latin typeface="Bradley Hand ITC" panose="03070402050302030203" pitchFamily="66" charset="0"/>
                  </a:endParaRPr>
                </a:p>
              </p:txBody>
            </p:sp>
            <p:sp>
              <p:nvSpPr>
                <p:cNvPr id="33" name="Oval 32"/>
                <p:cNvSpPr/>
                <p:nvPr/>
              </p:nvSpPr>
              <p:spPr>
                <a:xfrm>
                  <a:off x="0" y="2853634"/>
                  <a:ext cx="921567" cy="43249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sz="900" b="1" dirty="0" smtClean="0">
                      <a:latin typeface="Bradley Hand ITC" panose="03070402050302030203" pitchFamily="66" charset="0"/>
                    </a:rPr>
                    <a:t>Address</a:t>
                  </a:r>
                  <a:endParaRPr lang="en-IN" sz="900" b="1" dirty="0">
                    <a:latin typeface="Bradley Hand ITC" panose="03070402050302030203" pitchFamily="66" charset="0"/>
                  </a:endParaRPr>
                </a:p>
              </p:txBody>
            </p:sp>
            <p:sp>
              <p:nvSpPr>
                <p:cNvPr id="34" name="Oval 33"/>
                <p:cNvSpPr/>
                <p:nvPr/>
              </p:nvSpPr>
              <p:spPr>
                <a:xfrm rot="20739470">
                  <a:off x="51669" y="3395776"/>
                  <a:ext cx="875512" cy="39640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sz="900" b="1" dirty="0" smtClean="0">
                      <a:latin typeface="Bradley Hand ITC" panose="03070402050302030203" pitchFamily="66" charset="0"/>
                    </a:rPr>
                    <a:t>Username</a:t>
                  </a:r>
                  <a:endParaRPr lang="en-IN" sz="900" b="1" dirty="0">
                    <a:latin typeface="Bradley Hand ITC" panose="03070402050302030203" pitchFamily="66" charset="0"/>
                  </a:endParaRPr>
                </a:p>
              </p:txBody>
            </p:sp>
            <p:sp>
              <p:nvSpPr>
                <p:cNvPr id="35" name="Oval 34"/>
                <p:cNvSpPr/>
                <p:nvPr/>
              </p:nvSpPr>
              <p:spPr>
                <a:xfrm>
                  <a:off x="1382352" y="1282403"/>
                  <a:ext cx="876253" cy="41084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sz="800" b="1" dirty="0" smtClean="0">
                      <a:latin typeface="Bradley Hand ITC" panose="03070402050302030203" pitchFamily="66" charset="0"/>
                    </a:rPr>
                    <a:t>emailID</a:t>
                  </a:r>
                  <a:endParaRPr lang="en-IN" sz="800" b="1" dirty="0">
                    <a:latin typeface="Bradley Hand ITC" panose="03070402050302030203" pitchFamily="66" charset="0"/>
                  </a:endParaRPr>
                </a:p>
              </p:txBody>
            </p:sp>
            <p:sp>
              <p:nvSpPr>
                <p:cNvPr id="36" name="Oval 35"/>
                <p:cNvSpPr/>
                <p:nvPr/>
              </p:nvSpPr>
              <p:spPr>
                <a:xfrm>
                  <a:off x="2286153" y="1214422"/>
                  <a:ext cx="1006208" cy="33568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en-IN" sz="1000" b="1" dirty="0">
                      <a:latin typeface="Bradley Hand ITC" panose="03070402050302030203" pitchFamily="66" charset="0"/>
                    </a:rPr>
                    <a:t>fr-name</a:t>
                  </a:r>
                </a:p>
              </p:txBody>
            </p:sp>
            <p:sp>
              <p:nvSpPr>
                <p:cNvPr id="37" name="Oval 36"/>
                <p:cNvSpPr/>
                <p:nvPr/>
              </p:nvSpPr>
              <p:spPr>
                <a:xfrm rot="20057093">
                  <a:off x="162330" y="3964100"/>
                  <a:ext cx="982221" cy="44222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sz="900" b="1" dirty="0" smtClean="0">
                      <a:latin typeface="Bradley Hand ITC" panose="03070402050302030203" pitchFamily="66" charset="0"/>
                    </a:rPr>
                    <a:t>Password</a:t>
                  </a:r>
                  <a:endParaRPr lang="en-IN" sz="900" b="1" dirty="0">
                    <a:latin typeface="Bradley Hand ITC" panose="03070402050302030203" pitchFamily="66" charset="0"/>
                  </a:endParaRPr>
                </a:p>
              </p:txBody>
            </p:sp>
            <p:sp>
              <p:nvSpPr>
                <p:cNvPr id="38" name="Oval 37"/>
                <p:cNvSpPr/>
                <p:nvPr/>
              </p:nvSpPr>
              <p:spPr>
                <a:xfrm rot="19230317">
                  <a:off x="612387" y="4432441"/>
                  <a:ext cx="838602" cy="42970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200" b="1" dirty="0" smtClean="0">
                      <a:latin typeface="Bradley Hand ITC" panose="03070402050302030203" pitchFamily="66" charset="0"/>
                    </a:rPr>
                    <a:t>Active</a:t>
                  </a:r>
                  <a:endParaRPr lang="en-IN" sz="1200" b="1" dirty="0">
                    <a:latin typeface="Bradley Hand ITC" panose="03070402050302030203" pitchFamily="66" charset="0"/>
                  </a:endParaRPr>
                </a:p>
              </p:txBody>
            </p:sp>
            <p:sp>
              <p:nvSpPr>
                <p:cNvPr id="39" name="Oval 38"/>
                <p:cNvSpPr/>
                <p:nvPr/>
              </p:nvSpPr>
              <p:spPr>
                <a:xfrm rot="18328596">
                  <a:off x="1214414" y="4757360"/>
                  <a:ext cx="875943" cy="45758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en-IN" sz="1100" b="1" dirty="0" smtClean="0">
                      <a:latin typeface="Bradley Hand ITC" panose="03070402050302030203" pitchFamily="66" charset="0"/>
                    </a:rPr>
                    <a:t>Start year</a:t>
                  </a:r>
                  <a:endParaRPr lang="en-IN" sz="1100" b="1" dirty="0">
                    <a:latin typeface="Bradley Hand ITC" panose="03070402050302030203" pitchFamily="66" charset="0"/>
                  </a:endParaRPr>
                </a:p>
              </p:txBody>
            </p:sp>
            <p:sp>
              <p:nvSpPr>
                <p:cNvPr id="40" name="Oval 39"/>
                <p:cNvSpPr/>
                <p:nvPr/>
              </p:nvSpPr>
              <p:spPr>
                <a:xfrm>
                  <a:off x="3200205" y="1397577"/>
                  <a:ext cx="865584" cy="33568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sz="1200" b="1" u="sng" dirty="0" smtClean="0">
                      <a:latin typeface="Bradley Hand ITC" panose="03070402050302030203" pitchFamily="66" charset="0"/>
                    </a:rPr>
                    <a:t>F</a:t>
                  </a:r>
                  <a:r>
                    <a:rPr lang="en-US" altLang="en-IN" sz="1200" b="1" u="sng" dirty="0" smtClean="0">
                      <a:latin typeface="Bradley Hand ITC" panose="03070402050302030203" pitchFamily="66" charset="0"/>
                    </a:rPr>
                    <a:t>rID</a:t>
                  </a:r>
                  <a:endParaRPr lang="en-IN" sz="1200" b="1" u="sng" dirty="0">
                    <a:latin typeface="Bradley Hand ITC" panose="03070402050302030203" pitchFamily="66" charset="0"/>
                  </a:endParaRPr>
                </a:p>
              </p:txBody>
            </p:sp>
            <p:sp>
              <p:nvSpPr>
                <p:cNvPr id="41" name="Oval 40"/>
                <p:cNvSpPr/>
                <p:nvPr/>
              </p:nvSpPr>
              <p:spPr>
                <a:xfrm>
                  <a:off x="307189" y="1957763"/>
                  <a:ext cx="773693" cy="33595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sz="1000" b="1" dirty="0" smtClean="0">
                      <a:latin typeface="Bradley Hand ITC" panose="03070402050302030203" pitchFamily="66" charset="0"/>
                    </a:rPr>
                    <a:t>State</a:t>
                  </a:r>
                  <a:endParaRPr lang="en-IN" sz="1000" b="1" dirty="0">
                    <a:latin typeface="Bradley Hand ITC" panose="03070402050302030203" pitchFamily="66" charset="0"/>
                  </a:endParaRPr>
                </a:p>
              </p:txBody>
            </p:sp>
            <p:cxnSp>
              <p:nvCxnSpPr>
                <p:cNvPr id="66" name="Straight Connector 65"/>
                <p:cNvCxnSpPr>
                  <a:endCxn id="40" idx="4"/>
                </p:cNvCxnSpPr>
                <p:nvPr/>
              </p:nvCxnSpPr>
              <p:spPr>
                <a:xfrm rot="5400000" flipH="1" flipV="1">
                  <a:off x="2889538" y="1996684"/>
                  <a:ext cx="1007858" cy="480859"/>
                </a:xfrm>
                <a:prstGeom prst="line">
                  <a:avLst/>
                </a:prstGeom>
              </p:spPr>
              <p:style>
                <a:lnRef idx="1">
                  <a:schemeClr val="accent5"/>
                </a:lnRef>
                <a:fillRef idx="2">
                  <a:schemeClr val="accent5"/>
                </a:fillRef>
                <a:effectRef idx="1">
                  <a:schemeClr val="accent5"/>
                </a:effectRef>
                <a:fontRef idx="minor">
                  <a:schemeClr val="dk1"/>
                </a:fontRef>
              </p:style>
            </p:cxnSp>
            <p:cxnSp>
              <p:nvCxnSpPr>
                <p:cNvPr id="68" name="Straight Connector 67"/>
                <p:cNvCxnSpPr>
                  <a:endCxn id="36" idx="4"/>
                </p:cNvCxnSpPr>
                <p:nvPr/>
              </p:nvCxnSpPr>
              <p:spPr>
                <a:xfrm rot="16200000" flipV="1">
                  <a:off x="2313368" y="2026701"/>
                  <a:ext cx="1164247" cy="211592"/>
                </a:xfrm>
                <a:prstGeom prst="line">
                  <a:avLst/>
                </a:prstGeom>
              </p:spPr>
              <p:style>
                <a:lnRef idx="1">
                  <a:schemeClr val="accent5"/>
                </a:lnRef>
                <a:fillRef idx="2">
                  <a:schemeClr val="accent5"/>
                </a:fillRef>
                <a:effectRef idx="1">
                  <a:schemeClr val="accent5"/>
                </a:effectRef>
                <a:fontRef idx="minor">
                  <a:schemeClr val="dk1"/>
                </a:fontRef>
              </p:style>
            </p:cxnSp>
            <p:cxnSp>
              <p:nvCxnSpPr>
                <p:cNvPr id="70" name="Straight Connector 69"/>
                <p:cNvCxnSpPr>
                  <a:endCxn id="35" idx="4"/>
                </p:cNvCxnSpPr>
                <p:nvPr/>
              </p:nvCxnSpPr>
              <p:spPr>
                <a:xfrm rot="16200000" flipV="1">
                  <a:off x="1661798" y="1851930"/>
                  <a:ext cx="1007857" cy="690496"/>
                </a:xfrm>
                <a:prstGeom prst="line">
                  <a:avLst/>
                </a:prstGeom>
              </p:spPr>
              <p:style>
                <a:lnRef idx="1">
                  <a:schemeClr val="accent5"/>
                </a:lnRef>
                <a:fillRef idx="2">
                  <a:schemeClr val="accent5"/>
                </a:fillRef>
                <a:effectRef idx="1">
                  <a:schemeClr val="accent5"/>
                </a:effectRef>
                <a:fontRef idx="minor">
                  <a:schemeClr val="dk1"/>
                </a:fontRef>
              </p:style>
            </p:cxnSp>
            <p:cxnSp>
              <p:nvCxnSpPr>
                <p:cNvPr id="72" name="Straight Connector 71"/>
                <p:cNvCxnSpPr>
                  <a:endCxn id="31" idx="5"/>
                </p:cNvCxnSpPr>
                <p:nvPr/>
              </p:nvCxnSpPr>
              <p:spPr>
                <a:xfrm rot="16200000" flipV="1">
                  <a:off x="1440076" y="1923121"/>
                  <a:ext cx="833089" cy="803976"/>
                </a:xfrm>
                <a:prstGeom prst="line">
                  <a:avLst/>
                </a:prstGeom>
              </p:spPr>
              <p:style>
                <a:lnRef idx="1">
                  <a:schemeClr val="accent5"/>
                </a:lnRef>
                <a:fillRef idx="2">
                  <a:schemeClr val="accent5"/>
                </a:fillRef>
                <a:effectRef idx="1">
                  <a:schemeClr val="accent5"/>
                </a:effectRef>
                <a:fontRef idx="minor">
                  <a:schemeClr val="dk1"/>
                </a:fontRef>
              </p:style>
            </p:cxnSp>
            <p:cxnSp>
              <p:nvCxnSpPr>
                <p:cNvPr id="74" name="Straight Connector 73"/>
                <p:cNvCxnSpPr>
                  <a:stCxn id="11" idx="0"/>
                  <a:endCxn id="41" idx="5"/>
                </p:cNvCxnSpPr>
                <p:nvPr/>
              </p:nvCxnSpPr>
              <p:spPr>
                <a:xfrm flipH="1" flipV="1">
                  <a:off x="967784" y="2244866"/>
                  <a:ext cx="954327" cy="496785"/>
                </a:xfrm>
                <a:prstGeom prst="line">
                  <a:avLst/>
                </a:prstGeom>
              </p:spPr>
              <p:style>
                <a:lnRef idx="1">
                  <a:schemeClr val="accent5"/>
                </a:lnRef>
                <a:fillRef idx="2">
                  <a:schemeClr val="accent5"/>
                </a:fillRef>
                <a:effectRef idx="1">
                  <a:schemeClr val="accent5"/>
                </a:effectRef>
                <a:fontRef idx="minor">
                  <a:schemeClr val="dk1"/>
                </a:fontRef>
              </p:style>
            </p:cxnSp>
            <p:cxnSp>
              <p:nvCxnSpPr>
                <p:cNvPr id="76" name="Straight Connector 75"/>
                <p:cNvCxnSpPr>
                  <a:endCxn id="32" idx="6"/>
                </p:cNvCxnSpPr>
                <p:nvPr/>
              </p:nvCxnSpPr>
              <p:spPr>
                <a:xfrm rot="10800000">
                  <a:off x="815828" y="2596845"/>
                  <a:ext cx="1093598" cy="503931"/>
                </a:xfrm>
                <a:prstGeom prst="line">
                  <a:avLst/>
                </a:prstGeom>
              </p:spPr>
              <p:style>
                <a:lnRef idx="1">
                  <a:schemeClr val="accent5"/>
                </a:lnRef>
                <a:fillRef idx="2">
                  <a:schemeClr val="accent5"/>
                </a:fillRef>
                <a:effectRef idx="1">
                  <a:schemeClr val="accent5"/>
                </a:effectRef>
                <a:fontRef idx="minor">
                  <a:schemeClr val="dk1"/>
                </a:fontRef>
              </p:style>
            </p:cxnSp>
            <p:cxnSp>
              <p:nvCxnSpPr>
                <p:cNvPr id="82" name="Straight Connector 81"/>
                <p:cNvCxnSpPr>
                  <a:endCxn id="33" idx="6"/>
                </p:cNvCxnSpPr>
                <p:nvPr/>
              </p:nvCxnSpPr>
              <p:spPr>
                <a:xfrm rot="10800000">
                  <a:off x="921568" y="3069880"/>
                  <a:ext cx="1000548" cy="231695"/>
                </a:xfrm>
                <a:prstGeom prst="line">
                  <a:avLst/>
                </a:prstGeom>
              </p:spPr>
              <p:style>
                <a:lnRef idx="1">
                  <a:schemeClr val="accent5"/>
                </a:lnRef>
                <a:fillRef idx="2">
                  <a:schemeClr val="accent5"/>
                </a:fillRef>
                <a:effectRef idx="1">
                  <a:schemeClr val="accent5"/>
                </a:effectRef>
                <a:fontRef idx="minor">
                  <a:schemeClr val="dk1"/>
                </a:fontRef>
              </p:style>
            </p:cxnSp>
            <p:cxnSp>
              <p:nvCxnSpPr>
                <p:cNvPr id="84" name="Straight Connector 83"/>
                <p:cNvCxnSpPr>
                  <a:endCxn id="34" idx="6"/>
                </p:cNvCxnSpPr>
                <p:nvPr/>
              </p:nvCxnSpPr>
              <p:spPr>
                <a:xfrm rot="10800000" flipV="1">
                  <a:off x="913539" y="3413547"/>
                  <a:ext cx="1008591" cy="84440"/>
                </a:xfrm>
                <a:prstGeom prst="line">
                  <a:avLst/>
                </a:prstGeom>
              </p:spPr>
              <p:style>
                <a:lnRef idx="1">
                  <a:schemeClr val="accent5"/>
                </a:lnRef>
                <a:fillRef idx="2">
                  <a:schemeClr val="accent5"/>
                </a:fillRef>
                <a:effectRef idx="1">
                  <a:schemeClr val="accent5"/>
                </a:effectRef>
                <a:fontRef idx="minor">
                  <a:schemeClr val="dk1"/>
                </a:fontRef>
              </p:style>
            </p:cxnSp>
            <p:cxnSp>
              <p:nvCxnSpPr>
                <p:cNvPr id="86" name="Straight Connector 85"/>
                <p:cNvCxnSpPr>
                  <a:endCxn id="37" idx="6"/>
                </p:cNvCxnSpPr>
                <p:nvPr/>
              </p:nvCxnSpPr>
              <p:spPr>
                <a:xfrm rot="10800000" flipV="1">
                  <a:off x="1095914" y="3525531"/>
                  <a:ext cx="826210" cy="471054"/>
                </a:xfrm>
                <a:prstGeom prst="line">
                  <a:avLst/>
                </a:prstGeom>
              </p:spPr>
              <p:style>
                <a:lnRef idx="1">
                  <a:schemeClr val="accent5"/>
                </a:lnRef>
                <a:fillRef idx="2">
                  <a:schemeClr val="accent5"/>
                </a:fillRef>
                <a:effectRef idx="1">
                  <a:schemeClr val="accent5"/>
                </a:effectRef>
                <a:fontRef idx="minor">
                  <a:schemeClr val="dk1"/>
                </a:fontRef>
              </p:style>
            </p:cxnSp>
            <p:cxnSp>
              <p:nvCxnSpPr>
                <p:cNvPr id="88" name="Straight Connector 87"/>
                <p:cNvCxnSpPr>
                  <a:stCxn id="11" idx="3"/>
                  <a:endCxn id="38" idx="6"/>
                </p:cNvCxnSpPr>
                <p:nvPr/>
              </p:nvCxnSpPr>
              <p:spPr>
                <a:xfrm flipH="1">
                  <a:off x="1355522" y="3748893"/>
                  <a:ext cx="566589" cy="659113"/>
                </a:xfrm>
                <a:prstGeom prst="line">
                  <a:avLst/>
                </a:prstGeom>
              </p:spPr>
              <p:style>
                <a:lnRef idx="1">
                  <a:schemeClr val="accent5"/>
                </a:lnRef>
                <a:fillRef idx="2">
                  <a:schemeClr val="accent5"/>
                </a:fillRef>
                <a:effectRef idx="1">
                  <a:schemeClr val="accent5"/>
                </a:effectRef>
                <a:fontRef idx="minor">
                  <a:schemeClr val="dk1"/>
                </a:fontRef>
              </p:style>
            </p:cxnSp>
            <p:cxnSp>
              <p:nvCxnSpPr>
                <p:cNvPr id="90" name="Straight Connector 89"/>
                <p:cNvCxnSpPr>
                  <a:endCxn id="39" idx="6"/>
                </p:cNvCxnSpPr>
                <p:nvPr/>
              </p:nvCxnSpPr>
              <p:spPr>
                <a:xfrm rot="5400000">
                  <a:off x="1642597" y="4013481"/>
                  <a:ext cx="879986" cy="352036"/>
                </a:xfrm>
                <a:prstGeom prst="line">
                  <a:avLst/>
                </a:prstGeom>
              </p:spPr>
              <p:style>
                <a:lnRef idx="1">
                  <a:schemeClr val="accent5"/>
                </a:lnRef>
                <a:fillRef idx="2">
                  <a:schemeClr val="accent5"/>
                </a:fillRef>
                <a:effectRef idx="1">
                  <a:schemeClr val="accent5"/>
                </a:effectRef>
                <a:fontRef idx="minor">
                  <a:schemeClr val="dk1"/>
                </a:fontRef>
              </p:style>
            </p:cxnSp>
          </p:grpSp>
          <p:grpSp>
            <p:nvGrpSpPr>
              <p:cNvPr id="7" name="Group 153"/>
              <p:cNvGrpSpPr/>
              <p:nvPr/>
            </p:nvGrpSpPr>
            <p:grpSpPr>
              <a:xfrm flipH="1">
                <a:off x="5222213" y="1219560"/>
                <a:ext cx="4279009" cy="4323496"/>
                <a:chOff x="0" y="1214422"/>
                <a:chExt cx="3896292" cy="4323496"/>
              </a:xfrm>
            </p:grpSpPr>
            <p:sp>
              <p:nvSpPr>
                <p:cNvPr id="155" name="Oval 154"/>
                <p:cNvSpPr/>
                <p:nvPr/>
              </p:nvSpPr>
              <p:spPr>
                <a:xfrm>
                  <a:off x="785786" y="1621812"/>
                  <a:ext cx="799834" cy="33595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900" b="1" dirty="0" smtClean="0">
                      <a:latin typeface="Bradley Hand ITC" panose="03070402050302030203" pitchFamily="66" charset="0"/>
                    </a:rPr>
                    <a:t>mobno</a:t>
                  </a:r>
                  <a:endParaRPr lang="en-IN" sz="900" b="1" dirty="0">
                    <a:latin typeface="Bradley Hand ITC" panose="03070402050302030203" pitchFamily="66" charset="0"/>
                  </a:endParaRPr>
                </a:p>
              </p:txBody>
            </p:sp>
            <p:sp>
              <p:nvSpPr>
                <p:cNvPr id="156" name="Oval 155"/>
                <p:cNvSpPr/>
                <p:nvPr/>
              </p:nvSpPr>
              <p:spPr>
                <a:xfrm>
                  <a:off x="142844" y="2428868"/>
                  <a:ext cx="672984" cy="33595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200" b="1" dirty="0" smtClean="0">
                      <a:latin typeface="Bradley Hand ITC" panose="03070402050302030203" pitchFamily="66" charset="0"/>
                    </a:rPr>
                    <a:t>City</a:t>
                  </a:r>
                  <a:endParaRPr lang="en-IN" sz="1200" b="1" dirty="0">
                    <a:latin typeface="Bradley Hand ITC" panose="03070402050302030203" pitchFamily="66" charset="0"/>
                  </a:endParaRPr>
                </a:p>
              </p:txBody>
            </p:sp>
            <p:sp>
              <p:nvSpPr>
                <p:cNvPr id="157" name="Oval 156"/>
                <p:cNvSpPr/>
                <p:nvPr/>
              </p:nvSpPr>
              <p:spPr>
                <a:xfrm>
                  <a:off x="0" y="2853634"/>
                  <a:ext cx="857224" cy="43249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sz="900" b="1" dirty="0" smtClean="0">
                      <a:latin typeface="Bradley Hand ITC" panose="03070402050302030203" pitchFamily="66" charset="0"/>
                    </a:rPr>
                    <a:t>Address</a:t>
                  </a:r>
                  <a:endParaRPr lang="en-IN" sz="900" b="1" dirty="0">
                    <a:latin typeface="Bradley Hand ITC" panose="03070402050302030203" pitchFamily="66" charset="0"/>
                  </a:endParaRPr>
                </a:p>
              </p:txBody>
            </p:sp>
            <p:sp>
              <p:nvSpPr>
                <p:cNvPr id="158" name="Oval 157"/>
                <p:cNvSpPr/>
                <p:nvPr/>
              </p:nvSpPr>
              <p:spPr>
                <a:xfrm rot="21201941">
                  <a:off x="45663" y="3413476"/>
                  <a:ext cx="813569" cy="39849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sz="900" b="1" dirty="0" smtClean="0">
                      <a:latin typeface="Bradley Hand ITC" panose="03070402050302030203" pitchFamily="66" charset="0"/>
                    </a:rPr>
                    <a:t>Username</a:t>
                  </a:r>
                  <a:endParaRPr lang="en-IN" sz="900" b="1" dirty="0">
                    <a:latin typeface="Bradley Hand ITC" panose="03070402050302030203" pitchFamily="66" charset="0"/>
                  </a:endParaRPr>
                </a:p>
              </p:txBody>
            </p:sp>
            <p:sp>
              <p:nvSpPr>
                <p:cNvPr id="159" name="Oval 158"/>
                <p:cNvSpPr/>
                <p:nvPr/>
              </p:nvSpPr>
              <p:spPr>
                <a:xfrm>
                  <a:off x="1428728" y="1285860"/>
                  <a:ext cx="829875" cy="40739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sz="800" b="1" dirty="0" smtClean="0">
                      <a:latin typeface="Bradley Hand ITC" panose="03070402050302030203" pitchFamily="66" charset="0"/>
                    </a:rPr>
                    <a:t>EmailID</a:t>
                  </a:r>
                  <a:endParaRPr lang="en-IN" sz="800" b="1" dirty="0">
                    <a:latin typeface="Bradley Hand ITC" panose="03070402050302030203" pitchFamily="66" charset="0"/>
                  </a:endParaRPr>
                </a:p>
              </p:txBody>
            </p:sp>
            <p:sp>
              <p:nvSpPr>
                <p:cNvPr id="160" name="Oval 159"/>
                <p:cNvSpPr/>
                <p:nvPr/>
              </p:nvSpPr>
              <p:spPr>
                <a:xfrm>
                  <a:off x="2285984" y="1214422"/>
                  <a:ext cx="785818" cy="33595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en-IN" sz="800" b="1" dirty="0" smtClean="0">
                      <a:latin typeface="Bradley Hand ITC" panose="03070402050302030203" pitchFamily="66" charset="0"/>
                    </a:rPr>
                    <a:t>fe</a:t>
                  </a:r>
                  <a:r>
                    <a:rPr lang="en-IN" sz="800" b="1" dirty="0" smtClean="0">
                      <a:latin typeface="Bradley Hand ITC" panose="03070402050302030203" pitchFamily="66" charset="0"/>
                    </a:rPr>
                    <a:t>name</a:t>
                  </a:r>
                  <a:endParaRPr lang="en-IN" sz="1000" b="1" dirty="0">
                    <a:latin typeface="Bradley Hand ITC" panose="03070402050302030203" pitchFamily="66" charset="0"/>
                  </a:endParaRPr>
                </a:p>
              </p:txBody>
            </p:sp>
            <p:sp>
              <p:nvSpPr>
                <p:cNvPr id="161" name="Oval 160"/>
                <p:cNvSpPr/>
                <p:nvPr/>
              </p:nvSpPr>
              <p:spPr>
                <a:xfrm rot="20057093">
                  <a:off x="210529" y="3954363"/>
                  <a:ext cx="906496" cy="34521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sz="900" b="1" dirty="0" smtClean="0">
                      <a:latin typeface="Bradley Hand ITC" panose="03070402050302030203" pitchFamily="66" charset="0"/>
                    </a:rPr>
                    <a:t>Password</a:t>
                  </a:r>
                  <a:endParaRPr lang="en-IN" sz="900" b="1" dirty="0">
                    <a:latin typeface="Bradley Hand ITC" panose="03070402050302030203" pitchFamily="66" charset="0"/>
                  </a:endParaRPr>
                </a:p>
              </p:txBody>
            </p:sp>
            <p:sp>
              <p:nvSpPr>
                <p:cNvPr id="162" name="Oval 161"/>
                <p:cNvSpPr/>
                <p:nvPr/>
              </p:nvSpPr>
              <p:spPr>
                <a:xfrm rot="19230317">
                  <a:off x="612387" y="4432441"/>
                  <a:ext cx="838602" cy="42970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200" b="1" dirty="0" smtClean="0">
                      <a:latin typeface="Bradley Hand ITC" panose="03070402050302030203" pitchFamily="66" charset="0"/>
                    </a:rPr>
                    <a:t>Active</a:t>
                  </a:r>
                  <a:endParaRPr lang="en-IN" sz="1200" b="1" dirty="0">
                    <a:latin typeface="Bradley Hand ITC" panose="03070402050302030203" pitchFamily="66" charset="0"/>
                  </a:endParaRPr>
                </a:p>
              </p:txBody>
            </p:sp>
            <p:sp>
              <p:nvSpPr>
                <p:cNvPr id="163" name="Oval 162"/>
                <p:cNvSpPr/>
                <p:nvPr/>
              </p:nvSpPr>
              <p:spPr>
                <a:xfrm rot="18328596">
                  <a:off x="1124744" y="4808434"/>
                  <a:ext cx="1001379" cy="45758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100" b="1" dirty="0" smtClean="0">
                      <a:latin typeface="Bradley Hand ITC" panose="03070402050302030203" pitchFamily="66" charset="0"/>
                    </a:rPr>
                    <a:t>Joining</a:t>
                  </a:r>
                </a:p>
                <a:p>
                  <a:pPr algn="ctr"/>
                  <a:r>
                    <a:rPr lang="en-IN" sz="1100" b="1" dirty="0" smtClean="0">
                      <a:latin typeface="Bradley Hand ITC" panose="03070402050302030203" pitchFamily="66" charset="0"/>
                    </a:rPr>
                    <a:t>date</a:t>
                  </a:r>
                  <a:endParaRPr lang="en-IN" sz="1100" b="1" dirty="0">
                    <a:latin typeface="Bradley Hand ITC" panose="03070402050302030203" pitchFamily="66" charset="0"/>
                  </a:endParaRPr>
                </a:p>
              </p:txBody>
            </p:sp>
            <p:sp>
              <p:nvSpPr>
                <p:cNvPr id="164" name="Oval 163"/>
                <p:cNvSpPr/>
                <p:nvPr/>
              </p:nvSpPr>
              <p:spPr>
                <a:xfrm>
                  <a:off x="3099832" y="1397844"/>
                  <a:ext cx="796460" cy="33595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en-IN" sz="1200" b="1" u="sng" dirty="0" smtClean="0">
                      <a:latin typeface="Bradley Hand ITC" panose="03070402050302030203" pitchFamily="66" charset="0"/>
                    </a:rPr>
                    <a:t>fr</a:t>
                  </a:r>
                  <a:r>
                    <a:rPr lang="en-IN" altLang="en-IN" sz="1200" b="1" u="sng" dirty="0" smtClean="0">
                      <a:latin typeface="Bradley Hand ITC" panose="03070402050302030203" pitchFamily="66" charset="0"/>
                    </a:rPr>
                    <a:t>ID</a:t>
                  </a:r>
                  <a:endParaRPr lang="en-IN" sz="1200" b="1" u="sng" dirty="0">
                    <a:latin typeface="Bradley Hand ITC" panose="03070402050302030203" pitchFamily="66" charset="0"/>
                  </a:endParaRPr>
                </a:p>
              </p:txBody>
            </p:sp>
            <p:sp>
              <p:nvSpPr>
                <p:cNvPr id="165" name="Oval 164"/>
                <p:cNvSpPr/>
                <p:nvPr/>
              </p:nvSpPr>
              <p:spPr>
                <a:xfrm>
                  <a:off x="407898" y="1957763"/>
                  <a:ext cx="672984" cy="33595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sz="1000" b="1" dirty="0" smtClean="0">
                      <a:latin typeface="Bradley Hand ITC" panose="03070402050302030203" pitchFamily="66" charset="0"/>
                    </a:rPr>
                    <a:t>State</a:t>
                  </a:r>
                  <a:endParaRPr lang="en-IN" sz="1000" b="1" dirty="0">
                    <a:latin typeface="Bradley Hand ITC" panose="03070402050302030203" pitchFamily="66" charset="0"/>
                  </a:endParaRPr>
                </a:p>
              </p:txBody>
            </p:sp>
            <p:cxnSp>
              <p:nvCxnSpPr>
                <p:cNvPr id="166" name="Straight Connector 165"/>
                <p:cNvCxnSpPr>
                  <a:endCxn id="164" idx="4"/>
                </p:cNvCxnSpPr>
                <p:nvPr/>
              </p:nvCxnSpPr>
              <p:spPr>
                <a:xfrm rot="5400000" flipH="1" flipV="1">
                  <a:off x="2752957" y="1996547"/>
                  <a:ext cx="1007855" cy="482353"/>
                </a:xfrm>
                <a:prstGeom prst="line">
                  <a:avLst/>
                </a:prstGeom>
              </p:spPr>
              <p:style>
                <a:lnRef idx="1">
                  <a:schemeClr val="accent5"/>
                </a:lnRef>
                <a:fillRef idx="2">
                  <a:schemeClr val="accent5"/>
                </a:fillRef>
                <a:effectRef idx="1">
                  <a:schemeClr val="accent5"/>
                </a:effectRef>
                <a:fontRef idx="minor">
                  <a:schemeClr val="dk1"/>
                </a:fontRef>
              </p:style>
            </p:cxnSp>
            <p:cxnSp>
              <p:nvCxnSpPr>
                <p:cNvPr id="167" name="Straight Connector 166"/>
                <p:cNvCxnSpPr>
                  <a:endCxn id="160" idx="4"/>
                </p:cNvCxnSpPr>
                <p:nvPr/>
              </p:nvCxnSpPr>
              <p:spPr>
                <a:xfrm rot="16200000" flipV="1">
                  <a:off x="2221787" y="2007480"/>
                  <a:ext cx="1164246" cy="250033"/>
                </a:xfrm>
                <a:prstGeom prst="line">
                  <a:avLst/>
                </a:prstGeom>
              </p:spPr>
              <p:style>
                <a:lnRef idx="1">
                  <a:schemeClr val="accent5"/>
                </a:lnRef>
                <a:fillRef idx="2">
                  <a:schemeClr val="accent5"/>
                </a:fillRef>
                <a:effectRef idx="1">
                  <a:schemeClr val="accent5"/>
                </a:effectRef>
                <a:fontRef idx="minor">
                  <a:schemeClr val="dk1"/>
                </a:fontRef>
              </p:style>
            </p:cxnSp>
            <p:cxnSp>
              <p:nvCxnSpPr>
                <p:cNvPr id="168" name="Straight Connector 167"/>
                <p:cNvCxnSpPr>
                  <a:endCxn id="159" idx="4"/>
                </p:cNvCxnSpPr>
                <p:nvPr/>
              </p:nvCxnSpPr>
              <p:spPr>
                <a:xfrm rot="16200000" flipV="1">
                  <a:off x="1673392" y="1863524"/>
                  <a:ext cx="1007856" cy="667308"/>
                </a:xfrm>
                <a:prstGeom prst="line">
                  <a:avLst/>
                </a:prstGeom>
              </p:spPr>
              <p:style>
                <a:lnRef idx="1">
                  <a:schemeClr val="accent5"/>
                </a:lnRef>
                <a:fillRef idx="2">
                  <a:schemeClr val="accent5"/>
                </a:fillRef>
                <a:effectRef idx="1">
                  <a:schemeClr val="accent5"/>
                </a:effectRef>
                <a:fontRef idx="minor">
                  <a:schemeClr val="dk1"/>
                </a:fontRef>
              </p:style>
            </p:cxnSp>
            <p:cxnSp>
              <p:nvCxnSpPr>
                <p:cNvPr id="169" name="Straight Connector 168"/>
                <p:cNvCxnSpPr>
                  <a:endCxn id="155" idx="5"/>
                </p:cNvCxnSpPr>
                <p:nvPr/>
              </p:nvCxnSpPr>
              <p:spPr>
                <a:xfrm rot="16200000" flipV="1">
                  <a:off x="1447003" y="1930049"/>
                  <a:ext cx="833088" cy="790119"/>
                </a:xfrm>
                <a:prstGeom prst="line">
                  <a:avLst/>
                </a:prstGeom>
              </p:spPr>
              <p:style>
                <a:lnRef idx="1">
                  <a:schemeClr val="accent5"/>
                </a:lnRef>
                <a:fillRef idx="2">
                  <a:schemeClr val="accent5"/>
                </a:fillRef>
                <a:effectRef idx="1">
                  <a:schemeClr val="accent5"/>
                </a:effectRef>
                <a:fontRef idx="minor">
                  <a:schemeClr val="dk1"/>
                </a:fontRef>
              </p:style>
            </p:cxnSp>
            <p:cxnSp>
              <p:nvCxnSpPr>
                <p:cNvPr id="170" name="Straight Connector 169"/>
                <p:cNvCxnSpPr>
                  <a:endCxn id="165" idx="5"/>
                </p:cNvCxnSpPr>
                <p:nvPr/>
              </p:nvCxnSpPr>
              <p:spPr>
                <a:xfrm flipH="1" flipV="1">
                  <a:off x="982325" y="2244515"/>
                  <a:ext cx="939786" cy="497135"/>
                </a:xfrm>
                <a:prstGeom prst="line">
                  <a:avLst/>
                </a:prstGeom>
              </p:spPr>
              <p:style>
                <a:lnRef idx="1">
                  <a:schemeClr val="accent5"/>
                </a:lnRef>
                <a:fillRef idx="2">
                  <a:schemeClr val="accent5"/>
                </a:fillRef>
                <a:effectRef idx="1">
                  <a:schemeClr val="accent5"/>
                </a:effectRef>
                <a:fontRef idx="minor">
                  <a:schemeClr val="dk1"/>
                </a:fontRef>
              </p:style>
            </p:cxnSp>
            <p:cxnSp>
              <p:nvCxnSpPr>
                <p:cNvPr id="171" name="Straight Connector 170"/>
                <p:cNvCxnSpPr>
                  <a:endCxn id="156" idx="6"/>
                </p:cNvCxnSpPr>
                <p:nvPr/>
              </p:nvCxnSpPr>
              <p:spPr>
                <a:xfrm rot="10800000">
                  <a:off x="815828" y="2596845"/>
                  <a:ext cx="1093598" cy="503928"/>
                </a:xfrm>
                <a:prstGeom prst="line">
                  <a:avLst/>
                </a:prstGeom>
              </p:spPr>
              <p:style>
                <a:lnRef idx="1">
                  <a:schemeClr val="accent5"/>
                </a:lnRef>
                <a:fillRef idx="2">
                  <a:schemeClr val="accent5"/>
                </a:fillRef>
                <a:effectRef idx="1">
                  <a:schemeClr val="accent5"/>
                </a:effectRef>
                <a:fontRef idx="minor">
                  <a:schemeClr val="dk1"/>
                </a:fontRef>
              </p:style>
            </p:cxnSp>
            <p:cxnSp>
              <p:nvCxnSpPr>
                <p:cNvPr id="172" name="Straight Connector 171"/>
                <p:cNvCxnSpPr>
                  <a:endCxn id="157" idx="6"/>
                </p:cNvCxnSpPr>
                <p:nvPr/>
              </p:nvCxnSpPr>
              <p:spPr>
                <a:xfrm rot="10800000">
                  <a:off x="857224" y="3069880"/>
                  <a:ext cx="1064888" cy="231695"/>
                </a:xfrm>
                <a:prstGeom prst="line">
                  <a:avLst/>
                </a:prstGeom>
              </p:spPr>
              <p:style>
                <a:lnRef idx="1">
                  <a:schemeClr val="accent5"/>
                </a:lnRef>
                <a:fillRef idx="2">
                  <a:schemeClr val="accent5"/>
                </a:fillRef>
                <a:effectRef idx="1">
                  <a:schemeClr val="accent5"/>
                </a:effectRef>
                <a:fontRef idx="minor">
                  <a:schemeClr val="dk1"/>
                </a:fontRef>
              </p:style>
            </p:cxnSp>
            <p:cxnSp>
              <p:nvCxnSpPr>
                <p:cNvPr id="173" name="Straight Connector 172"/>
                <p:cNvCxnSpPr>
                  <a:endCxn id="158" idx="6"/>
                </p:cNvCxnSpPr>
                <p:nvPr/>
              </p:nvCxnSpPr>
              <p:spPr>
                <a:xfrm rot="10800000" flipV="1">
                  <a:off x="856509" y="3413550"/>
                  <a:ext cx="1065607" cy="152174"/>
                </a:xfrm>
                <a:prstGeom prst="line">
                  <a:avLst/>
                </a:prstGeom>
              </p:spPr>
              <p:style>
                <a:lnRef idx="1">
                  <a:schemeClr val="accent5"/>
                </a:lnRef>
                <a:fillRef idx="2">
                  <a:schemeClr val="accent5"/>
                </a:fillRef>
                <a:effectRef idx="1">
                  <a:schemeClr val="accent5"/>
                </a:effectRef>
                <a:fontRef idx="minor">
                  <a:schemeClr val="dk1"/>
                </a:fontRef>
              </p:style>
            </p:cxnSp>
            <p:cxnSp>
              <p:nvCxnSpPr>
                <p:cNvPr id="174" name="Straight Connector 173"/>
                <p:cNvCxnSpPr>
                  <a:endCxn id="161" idx="6"/>
                </p:cNvCxnSpPr>
                <p:nvPr/>
              </p:nvCxnSpPr>
              <p:spPr>
                <a:xfrm rot="10800000" flipV="1">
                  <a:off x="1072137" y="3525532"/>
                  <a:ext cx="849984" cy="404776"/>
                </a:xfrm>
                <a:prstGeom prst="line">
                  <a:avLst/>
                </a:prstGeom>
              </p:spPr>
              <p:style>
                <a:lnRef idx="1">
                  <a:schemeClr val="accent5"/>
                </a:lnRef>
                <a:fillRef idx="2">
                  <a:schemeClr val="accent5"/>
                </a:fillRef>
                <a:effectRef idx="1">
                  <a:schemeClr val="accent5"/>
                </a:effectRef>
                <a:fontRef idx="minor">
                  <a:schemeClr val="dk1"/>
                </a:fontRef>
              </p:style>
            </p:cxnSp>
            <p:cxnSp>
              <p:nvCxnSpPr>
                <p:cNvPr id="175" name="Straight Connector 174"/>
                <p:cNvCxnSpPr>
                  <a:endCxn id="162" idx="6"/>
                </p:cNvCxnSpPr>
                <p:nvPr/>
              </p:nvCxnSpPr>
              <p:spPr>
                <a:xfrm flipH="1">
                  <a:off x="1355256" y="3749506"/>
                  <a:ext cx="566855" cy="631111"/>
                </a:xfrm>
                <a:prstGeom prst="line">
                  <a:avLst/>
                </a:prstGeom>
              </p:spPr>
              <p:style>
                <a:lnRef idx="1">
                  <a:schemeClr val="accent5"/>
                </a:lnRef>
                <a:fillRef idx="2">
                  <a:schemeClr val="accent5"/>
                </a:fillRef>
                <a:effectRef idx="1">
                  <a:schemeClr val="accent5"/>
                </a:effectRef>
                <a:fontRef idx="minor">
                  <a:schemeClr val="dk1"/>
                </a:fontRef>
              </p:style>
            </p:cxnSp>
            <p:cxnSp>
              <p:nvCxnSpPr>
                <p:cNvPr id="176" name="Straight Connector 175"/>
                <p:cNvCxnSpPr>
                  <a:endCxn id="163" idx="6"/>
                </p:cNvCxnSpPr>
                <p:nvPr/>
              </p:nvCxnSpPr>
              <p:spPr>
                <a:xfrm rot="5400000">
                  <a:off x="1609626" y="3980398"/>
                  <a:ext cx="879957" cy="418008"/>
                </a:xfrm>
                <a:prstGeom prst="line">
                  <a:avLst/>
                </a:prstGeom>
              </p:spPr>
              <p:style>
                <a:lnRef idx="1">
                  <a:schemeClr val="accent5"/>
                </a:lnRef>
                <a:fillRef idx="2">
                  <a:schemeClr val="accent5"/>
                </a:fillRef>
                <a:effectRef idx="1">
                  <a:schemeClr val="accent5"/>
                </a:effectRef>
                <a:fontRef idx="minor">
                  <a:schemeClr val="dk1"/>
                </a:fontRef>
              </p:style>
            </p:cxnSp>
          </p:grpSp>
        </p:grpSp>
        <p:sp>
          <p:nvSpPr>
            <p:cNvPr id="10" name="Oval 9"/>
            <p:cNvSpPr/>
            <p:nvPr/>
          </p:nvSpPr>
          <p:spPr>
            <a:xfrm>
              <a:off x="9638" y="6960"/>
              <a:ext cx="1042" cy="156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solidFill>
                    <a:schemeClr val="tx1"/>
                  </a:solidFill>
                  <a:uFillTx/>
                </a:rPr>
                <a:t>dob</a:t>
              </a:r>
            </a:p>
          </p:txBody>
        </p:sp>
      </p:grpSp>
      <p:cxnSp>
        <p:nvCxnSpPr>
          <p:cNvPr id="14" name="Straight Connector 13"/>
          <p:cNvCxnSpPr>
            <a:stCxn id="12" idx="2"/>
            <a:endCxn id="10" idx="0"/>
          </p:cNvCxnSpPr>
          <p:nvPr/>
        </p:nvCxnSpPr>
        <p:spPr>
          <a:xfrm>
            <a:off x="8341360" y="4151630"/>
            <a:ext cx="391160" cy="97409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55"/>
          <p:cNvSpPr txBox="1"/>
          <p:nvPr/>
        </p:nvSpPr>
        <p:spPr>
          <a:xfrm>
            <a:off x="6601877" y="3085445"/>
            <a:ext cx="433681" cy="36829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t>N</a:t>
            </a:r>
            <a:endParaRPr lang="en-US" dirty="0"/>
          </a:p>
        </p:txBody>
      </p:sp>
      <p:sp>
        <p:nvSpPr>
          <p:cNvPr id="18" name="TextBox 155"/>
          <p:cNvSpPr txBox="1"/>
          <p:nvPr/>
        </p:nvSpPr>
        <p:spPr>
          <a:xfrm>
            <a:off x="4734977" y="3054329"/>
            <a:ext cx="433681" cy="36830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t>1</a:t>
            </a:r>
            <a:endParaRPr lang="en-US" dirty="0"/>
          </a:p>
        </p:txBody>
      </p:sp>
      <p:sp>
        <p:nvSpPr>
          <p:cNvPr id="20" name="TextBox 163"/>
          <p:cNvSpPr txBox="1"/>
          <p:nvPr/>
        </p:nvSpPr>
        <p:spPr>
          <a:xfrm>
            <a:off x="2153920" y="236221"/>
            <a:ext cx="8004387" cy="71310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4000" b="1" dirty="0">
                <a:latin typeface="Bradley Hand ITC" panose="03070402050302030203" pitchFamily="66" charset="0"/>
                <a:sym typeface="+mn-ea"/>
              </a:rPr>
              <a:t>Franchisor </a:t>
            </a:r>
            <a:r>
              <a:rPr lang="en-US" sz="4000" b="1" dirty="0" smtClean="0">
                <a:latin typeface="Bradley Hand ITC" panose="03070402050302030203" pitchFamily="66" charset="0"/>
                <a:sym typeface="+mn-ea"/>
              </a:rPr>
              <a:t>gives </a:t>
            </a:r>
            <a:r>
              <a:rPr lang="en-US" sz="4000" b="1" dirty="0">
                <a:latin typeface="Bradley Hand ITC" panose="03070402050302030203" pitchFamily="66" charset="0"/>
                <a:sym typeface="+mn-ea"/>
              </a:rPr>
              <a:t>franchisee</a:t>
            </a:r>
            <a:endParaRPr lang="en-US" sz="4000" b="1" dirty="0">
              <a:latin typeface="Bradley Hand ITC" panose="03070402050302030203" pitchFamily="66" charset="0"/>
            </a:endParaRPr>
          </a:p>
        </p:txBody>
      </p:sp>
      <p:sp>
        <p:nvSpPr>
          <p:cNvPr id="63" name="Oval 62"/>
          <p:cNvSpPr/>
          <p:nvPr/>
        </p:nvSpPr>
        <p:spPr>
          <a:xfrm flipH="1">
            <a:off x="6088457" y="2127328"/>
            <a:ext cx="1115082" cy="34827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en-IN" sz="1200" b="1" u="sng" dirty="0" smtClean="0">
                <a:latin typeface="Bradley Hand ITC" panose="03070402050302030203" pitchFamily="66" charset="0"/>
              </a:rPr>
              <a:t>fe</a:t>
            </a:r>
            <a:r>
              <a:rPr lang="en-IN" altLang="en-IN" sz="1200" b="1" u="sng" dirty="0" smtClean="0">
                <a:latin typeface="Bradley Hand ITC" panose="03070402050302030203" pitchFamily="66" charset="0"/>
              </a:rPr>
              <a:t>ID</a:t>
            </a:r>
            <a:endParaRPr lang="en-IN" sz="1200" b="1" u="sng" dirty="0">
              <a:latin typeface="Bradley Hand ITC" panose="03070402050302030203" pitchFamily="66" charset="0"/>
            </a:endParaRPr>
          </a:p>
        </p:txBody>
      </p:sp>
      <p:cxnSp>
        <p:nvCxnSpPr>
          <p:cNvPr id="64" name="Straight Connector 63"/>
          <p:cNvCxnSpPr>
            <a:endCxn id="63" idx="4"/>
          </p:cNvCxnSpPr>
          <p:nvPr/>
        </p:nvCxnSpPr>
        <p:spPr>
          <a:xfrm rot="10800000">
            <a:off x="6645999" y="2475602"/>
            <a:ext cx="995773" cy="633358"/>
          </a:xfrm>
          <a:prstGeom prst="line">
            <a:avLst/>
          </a:prstGeom>
        </p:spPr>
        <p:style>
          <a:lnRef idx="1">
            <a:schemeClr val="accent5"/>
          </a:lnRef>
          <a:fillRef idx="2">
            <a:schemeClr val="accent5"/>
          </a:fillRef>
          <a:effectRef idx="1">
            <a:schemeClr val="accent5"/>
          </a:effectRef>
          <a:fontRef idx="minor">
            <a:schemeClr val="dk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33"/>
          <p:cNvGrpSpPr/>
          <p:nvPr/>
        </p:nvGrpSpPr>
        <p:grpSpPr>
          <a:xfrm>
            <a:off x="118534" y="249556"/>
            <a:ext cx="11903286" cy="5598160"/>
            <a:chOff x="140" y="393"/>
            <a:chExt cx="14059" cy="8816"/>
          </a:xfrm>
        </p:grpSpPr>
        <p:sp>
          <p:nvSpPr>
            <p:cNvPr id="65" name="Rectangle 64"/>
            <p:cNvSpPr/>
            <p:nvPr/>
          </p:nvSpPr>
          <p:spPr>
            <a:xfrm>
              <a:off x="2215" y="4773"/>
              <a:ext cx="2563" cy="135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Franchisors</a:t>
              </a:r>
            </a:p>
          </p:txBody>
        </p:sp>
        <p:sp>
          <p:nvSpPr>
            <p:cNvPr id="67" name="Diamond 66"/>
            <p:cNvSpPr/>
            <p:nvPr/>
          </p:nvSpPr>
          <p:spPr>
            <a:xfrm>
              <a:off x="5755" y="4580"/>
              <a:ext cx="2319" cy="1736"/>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provides</a:t>
              </a:r>
              <a:endParaRPr lang="en-US" sz="1400" dirty="0"/>
            </a:p>
          </p:txBody>
        </p:sp>
        <p:cxnSp>
          <p:nvCxnSpPr>
            <p:cNvPr id="68" name="Straight Connector 67"/>
            <p:cNvCxnSpPr>
              <a:stCxn id="65" idx="3"/>
              <a:endCxn id="67" idx="1"/>
            </p:cNvCxnSpPr>
            <p:nvPr/>
          </p:nvCxnSpPr>
          <p:spPr>
            <a:xfrm>
              <a:off x="4779" y="5448"/>
              <a:ext cx="977" cy="0"/>
            </a:xfrm>
            <a:prstGeom prst="line">
              <a:avLst/>
            </a:prstGeom>
          </p:spPr>
          <p:style>
            <a:lnRef idx="1">
              <a:schemeClr val="accent5"/>
            </a:lnRef>
            <a:fillRef idx="2">
              <a:schemeClr val="accent5"/>
            </a:fillRef>
            <a:effectRef idx="1">
              <a:schemeClr val="accent5"/>
            </a:effectRef>
            <a:fontRef idx="minor">
              <a:schemeClr val="dk1"/>
            </a:fontRef>
          </p:style>
        </p:cxnSp>
        <p:cxnSp>
          <p:nvCxnSpPr>
            <p:cNvPr id="69" name="Straight Connector 68"/>
            <p:cNvCxnSpPr>
              <a:stCxn id="67" idx="3"/>
            </p:cNvCxnSpPr>
            <p:nvPr/>
          </p:nvCxnSpPr>
          <p:spPr>
            <a:xfrm>
              <a:off x="8074" y="5448"/>
              <a:ext cx="1465" cy="0"/>
            </a:xfrm>
            <a:prstGeom prst="line">
              <a:avLst/>
            </a:prstGeom>
          </p:spPr>
          <p:style>
            <a:lnRef idx="1">
              <a:schemeClr val="accent5"/>
            </a:lnRef>
            <a:fillRef idx="2">
              <a:schemeClr val="accent5"/>
            </a:fillRef>
            <a:effectRef idx="1">
              <a:schemeClr val="accent5"/>
            </a:effectRef>
            <a:fontRef idx="minor">
              <a:schemeClr val="dk1"/>
            </a:fontRef>
          </p:style>
        </p:cxnSp>
        <p:sp>
          <p:nvSpPr>
            <p:cNvPr id="70" name="Oval 69"/>
            <p:cNvSpPr/>
            <p:nvPr/>
          </p:nvSpPr>
          <p:spPr>
            <a:xfrm>
              <a:off x="262" y="4002"/>
              <a:ext cx="1099" cy="5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smtClean="0"/>
                <a:t>Address</a:t>
              </a:r>
              <a:endParaRPr lang="en-US" sz="600" dirty="0"/>
            </a:p>
          </p:txBody>
        </p:sp>
        <p:sp>
          <p:nvSpPr>
            <p:cNvPr id="71" name="Oval 70"/>
            <p:cNvSpPr/>
            <p:nvPr/>
          </p:nvSpPr>
          <p:spPr>
            <a:xfrm>
              <a:off x="140" y="4966"/>
              <a:ext cx="1099" cy="5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City</a:t>
              </a:r>
              <a:endParaRPr lang="en-US" sz="600" dirty="0"/>
            </a:p>
          </p:txBody>
        </p:sp>
        <p:sp>
          <p:nvSpPr>
            <p:cNvPr id="72" name="Oval 71"/>
            <p:cNvSpPr/>
            <p:nvPr/>
          </p:nvSpPr>
          <p:spPr>
            <a:xfrm>
              <a:off x="262" y="6702"/>
              <a:ext cx="1099" cy="5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Mo_No</a:t>
              </a:r>
              <a:r>
                <a:rPr lang="en-US" sz="600" dirty="0" smtClean="0"/>
                <a:t>.</a:t>
              </a:r>
              <a:endParaRPr lang="en-US" sz="600" dirty="0"/>
            </a:p>
          </p:txBody>
        </p:sp>
        <p:sp>
          <p:nvSpPr>
            <p:cNvPr id="73" name="Oval 72"/>
            <p:cNvSpPr/>
            <p:nvPr/>
          </p:nvSpPr>
          <p:spPr>
            <a:xfrm>
              <a:off x="140" y="5930"/>
              <a:ext cx="1099" cy="5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State</a:t>
              </a:r>
              <a:endParaRPr lang="en-US" sz="600" dirty="0"/>
            </a:p>
          </p:txBody>
        </p:sp>
        <p:sp>
          <p:nvSpPr>
            <p:cNvPr id="74" name="Oval 73"/>
            <p:cNvSpPr/>
            <p:nvPr/>
          </p:nvSpPr>
          <p:spPr>
            <a:xfrm>
              <a:off x="994" y="3230"/>
              <a:ext cx="1099" cy="5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smtClean="0"/>
                <a:t>Username</a:t>
              </a:r>
              <a:endParaRPr lang="en-US" sz="600" dirty="0"/>
            </a:p>
          </p:txBody>
        </p:sp>
        <p:sp>
          <p:nvSpPr>
            <p:cNvPr id="75" name="Oval 74"/>
            <p:cNvSpPr/>
            <p:nvPr/>
          </p:nvSpPr>
          <p:spPr>
            <a:xfrm>
              <a:off x="2215" y="2844"/>
              <a:ext cx="1099" cy="5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smtClean="0"/>
                <a:t>Password</a:t>
              </a:r>
              <a:endParaRPr lang="en-US" sz="600" dirty="0"/>
            </a:p>
          </p:txBody>
        </p:sp>
        <p:sp>
          <p:nvSpPr>
            <p:cNvPr id="76" name="Oval 75"/>
            <p:cNvSpPr/>
            <p:nvPr/>
          </p:nvSpPr>
          <p:spPr>
            <a:xfrm>
              <a:off x="994" y="7281"/>
              <a:ext cx="1099" cy="5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t>EmailID</a:t>
              </a:r>
              <a:endParaRPr lang="en-US" sz="600" dirty="0"/>
            </a:p>
          </p:txBody>
        </p:sp>
        <p:sp>
          <p:nvSpPr>
            <p:cNvPr id="77" name="Oval 76"/>
            <p:cNvSpPr/>
            <p:nvPr/>
          </p:nvSpPr>
          <p:spPr>
            <a:xfrm>
              <a:off x="2215" y="7473"/>
              <a:ext cx="1221" cy="5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smtClean="0"/>
                <a:t>fr_name</a:t>
              </a:r>
              <a:endParaRPr lang="en-US" sz="1050" dirty="0"/>
            </a:p>
          </p:txBody>
        </p:sp>
        <p:cxnSp>
          <p:nvCxnSpPr>
            <p:cNvPr id="78" name="Straight Connector 77"/>
            <p:cNvCxnSpPr>
              <a:stCxn id="75" idx="4"/>
              <a:endCxn id="65" idx="0"/>
            </p:cNvCxnSpPr>
            <p:nvPr/>
          </p:nvCxnSpPr>
          <p:spPr>
            <a:xfrm>
              <a:off x="2764" y="3423"/>
              <a:ext cx="732" cy="1350"/>
            </a:xfrm>
            <a:prstGeom prst="line">
              <a:avLst/>
            </a:prstGeom>
          </p:spPr>
          <p:style>
            <a:lnRef idx="1">
              <a:schemeClr val="accent5"/>
            </a:lnRef>
            <a:fillRef idx="2">
              <a:schemeClr val="accent5"/>
            </a:fillRef>
            <a:effectRef idx="1">
              <a:schemeClr val="accent5"/>
            </a:effectRef>
            <a:fontRef idx="minor">
              <a:schemeClr val="dk1"/>
            </a:fontRef>
          </p:style>
        </p:cxnSp>
        <p:cxnSp>
          <p:nvCxnSpPr>
            <p:cNvPr id="79" name="Straight Connector 78"/>
            <p:cNvCxnSpPr>
              <a:stCxn id="74" idx="4"/>
            </p:cNvCxnSpPr>
            <p:nvPr/>
          </p:nvCxnSpPr>
          <p:spPr>
            <a:xfrm>
              <a:off x="1544" y="3809"/>
              <a:ext cx="1282" cy="964"/>
            </a:xfrm>
            <a:prstGeom prst="line">
              <a:avLst/>
            </a:prstGeom>
          </p:spPr>
          <p:style>
            <a:lnRef idx="1">
              <a:schemeClr val="accent5"/>
            </a:lnRef>
            <a:fillRef idx="2">
              <a:schemeClr val="accent5"/>
            </a:fillRef>
            <a:effectRef idx="1">
              <a:schemeClr val="accent5"/>
            </a:effectRef>
            <a:fontRef idx="minor">
              <a:schemeClr val="dk1"/>
            </a:fontRef>
          </p:style>
        </p:cxnSp>
        <p:cxnSp>
          <p:nvCxnSpPr>
            <p:cNvPr id="80" name="Straight Connector 79"/>
            <p:cNvCxnSpPr>
              <a:stCxn id="70" idx="4"/>
            </p:cNvCxnSpPr>
            <p:nvPr/>
          </p:nvCxnSpPr>
          <p:spPr>
            <a:xfrm>
              <a:off x="811" y="4580"/>
              <a:ext cx="1404" cy="579"/>
            </a:xfrm>
            <a:prstGeom prst="line">
              <a:avLst/>
            </a:prstGeom>
          </p:spPr>
          <p:style>
            <a:lnRef idx="1">
              <a:schemeClr val="accent5"/>
            </a:lnRef>
            <a:fillRef idx="2">
              <a:schemeClr val="accent5"/>
            </a:fillRef>
            <a:effectRef idx="1">
              <a:schemeClr val="accent5"/>
            </a:effectRef>
            <a:fontRef idx="minor">
              <a:schemeClr val="dk1"/>
            </a:fontRef>
          </p:style>
        </p:cxnSp>
        <p:cxnSp>
          <p:nvCxnSpPr>
            <p:cNvPr id="81" name="Straight Connector 80"/>
            <p:cNvCxnSpPr>
              <a:stCxn id="71" idx="5"/>
              <a:endCxn id="65" idx="1"/>
            </p:cNvCxnSpPr>
            <p:nvPr/>
          </p:nvCxnSpPr>
          <p:spPr>
            <a:xfrm flipV="1">
              <a:off x="1078" y="5448"/>
              <a:ext cx="1137" cy="12"/>
            </a:xfrm>
            <a:prstGeom prst="line">
              <a:avLst/>
            </a:prstGeom>
          </p:spPr>
          <p:style>
            <a:lnRef idx="1">
              <a:schemeClr val="accent5"/>
            </a:lnRef>
            <a:fillRef idx="2">
              <a:schemeClr val="accent5"/>
            </a:fillRef>
            <a:effectRef idx="1">
              <a:schemeClr val="accent5"/>
            </a:effectRef>
            <a:fontRef idx="minor">
              <a:schemeClr val="dk1"/>
            </a:fontRef>
          </p:style>
        </p:cxnSp>
        <p:cxnSp>
          <p:nvCxnSpPr>
            <p:cNvPr id="82" name="Straight Connector 81"/>
            <p:cNvCxnSpPr>
              <a:stCxn id="73" idx="6"/>
            </p:cNvCxnSpPr>
            <p:nvPr/>
          </p:nvCxnSpPr>
          <p:spPr>
            <a:xfrm flipV="1">
              <a:off x="1239" y="5930"/>
              <a:ext cx="977" cy="289"/>
            </a:xfrm>
            <a:prstGeom prst="line">
              <a:avLst/>
            </a:prstGeom>
          </p:spPr>
          <p:style>
            <a:lnRef idx="1">
              <a:schemeClr val="accent5"/>
            </a:lnRef>
            <a:fillRef idx="2">
              <a:schemeClr val="accent5"/>
            </a:fillRef>
            <a:effectRef idx="1">
              <a:schemeClr val="accent5"/>
            </a:effectRef>
            <a:fontRef idx="minor">
              <a:schemeClr val="dk1"/>
            </a:fontRef>
          </p:style>
        </p:cxnSp>
        <p:cxnSp>
          <p:nvCxnSpPr>
            <p:cNvPr id="83" name="Straight Connector 82"/>
            <p:cNvCxnSpPr>
              <a:stCxn id="72" idx="6"/>
            </p:cNvCxnSpPr>
            <p:nvPr/>
          </p:nvCxnSpPr>
          <p:spPr>
            <a:xfrm flipV="1">
              <a:off x="1361" y="6123"/>
              <a:ext cx="854" cy="868"/>
            </a:xfrm>
            <a:prstGeom prst="line">
              <a:avLst/>
            </a:prstGeom>
          </p:spPr>
          <p:style>
            <a:lnRef idx="1">
              <a:schemeClr val="accent5"/>
            </a:lnRef>
            <a:fillRef idx="2">
              <a:schemeClr val="accent5"/>
            </a:fillRef>
            <a:effectRef idx="1">
              <a:schemeClr val="accent5"/>
            </a:effectRef>
            <a:fontRef idx="minor">
              <a:schemeClr val="dk1"/>
            </a:fontRef>
          </p:style>
        </p:cxnSp>
        <p:cxnSp>
          <p:nvCxnSpPr>
            <p:cNvPr id="84" name="Straight Connector 83"/>
            <p:cNvCxnSpPr>
              <a:stCxn id="76" idx="7"/>
            </p:cNvCxnSpPr>
            <p:nvPr/>
          </p:nvCxnSpPr>
          <p:spPr>
            <a:xfrm flipV="1">
              <a:off x="1932" y="6123"/>
              <a:ext cx="649" cy="1242"/>
            </a:xfrm>
            <a:prstGeom prst="line">
              <a:avLst/>
            </a:prstGeom>
          </p:spPr>
          <p:style>
            <a:lnRef idx="1">
              <a:schemeClr val="accent5"/>
            </a:lnRef>
            <a:fillRef idx="2">
              <a:schemeClr val="accent5"/>
            </a:fillRef>
            <a:effectRef idx="1">
              <a:schemeClr val="accent5"/>
            </a:effectRef>
            <a:fontRef idx="minor">
              <a:schemeClr val="dk1"/>
            </a:fontRef>
          </p:style>
        </p:cxnSp>
        <p:cxnSp>
          <p:nvCxnSpPr>
            <p:cNvPr id="85" name="Straight Connector 84"/>
            <p:cNvCxnSpPr>
              <a:stCxn id="77" idx="0"/>
              <a:endCxn id="65" idx="2"/>
            </p:cNvCxnSpPr>
            <p:nvPr/>
          </p:nvCxnSpPr>
          <p:spPr>
            <a:xfrm flipV="1">
              <a:off x="2826" y="6123"/>
              <a:ext cx="671" cy="1350"/>
            </a:xfrm>
            <a:prstGeom prst="line">
              <a:avLst/>
            </a:prstGeom>
          </p:spPr>
          <p:style>
            <a:lnRef idx="1">
              <a:schemeClr val="accent5"/>
            </a:lnRef>
            <a:fillRef idx="2">
              <a:schemeClr val="accent5"/>
            </a:fillRef>
            <a:effectRef idx="1">
              <a:schemeClr val="accent5"/>
            </a:effectRef>
            <a:fontRef idx="minor">
              <a:schemeClr val="dk1"/>
            </a:fontRef>
          </p:style>
        </p:cxnSp>
        <p:sp>
          <p:nvSpPr>
            <p:cNvPr id="86" name="Oval 85"/>
            <p:cNvSpPr/>
            <p:nvPr/>
          </p:nvSpPr>
          <p:spPr>
            <a:xfrm>
              <a:off x="4534" y="3423"/>
              <a:ext cx="1099" cy="5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Start-date</a:t>
              </a:r>
              <a:endParaRPr lang="en-US" sz="600" dirty="0"/>
            </a:p>
          </p:txBody>
        </p:sp>
        <p:sp>
          <p:nvSpPr>
            <p:cNvPr id="87" name="Oval 86"/>
            <p:cNvSpPr/>
            <p:nvPr/>
          </p:nvSpPr>
          <p:spPr>
            <a:xfrm>
              <a:off x="3436" y="7088"/>
              <a:ext cx="1099" cy="5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u="sng" dirty="0" smtClean="0"/>
                <a:t>frID</a:t>
              </a:r>
              <a:endParaRPr lang="en-US" sz="1200" b="1" u="sng" dirty="0"/>
            </a:p>
          </p:txBody>
        </p:sp>
        <p:sp>
          <p:nvSpPr>
            <p:cNvPr id="88" name="Oval 87"/>
            <p:cNvSpPr/>
            <p:nvPr/>
          </p:nvSpPr>
          <p:spPr>
            <a:xfrm>
              <a:off x="3558" y="2844"/>
              <a:ext cx="1099" cy="5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Active</a:t>
              </a:r>
              <a:endParaRPr lang="en-US" sz="600" dirty="0"/>
            </a:p>
          </p:txBody>
        </p:sp>
        <p:cxnSp>
          <p:nvCxnSpPr>
            <p:cNvPr id="89" name="Straight Connector 88"/>
            <p:cNvCxnSpPr>
              <a:stCxn id="88" idx="4"/>
            </p:cNvCxnSpPr>
            <p:nvPr/>
          </p:nvCxnSpPr>
          <p:spPr>
            <a:xfrm flipH="1">
              <a:off x="3680" y="3423"/>
              <a:ext cx="427" cy="1350"/>
            </a:xfrm>
            <a:prstGeom prst="line">
              <a:avLst/>
            </a:prstGeom>
          </p:spPr>
          <p:style>
            <a:lnRef idx="1">
              <a:schemeClr val="accent5"/>
            </a:lnRef>
            <a:fillRef idx="2">
              <a:schemeClr val="accent5"/>
            </a:fillRef>
            <a:effectRef idx="1">
              <a:schemeClr val="accent5"/>
            </a:effectRef>
            <a:fontRef idx="minor">
              <a:schemeClr val="dk1"/>
            </a:fontRef>
          </p:style>
        </p:cxnSp>
        <p:cxnSp>
          <p:nvCxnSpPr>
            <p:cNvPr id="90" name="Straight Connector 89"/>
            <p:cNvCxnSpPr>
              <a:stCxn id="86" idx="4"/>
            </p:cNvCxnSpPr>
            <p:nvPr/>
          </p:nvCxnSpPr>
          <p:spPr>
            <a:xfrm flipH="1">
              <a:off x="4290" y="4002"/>
              <a:ext cx="793" cy="771"/>
            </a:xfrm>
            <a:prstGeom prst="line">
              <a:avLst/>
            </a:prstGeom>
          </p:spPr>
          <p:style>
            <a:lnRef idx="1">
              <a:schemeClr val="accent5"/>
            </a:lnRef>
            <a:fillRef idx="2">
              <a:schemeClr val="accent5"/>
            </a:fillRef>
            <a:effectRef idx="1">
              <a:schemeClr val="accent5"/>
            </a:effectRef>
            <a:fontRef idx="minor">
              <a:schemeClr val="dk1"/>
            </a:fontRef>
          </p:style>
        </p:cxnSp>
        <p:cxnSp>
          <p:nvCxnSpPr>
            <p:cNvPr id="91" name="Straight Connector 90"/>
            <p:cNvCxnSpPr>
              <a:endCxn id="87" idx="0"/>
            </p:cNvCxnSpPr>
            <p:nvPr/>
          </p:nvCxnSpPr>
          <p:spPr>
            <a:xfrm flipH="1">
              <a:off x="3985" y="6123"/>
              <a:ext cx="61" cy="964"/>
            </a:xfrm>
            <a:prstGeom prst="line">
              <a:avLst/>
            </a:prstGeom>
          </p:spPr>
          <p:style>
            <a:lnRef idx="1">
              <a:schemeClr val="accent5"/>
            </a:lnRef>
            <a:fillRef idx="2">
              <a:schemeClr val="accent5"/>
            </a:fillRef>
            <a:effectRef idx="1">
              <a:schemeClr val="accent5"/>
            </a:effectRef>
            <a:fontRef idx="minor">
              <a:schemeClr val="dk1"/>
            </a:fontRef>
          </p:style>
        </p:cxnSp>
        <p:sp>
          <p:nvSpPr>
            <p:cNvPr id="120" name="TextBox 60"/>
            <p:cNvSpPr txBox="1"/>
            <p:nvPr/>
          </p:nvSpPr>
          <p:spPr>
            <a:xfrm>
              <a:off x="5145" y="5545"/>
              <a:ext cx="470" cy="58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1</a:t>
              </a:r>
            </a:p>
          </p:txBody>
        </p:sp>
        <p:sp>
          <p:nvSpPr>
            <p:cNvPr id="121" name="TextBox 61"/>
            <p:cNvSpPr txBox="1"/>
            <p:nvPr/>
          </p:nvSpPr>
          <p:spPr>
            <a:xfrm>
              <a:off x="8563" y="5545"/>
              <a:ext cx="535" cy="58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t>N</a:t>
              </a:r>
              <a:endParaRPr lang="en-US" dirty="0"/>
            </a:p>
          </p:txBody>
        </p:sp>
        <p:grpSp>
          <p:nvGrpSpPr>
            <p:cNvPr id="3" name="Group 132"/>
            <p:cNvGrpSpPr/>
            <p:nvPr/>
          </p:nvGrpSpPr>
          <p:grpSpPr>
            <a:xfrm>
              <a:off x="9539" y="2458"/>
              <a:ext cx="4660" cy="6751"/>
              <a:chOff x="9539" y="2458"/>
              <a:chExt cx="4660" cy="6751"/>
            </a:xfrm>
          </p:grpSpPr>
          <p:sp>
            <p:nvSpPr>
              <p:cNvPr id="66" name="Rectangle 65"/>
              <p:cNvSpPr/>
              <p:nvPr/>
            </p:nvSpPr>
            <p:spPr>
              <a:xfrm>
                <a:off x="9539" y="4773"/>
                <a:ext cx="2563" cy="135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products</a:t>
                </a:r>
              </a:p>
            </p:txBody>
          </p:sp>
          <p:sp>
            <p:nvSpPr>
              <p:cNvPr id="92" name="Oval 91"/>
              <p:cNvSpPr/>
              <p:nvPr/>
            </p:nvSpPr>
            <p:spPr>
              <a:xfrm>
                <a:off x="10739" y="8052"/>
                <a:ext cx="1363" cy="115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solidFill>
                      <a:schemeClr val="tx1"/>
                    </a:solidFill>
                    <a:uFillTx/>
                  </a:rPr>
                  <a:t>Quantity</a:t>
                </a:r>
                <a:endParaRPr lang="en-US" sz="800" dirty="0">
                  <a:solidFill>
                    <a:schemeClr val="tx1"/>
                  </a:solidFill>
                  <a:uFillTx/>
                </a:endParaRPr>
              </a:p>
            </p:txBody>
          </p:sp>
          <p:sp>
            <p:nvSpPr>
              <p:cNvPr id="93" name="Oval 92"/>
              <p:cNvSpPr/>
              <p:nvPr/>
            </p:nvSpPr>
            <p:spPr>
              <a:xfrm>
                <a:off x="12348" y="7281"/>
                <a:ext cx="1552" cy="115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solidFill>
                      <a:schemeClr val="tx1"/>
                    </a:solidFill>
                    <a:uFillTx/>
                  </a:rPr>
                  <a:t>Selling</a:t>
                </a:r>
                <a:endParaRPr lang="en-US" sz="1100" dirty="0">
                  <a:solidFill>
                    <a:schemeClr val="tx1"/>
                  </a:solidFill>
                  <a:uFillTx/>
                </a:endParaRPr>
              </a:p>
              <a:p>
                <a:pPr algn="ctr"/>
                <a:r>
                  <a:rPr lang="en-US" sz="1600" dirty="0" smtClean="0">
                    <a:solidFill>
                      <a:schemeClr val="tx1"/>
                    </a:solidFill>
                    <a:uFillTx/>
                  </a:rPr>
                  <a:t>price</a:t>
                </a:r>
                <a:endParaRPr lang="en-US" sz="900" dirty="0">
                  <a:solidFill>
                    <a:schemeClr val="tx1"/>
                  </a:solidFill>
                  <a:uFillTx/>
                </a:endParaRPr>
              </a:p>
            </p:txBody>
          </p:sp>
          <p:sp>
            <p:nvSpPr>
              <p:cNvPr id="94" name="Oval 93"/>
              <p:cNvSpPr/>
              <p:nvPr/>
            </p:nvSpPr>
            <p:spPr>
              <a:xfrm>
                <a:off x="12709" y="5821"/>
                <a:ext cx="1284" cy="96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solidFill>
                      <a:schemeClr val="tx1"/>
                    </a:solidFill>
                    <a:uFillTx/>
                  </a:rPr>
                  <a:t>Staus</a:t>
                </a:r>
                <a:endParaRPr lang="en-US" sz="900" dirty="0">
                  <a:solidFill>
                    <a:schemeClr val="tx1"/>
                  </a:solidFill>
                  <a:uFillTx/>
                </a:endParaRPr>
              </a:p>
            </p:txBody>
          </p:sp>
          <p:sp>
            <p:nvSpPr>
              <p:cNvPr id="97" name="Oval 96"/>
              <p:cNvSpPr/>
              <p:nvPr/>
            </p:nvSpPr>
            <p:spPr>
              <a:xfrm>
                <a:off x="12772" y="4386"/>
                <a:ext cx="1427" cy="96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solidFill>
                      <a:schemeClr val="tx1"/>
                    </a:solidFill>
                    <a:uFillTx/>
                  </a:rPr>
                  <a:t>Price</a:t>
                </a:r>
                <a:endParaRPr lang="en-US" sz="900" dirty="0">
                  <a:solidFill>
                    <a:schemeClr val="tx1"/>
                  </a:solidFill>
                  <a:uFillTx/>
                </a:endParaRPr>
              </a:p>
            </p:txBody>
          </p:sp>
          <p:sp>
            <p:nvSpPr>
              <p:cNvPr id="98" name="Oval 97"/>
              <p:cNvSpPr/>
              <p:nvPr/>
            </p:nvSpPr>
            <p:spPr>
              <a:xfrm>
                <a:off x="9723" y="2458"/>
                <a:ext cx="1404" cy="96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u="sng" dirty="0" smtClean="0">
                    <a:solidFill>
                      <a:schemeClr val="tx1"/>
                    </a:solidFill>
                    <a:uFillTx/>
                  </a:rPr>
                  <a:t>Model</a:t>
                </a:r>
                <a:endParaRPr lang="en-US" sz="600" b="1" u="sng" dirty="0" smtClean="0">
                  <a:solidFill>
                    <a:schemeClr val="tx1"/>
                  </a:solidFill>
                  <a:uFillTx/>
                </a:endParaRPr>
              </a:p>
              <a:p>
                <a:pPr algn="ctr"/>
                <a:r>
                  <a:rPr lang="en-US" sz="1400" b="1" u="sng" dirty="0" smtClean="0">
                    <a:solidFill>
                      <a:schemeClr val="tx1"/>
                    </a:solidFill>
                    <a:uFillTx/>
                  </a:rPr>
                  <a:t>name</a:t>
                </a:r>
                <a:endParaRPr lang="en-US" sz="900" b="1" u="sng" dirty="0">
                  <a:solidFill>
                    <a:schemeClr val="tx1"/>
                  </a:solidFill>
                  <a:uFillTx/>
                </a:endParaRPr>
              </a:p>
            </p:txBody>
          </p:sp>
          <p:sp>
            <p:nvSpPr>
              <p:cNvPr id="99" name="Oval 98"/>
              <p:cNvSpPr/>
              <p:nvPr/>
            </p:nvSpPr>
            <p:spPr>
              <a:xfrm>
                <a:off x="11306" y="2652"/>
                <a:ext cx="1403" cy="115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u="sng" dirty="0">
                    <a:solidFill>
                      <a:schemeClr val="tx1"/>
                    </a:solidFill>
                    <a:uFillTx/>
                  </a:rPr>
                  <a:t>color</a:t>
                </a:r>
                <a:endParaRPr lang="en-US" sz="900" b="1" u="sng" dirty="0">
                  <a:solidFill>
                    <a:schemeClr val="tx1"/>
                  </a:solidFill>
                  <a:uFillTx/>
                </a:endParaRPr>
              </a:p>
            </p:txBody>
          </p:sp>
          <p:sp>
            <p:nvSpPr>
              <p:cNvPr id="100" name="Oval 99"/>
              <p:cNvSpPr/>
              <p:nvPr/>
            </p:nvSpPr>
            <p:spPr>
              <a:xfrm>
                <a:off x="12547" y="3230"/>
                <a:ext cx="1353" cy="115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chemeClr val="tx1"/>
                    </a:solidFill>
                    <a:uFillTx/>
                  </a:rPr>
                  <a:t>Type</a:t>
                </a:r>
                <a:endParaRPr lang="en-US" sz="900" dirty="0">
                  <a:solidFill>
                    <a:schemeClr val="tx1"/>
                  </a:solidFill>
                  <a:uFillTx/>
                </a:endParaRPr>
              </a:p>
            </p:txBody>
          </p:sp>
          <p:sp>
            <p:nvSpPr>
              <p:cNvPr id="124" name="Text Box 123"/>
              <p:cNvSpPr txBox="1"/>
              <p:nvPr/>
            </p:nvSpPr>
            <p:spPr>
              <a:xfrm>
                <a:off x="13645" y="4713"/>
                <a:ext cx="250" cy="291"/>
              </a:xfrm>
              <a:prstGeom prst="rect">
                <a:avLst/>
              </a:prstGeom>
              <a:noFill/>
            </p:spPr>
            <p:txBody>
              <a:bodyPr wrap="none" rtlCol="0">
                <a:spAutoFit/>
              </a:bodyPr>
              <a:lstStyle/>
              <a:p>
                <a:pPr algn="l"/>
                <a:r>
                  <a:rPr lang="en-US" sz="600" dirty="0">
                    <a:sym typeface="+mn-ea"/>
                  </a:rPr>
                  <a:t>t</a:t>
                </a:r>
                <a:endParaRPr lang="en-US" sz="600" dirty="0"/>
              </a:p>
            </p:txBody>
          </p:sp>
          <p:cxnSp>
            <p:nvCxnSpPr>
              <p:cNvPr id="125" name="Straight Connector 124"/>
              <p:cNvCxnSpPr>
                <a:stCxn id="98" idx="4"/>
                <a:endCxn id="66" idx="0"/>
              </p:cNvCxnSpPr>
              <p:nvPr/>
            </p:nvCxnSpPr>
            <p:spPr>
              <a:xfrm>
                <a:off x="10425" y="3421"/>
                <a:ext cx="396" cy="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99" idx="4"/>
              </p:cNvCxnSpPr>
              <p:nvPr/>
            </p:nvCxnSpPr>
            <p:spPr>
              <a:xfrm flipH="1">
                <a:off x="11356" y="3809"/>
                <a:ext cx="652" cy="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00" idx="3"/>
              </p:cNvCxnSpPr>
              <p:nvPr/>
            </p:nvCxnSpPr>
            <p:spPr>
              <a:xfrm flipH="1">
                <a:off x="12019" y="4218"/>
                <a:ext cx="726" cy="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97" idx="3"/>
                <a:endCxn id="66" idx="3"/>
              </p:cNvCxnSpPr>
              <p:nvPr/>
            </p:nvCxnSpPr>
            <p:spPr>
              <a:xfrm flipH="1">
                <a:off x="12102" y="5210"/>
                <a:ext cx="879" cy="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94" idx="2"/>
              </p:cNvCxnSpPr>
              <p:nvPr/>
            </p:nvCxnSpPr>
            <p:spPr>
              <a:xfrm flipH="1" flipV="1">
                <a:off x="12077" y="6146"/>
                <a:ext cx="632" cy="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66" idx="2"/>
                <a:endCxn id="93" idx="1"/>
              </p:cNvCxnSpPr>
              <p:nvPr/>
            </p:nvCxnSpPr>
            <p:spPr>
              <a:xfrm>
                <a:off x="10821" y="6123"/>
                <a:ext cx="1754" cy="1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2" idx="0"/>
                <a:endCxn id="66" idx="2"/>
              </p:cNvCxnSpPr>
              <p:nvPr/>
            </p:nvCxnSpPr>
            <p:spPr>
              <a:xfrm flipH="1" flipV="1">
                <a:off x="10821" y="6123"/>
                <a:ext cx="600" cy="192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4" name="TextBox 163"/>
            <p:cNvSpPr txBox="1"/>
            <p:nvPr/>
          </p:nvSpPr>
          <p:spPr>
            <a:xfrm>
              <a:off x="2764" y="393"/>
              <a:ext cx="8476" cy="112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4000" b="1" dirty="0">
                  <a:latin typeface="Bradley Hand ITC" panose="03070402050302030203" pitchFamily="66" charset="0"/>
                  <a:sym typeface="+mn-ea"/>
                </a:rPr>
                <a:t>Franchisor </a:t>
              </a:r>
              <a:r>
                <a:rPr lang="en-US" sz="4000" b="1" dirty="0" smtClean="0">
                  <a:latin typeface="Bradley Hand ITC" panose="03070402050302030203" pitchFamily="66" charset="0"/>
                  <a:sym typeface="+mn-ea"/>
                </a:rPr>
                <a:t>provides </a:t>
              </a:r>
              <a:r>
                <a:rPr lang="en-US" sz="4000" b="1" dirty="0">
                  <a:latin typeface="Bradley Hand ITC" panose="03070402050302030203" pitchFamily="66" charset="0"/>
                  <a:sym typeface="+mn-ea"/>
                </a:rPr>
                <a:t>product</a:t>
              </a:r>
              <a:endParaRPr lang="en-US" sz="4000" b="1" dirty="0">
                <a:latin typeface="Bradley Hand ITC" panose="03070402050302030203" pitchFamily="66"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5" name="Group 33"/>
          <p:cNvGrpSpPr/>
          <p:nvPr/>
        </p:nvGrpSpPr>
        <p:grpSpPr>
          <a:xfrm>
            <a:off x="117927" y="0"/>
            <a:ext cx="12021821" cy="6858000"/>
            <a:chOff x="128" y="445"/>
            <a:chExt cx="14199" cy="10235"/>
          </a:xfrm>
        </p:grpSpPr>
        <p:sp>
          <p:nvSpPr>
            <p:cNvPr id="2" name="Rectangle 1"/>
            <p:cNvSpPr/>
            <p:nvPr/>
          </p:nvSpPr>
          <p:spPr>
            <a:xfrm>
              <a:off x="2269" y="4723"/>
              <a:ext cx="2507" cy="152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franchisees</a:t>
              </a:r>
            </a:p>
          </p:txBody>
        </p:sp>
        <p:sp>
          <p:nvSpPr>
            <p:cNvPr id="5" name="Diamond 4"/>
            <p:cNvSpPr/>
            <p:nvPr/>
          </p:nvSpPr>
          <p:spPr>
            <a:xfrm>
              <a:off x="5732" y="4320"/>
              <a:ext cx="2268" cy="2415"/>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gives</a:t>
              </a:r>
            </a:p>
          </p:txBody>
        </p:sp>
        <p:cxnSp>
          <p:nvCxnSpPr>
            <p:cNvPr id="7" name="Straight Connector 6"/>
            <p:cNvCxnSpPr>
              <a:stCxn id="2" idx="3"/>
              <a:endCxn id="5" idx="1"/>
            </p:cNvCxnSpPr>
            <p:nvPr/>
          </p:nvCxnSpPr>
          <p:spPr>
            <a:xfrm>
              <a:off x="4776" y="5488"/>
              <a:ext cx="955" cy="40"/>
            </a:xfrm>
            <a:prstGeom prst="line">
              <a:avLst/>
            </a:prstGeom>
          </p:spPr>
          <p:style>
            <a:lnRef idx="1">
              <a:schemeClr val="accent5"/>
            </a:lnRef>
            <a:fillRef idx="2">
              <a:schemeClr val="accent5"/>
            </a:fillRef>
            <a:effectRef idx="1">
              <a:schemeClr val="accent5"/>
            </a:effectRef>
            <a:fontRef idx="minor">
              <a:schemeClr val="dk1"/>
            </a:fontRef>
          </p:style>
        </p:cxnSp>
        <p:sp>
          <p:nvSpPr>
            <p:cNvPr id="42" name="Oval 41"/>
            <p:cNvSpPr/>
            <p:nvPr/>
          </p:nvSpPr>
          <p:spPr>
            <a:xfrm>
              <a:off x="359" y="3650"/>
              <a:ext cx="1284" cy="80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smtClean="0">
                  <a:solidFill>
                    <a:schemeClr val="tx1"/>
                  </a:solidFill>
                  <a:uFillTx/>
                </a:rPr>
                <a:t>Address</a:t>
              </a:r>
            </a:p>
          </p:txBody>
        </p:sp>
        <p:sp>
          <p:nvSpPr>
            <p:cNvPr id="43" name="Oval 42"/>
            <p:cNvSpPr/>
            <p:nvPr/>
          </p:nvSpPr>
          <p:spPr>
            <a:xfrm>
              <a:off x="240" y="4991"/>
              <a:ext cx="1074" cy="80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smtClean="0">
                  <a:solidFill>
                    <a:schemeClr val="tx1"/>
                  </a:solidFill>
                  <a:uFillTx/>
                </a:rPr>
                <a:t>City</a:t>
              </a:r>
            </a:p>
          </p:txBody>
        </p:sp>
        <p:sp>
          <p:nvSpPr>
            <p:cNvPr id="44" name="Oval 43"/>
            <p:cNvSpPr/>
            <p:nvPr/>
          </p:nvSpPr>
          <p:spPr>
            <a:xfrm>
              <a:off x="240" y="7406"/>
              <a:ext cx="1194" cy="80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smtClean="0">
                  <a:solidFill>
                    <a:schemeClr val="tx1"/>
                  </a:solidFill>
                  <a:uFillTx/>
                </a:rPr>
                <a:t>Mo</a:t>
              </a:r>
              <a:r>
                <a:rPr lang="en-US" sz="600" dirty="0" smtClean="0"/>
                <a:t>_</a:t>
              </a:r>
              <a:r>
                <a:rPr lang="en-US" sz="900" dirty="0" smtClean="0">
                  <a:solidFill>
                    <a:schemeClr val="tx1"/>
                  </a:solidFill>
                  <a:uFillTx/>
                </a:rPr>
                <a:t>No</a:t>
              </a:r>
              <a:r>
                <a:rPr lang="en-US" sz="600" dirty="0" smtClean="0"/>
                <a:t>.</a:t>
              </a:r>
              <a:endParaRPr lang="en-US" sz="600" dirty="0"/>
            </a:p>
          </p:txBody>
        </p:sp>
        <p:sp>
          <p:nvSpPr>
            <p:cNvPr id="45" name="Oval 44"/>
            <p:cNvSpPr/>
            <p:nvPr/>
          </p:nvSpPr>
          <p:spPr>
            <a:xfrm>
              <a:off x="128" y="6160"/>
              <a:ext cx="1074" cy="80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smtClean="0">
                  <a:solidFill>
                    <a:schemeClr val="tx1"/>
                  </a:solidFill>
                  <a:uFillTx/>
                </a:rPr>
                <a:t>State</a:t>
              </a:r>
            </a:p>
          </p:txBody>
        </p:sp>
        <p:sp>
          <p:nvSpPr>
            <p:cNvPr id="46" name="Oval 45"/>
            <p:cNvSpPr/>
            <p:nvPr/>
          </p:nvSpPr>
          <p:spPr>
            <a:xfrm>
              <a:off x="929" y="2577"/>
              <a:ext cx="1222" cy="80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smtClean="0">
                  <a:solidFill>
                    <a:schemeClr val="tx1"/>
                  </a:solidFill>
                  <a:uFillTx/>
                </a:rPr>
                <a:t>User</a:t>
              </a:r>
              <a:r>
                <a:rPr lang="en-US" sz="800" dirty="0" smtClean="0">
                  <a:solidFill>
                    <a:schemeClr val="tx1"/>
                  </a:solidFill>
                  <a:uFillTx/>
                </a:rPr>
                <a:t>name</a:t>
              </a:r>
              <a:endParaRPr lang="en-US" sz="800" dirty="0"/>
            </a:p>
          </p:txBody>
        </p:sp>
        <p:sp>
          <p:nvSpPr>
            <p:cNvPr id="47" name="Oval 46"/>
            <p:cNvSpPr/>
            <p:nvPr/>
          </p:nvSpPr>
          <p:spPr>
            <a:xfrm>
              <a:off x="1997" y="2040"/>
              <a:ext cx="1428" cy="80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smtClean="0">
                  <a:solidFill>
                    <a:schemeClr val="tx1"/>
                  </a:solidFill>
                  <a:uFillTx/>
                </a:rPr>
                <a:t>Password</a:t>
              </a:r>
            </a:p>
          </p:txBody>
        </p:sp>
        <p:sp>
          <p:nvSpPr>
            <p:cNvPr id="48" name="Oval 47"/>
            <p:cNvSpPr/>
            <p:nvPr/>
          </p:nvSpPr>
          <p:spPr>
            <a:xfrm>
              <a:off x="1076" y="8211"/>
              <a:ext cx="1074" cy="80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smtClean="0">
                  <a:solidFill>
                    <a:schemeClr val="tx1"/>
                  </a:solidFill>
                  <a:uFillTx/>
                </a:rPr>
                <a:t>Email</a:t>
              </a:r>
              <a:r>
                <a:rPr lang="en-US" sz="600" dirty="0" smtClean="0"/>
                <a:t>_</a:t>
              </a:r>
              <a:r>
                <a:rPr lang="en-US" sz="900" dirty="0" smtClean="0">
                  <a:solidFill>
                    <a:schemeClr val="tx1"/>
                  </a:solidFill>
                  <a:uFillTx/>
                </a:rPr>
                <a:t>id</a:t>
              </a:r>
            </a:p>
          </p:txBody>
        </p:sp>
        <p:sp>
          <p:nvSpPr>
            <p:cNvPr id="49" name="Oval 48"/>
            <p:cNvSpPr/>
            <p:nvPr/>
          </p:nvSpPr>
          <p:spPr>
            <a:xfrm>
              <a:off x="2269" y="8479"/>
              <a:ext cx="1194" cy="80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solidFill>
                    <a:schemeClr val="tx1"/>
                  </a:solidFill>
                  <a:uFillTx/>
                </a:rPr>
                <a:t>firstname</a:t>
              </a:r>
              <a:endParaRPr lang="en-US" sz="1000" dirty="0">
                <a:solidFill>
                  <a:schemeClr val="tx1"/>
                </a:solidFill>
                <a:uFillTx/>
              </a:endParaRPr>
            </a:p>
          </p:txBody>
        </p:sp>
        <p:cxnSp>
          <p:nvCxnSpPr>
            <p:cNvPr id="51" name="Straight Connector 50"/>
            <p:cNvCxnSpPr>
              <a:stCxn id="47" idx="4"/>
              <a:endCxn id="2" idx="0"/>
            </p:cNvCxnSpPr>
            <p:nvPr/>
          </p:nvCxnSpPr>
          <p:spPr>
            <a:xfrm>
              <a:off x="2711" y="2845"/>
              <a:ext cx="812" cy="1878"/>
            </a:xfrm>
            <a:prstGeom prst="line">
              <a:avLst/>
            </a:prstGeom>
          </p:spPr>
          <p:style>
            <a:lnRef idx="1">
              <a:schemeClr val="accent5"/>
            </a:lnRef>
            <a:fillRef idx="2">
              <a:schemeClr val="accent5"/>
            </a:fillRef>
            <a:effectRef idx="1">
              <a:schemeClr val="accent5"/>
            </a:effectRef>
            <a:fontRef idx="minor">
              <a:schemeClr val="dk1"/>
            </a:fontRef>
          </p:style>
        </p:cxnSp>
        <p:cxnSp>
          <p:nvCxnSpPr>
            <p:cNvPr id="65" name="Straight Connector 64"/>
            <p:cNvCxnSpPr>
              <a:stCxn id="49" idx="0"/>
              <a:endCxn id="2" idx="2"/>
            </p:cNvCxnSpPr>
            <p:nvPr/>
          </p:nvCxnSpPr>
          <p:spPr>
            <a:xfrm flipV="1">
              <a:off x="2866" y="6252"/>
              <a:ext cx="656" cy="2227"/>
            </a:xfrm>
            <a:prstGeom prst="line">
              <a:avLst/>
            </a:prstGeom>
          </p:spPr>
          <p:style>
            <a:lnRef idx="1">
              <a:schemeClr val="accent5"/>
            </a:lnRef>
            <a:fillRef idx="2">
              <a:schemeClr val="accent5"/>
            </a:fillRef>
            <a:effectRef idx="1">
              <a:schemeClr val="accent5"/>
            </a:effectRef>
            <a:fontRef idx="minor">
              <a:schemeClr val="dk1"/>
            </a:fontRef>
          </p:style>
        </p:cxnSp>
        <p:sp>
          <p:nvSpPr>
            <p:cNvPr id="68" name="Oval 67"/>
            <p:cNvSpPr/>
            <p:nvPr/>
          </p:nvSpPr>
          <p:spPr>
            <a:xfrm>
              <a:off x="4538" y="2845"/>
              <a:ext cx="1074" cy="80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smtClean="0">
                  <a:solidFill>
                    <a:schemeClr val="tx1"/>
                  </a:solidFill>
                  <a:uFillTx/>
                </a:rPr>
                <a:t>DOJ</a:t>
              </a:r>
            </a:p>
          </p:txBody>
        </p:sp>
        <p:sp>
          <p:nvSpPr>
            <p:cNvPr id="69" name="Oval 68"/>
            <p:cNvSpPr/>
            <p:nvPr/>
          </p:nvSpPr>
          <p:spPr>
            <a:xfrm>
              <a:off x="3463" y="7943"/>
              <a:ext cx="1074" cy="80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u="sng" dirty="0" smtClean="0">
                  <a:solidFill>
                    <a:schemeClr val="tx1"/>
                  </a:solidFill>
                  <a:uFillTx/>
                </a:rPr>
                <a:t>feID</a:t>
              </a:r>
              <a:endParaRPr lang="en-US" u="sng" dirty="0">
                <a:solidFill>
                  <a:schemeClr val="tx1"/>
                </a:solidFill>
                <a:uFillTx/>
              </a:endParaRPr>
            </a:p>
          </p:txBody>
        </p:sp>
        <p:sp>
          <p:nvSpPr>
            <p:cNvPr id="70" name="Oval 69"/>
            <p:cNvSpPr/>
            <p:nvPr/>
          </p:nvSpPr>
          <p:spPr>
            <a:xfrm>
              <a:off x="3583" y="2040"/>
              <a:ext cx="1074" cy="80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smtClean="0">
                  <a:solidFill>
                    <a:schemeClr val="tx1"/>
                  </a:solidFill>
                  <a:uFillTx/>
                </a:rPr>
                <a:t>Active</a:t>
              </a:r>
            </a:p>
          </p:txBody>
        </p:sp>
        <p:cxnSp>
          <p:nvCxnSpPr>
            <p:cNvPr id="72" name="Straight Connector 71"/>
            <p:cNvCxnSpPr>
              <a:stCxn id="70" idx="4"/>
            </p:cNvCxnSpPr>
            <p:nvPr/>
          </p:nvCxnSpPr>
          <p:spPr>
            <a:xfrm flipH="1">
              <a:off x="3702" y="2845"/>
              <a:ext cx="418" cy="1878"/>
            </a:xfrm>
            <a:prstGeom prst="line">
              <a:avLst/>
            </a:prstGeom>
          </p:spPr>
          <p:style>
            <a:lnRef idx="1">
              <a:schemeClr val="accent5"/>
            </a:lnRef>
            <a:fillRef idx="2">
              <a:schemeClr val="accent5"/>
            </a:fillRef>
            <a:effectRef idx="1">
              <a:schemeClr val="accent5"/>
            </a:effectRef>
            <a:fontRef idx="minor">
              <a:schemeClr val="dk1"/>
            </a:fontRef>
          </p:style>
        </p:cxnSp>
        <p:cxnSp>
          <p:nvCxnSpPr>
            <p:cNvPr id="74" name="Straight Connector 73"/>
            <p:cNvCxnSpPr>
              <a:stCxn id="68" idx="4"/>
            </p:cNvCxnSpPr>
            <p:nvPr/>
          </p:nvCxnSpPr>
          <p:spPr>
            <a:xfrm flipH="1">
              <a:off x="4299" y="3650"/>
              <a:ext cx="776" cy="1073"/>
            </a:xfrm>
            <a:prstGeom prst="line">
              <a:avLst/>
            </a:prstGeom>
          </p:spPr>
          <p:style>
            <a:lnRef idx="1">
              <a:schemeClr val="accent5"/>
            </a:lnRef>
            <a:fillRef idx="2">
              <a:schemeClr val="accent5"/>
            </a:fillRef>
            <a:effectRef idx="1">
              <a:schemeClr val="accent5"/>
            </a:effectRef>
            <a:fontRef idx="minor">
              <a:schemeClr val="dk1"/>
            </a:fontRef>
          </p:style>
        </p:cxnSp>
        <p:sp>
          <p:nvSpPr>
            <p:cNvPr id="156" name="TextBox 155"/>
            <p:cNvSpPr txBox="1"/>
            <p:nvPr/>
          </p:nvSpPr>
          <p:spPr>
            <a:xfrm>
              <a:off x="8477" y="5796"/>
              <a:ext cx="523" cy="58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t>N</a:t>
              </a:r>
              <a:endParaRPr lang="en-US" dirty="0"/>
            </a:p>
          </p:txBody>
        </p:sp>
        <p:sp>
          <p:nvSpPr>
            <p:cNvPr id="157" name="TextBox 156"/>
            <p:cNvSpPr txBox="1"/>
            <p:nvPr/>
          </p:nvSpPr>
          <p:spPr>
            <a:xfrm>
              <a:off x="8000" y="7800"/>
              <a:ext cx="477" cy="58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solidFill>
                    <a:schemeClr val="tx1"/>
                  </a:solidFill>
                  <a:uFillTx/>
                </a:rPr>
                <a:t>N</a:t>
              </a:r>
            </a:p>
          </p:txBody>
        </p:sp>
        <p:grpSp>
          <p:nvGrpSpPr>
            <p:cNvPr id="30" name="Group 32"/>
            <p:cNvGrpSpPr/>
            <p:nvPr/>
          </p:nvGrpSpPr>
          <p:grpSpPr>
            <a:xfrm>
              <a:off x="8000" y="2391"/>
              <a:ext cx="6327" cy="5306"/>
              <a:chOff x="8000" y="2391"/>
              <a:chExt cx="6327" cy="5306"/>
            </a:xfrm>
          </p:grpSpPr>
          <p:sp>
            <p:nvSpPr>
              <p:cNvPr id="3" name="Rectangle 2"/>
              <p:cNvSpPr/>
              <p:nvPr/>
            </p:nvSpPr>
            <p:spPr>
              <a:xfrm>
                <a:off x="9432" y="4723"/>
                <a:ext cx="2507" cy="15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orders</a:t>
                </a:r>
              </a:p>
            </p:txBody>
          </p:sp>
          <p:cxnSp>
            <p:nvCxnSpPr>
              <p:cNvPr id="18" name="Straight Connector 17"/>
              <p:cNvCxnSpPr>
                <a:stCxn id="5" idx="3"/>
                <a:endCxn id="3" idx="1"/>
              </p:cNvCxnSpPr>
              <p:nvPr/>
            </p:nvCxnSpPr>
            <p:spPr>
              <a:xfrm flipV="1">
                <a:off x="8000" y="5509"/>
                <a:ext cx="1432" cy="19"/>
              </a:xfrm>
              <a:prstGeom prst="line">
                <a:avLst/>
              </a:prstGeom>
            </p:spPr>
            <p:style>
              <a:lnRef idx="1">
                <a:schemeClr val="accent5"/>
              </a:lnRef>
              <a:fillRef idx="2">
                <a:schemeClr val="accent5"/>
              </a:fillRef>
              <a:effectRef idx="1">
                <a:schemeClr val="accent5"/>
              </a:effectRef>
              <a:fontRef idx="minor">
                <a:schemeClr val="dk1"/>
              </a:fontRef>
            </p:style>
          </p:cxnSp>
          <p:sp>
            <p:nvSpPr>
              <p:cNvPr id="77" name="Oval 76"/>
              <p:cNvSpPr/>
              <p:nvPr/>
            </p:nvSpPr>
            <p:spPr>
              <a:xfrm>
                <a:off x="12601" y="6892"/>
                <a:ext cx="1074" cy="80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t>Mo. No.</a:t>
                </a:r>
                <a:endParaRPr lang="en-US" sz="1000" dirty="0"/>
              </a:p>
            </p:txBody>
          </p:sp>
          <p:sp>
            <p:nvSpPr>
              <p:cNvPr id="80" name="Oval 79"/>
              <p:cNvSpPr/>
              <p:nvPr/>
            </p:nvSpPr>
            <p:spPr>
              <a:xfrm>
                <a:off x="13253" y="6086"/>
                <a:ext cx="1074" cy="80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Status</a:t>
                </a:r>
                <a:endParaRPr lang="en-US" sz="600" dirty="0"/>
              </a:p>
            </p:txBody>
          </p:sp>
          <p:sp>
            <p:nvSpPr>
              <p:cNvPr id="81" name="Oval 80"/>
              <p:cNvSpPr/>
              <p:nvPr/>
            </p:nvSpPr>
            <p:spPr>
              <a:xfrm>
                <a:off x="12932" y="3291"/>
                <a:ext cx="1395" cy="89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orderdate</a:t>
                </a:r>
                <a:endParaRPr lang="en-US" sz="600" dirty="0"/>
              </a:p>
            </p:txBody>
          </p:sp>
          <p:sp>
            <p:nvSpPr>
              <p:cNvPr id="82" name="Oval 81"/>
              <p:cNvSpPr/>
              <p:nvPr/>
            </p:nvSpPr>
            <p:spPr>
              <a:xfrm>
                <a:off x="12298" y="2391"/>
                <a:ext cx="1360" cy="80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u="sng" dirty="0" smtClean="0"/>
                  <a:t>orderID</a:t>
                </a:r>
                <a:endParaRPr lang="en-US" sz="900" b="1" u="sng" dirty="0"/>
              </a:p>
            </p:txBody>
          </p:sp>
          <p:cxnSp>
            <p:nvCxnSpPr>
              <p:cNvPr id="93" name="Straight Connector 92"/>
              <p:cNvCxnSpPr/>
              <p:nvPr/>
            </p:nvCxnSpPr>
            <p:spPr>
              <a:xfrm flipH="1">
                <a:off x="11462" y="2727"/>
                <a:ext cx="874" cy="1996"/>
              </a:xfrm>
              <a:prstGeom prst="line">
                <a:avLst/>
              </a:prstGeom>
            </p:spPr>
            <p:style>
              <a:lnRef idx="1">
                <a:schemeClr val="accent5"/>
              </a:lnRef>
              <a:fillRef idx="2">
                <a:schemeClr val="accent5"/>
              </a:fillRef>
              <a:effectRef idx="1">
                <a:schemeClr val="accent5"/>
              </a:effectRef>
              <a:fontRef idx="minor">
                <a:schemeClr val="dk1"/>
              </a:fontRef>
            </p:style>
          </p:cxnSp>
          <p:cxnSp>
            <p:nvCxnSpPr>
              <p:cNvPr id="95" name="Straight Connector 94"/>
              <p:cNvCxnSpPr/>
              <p:nvPr/>
            </p:nvCxnSpPr>
            <p:spPr>
              <a:xfrm flipH="1">
                <a:off x="11939" y="3800"/>
                <a:ext cx="993" cy="923"/>
              </a:xfrm>
              <a:prstGeom prst="line">
                <a:avLst/>
              </a:prstGeom>
            </p:spPr>
            <p:style>
              <a:lnRef idx="1">
                <a:schemeClr val="accent5"/>
              </a:lnRef>
              <a:fillRef idx="2">
                <a:schemeClr val="accent5"/>
              </a:fillRef>
              <a:effectRef idx="1">
                <a:schemeClr val="accent5"/>
              </a:effectRef>
              <a:fontRef idx="minor">
                <a:schemeClr val="dk1"/>
              </a:fontRef>
            </p:style>
          </p:cxnSp>
          <p:cxnSp>
            <p:nvCxnSpPr>
              <p:cNvPr id="101" name="Straight Connector 100"/>
              <p:cNvCxnSpPr/>
              <p:nvPr/>
            </p:nvCxnSpPr>
            <p:spPr>
              <a:xfrm flipH="1" flipV="1">
                <a:off x="11646" y="6355"/>
                <a:ext cx="955" cy="939"/>
              </a:xfrm>
              <a:prstGeom prst="line">
                <a:avLst/>
              </a:prstGeom>
            </p:spPr>
            <p:style>
              <a:lnRef idx="1">
                <a:schemeClr val="accent5"/>
              </a:lnRef>
              <a:fillRef idx="2">
                <a:schemeClr val="accent5"/>
              </a:fillRef>
              <a:effectRef idx="1">
                <a:schemeClr val="accent5"/>
              </a:effectRef>
              <a:fontRef idx="minor">
                <a:schemeClr val="dk1"/>
              </a:fontRef>
            </p:style>
          </p:cxnSp>
          <p:cxnSp>
            <p:nvCxnSpPr>
              <p:cNvPr id="162" name="Straight Connector 161"/>
              <p:cNvCxnSpPr/>
              <p:nvPr/>
            </p:nvCxnSpPr>
            <p:spPr>
              <a:xfrm>
                <a:off x="11939" y="5509"/>
                <a:ext cx="1313" cy="980"/>
              </a:xfrm>
              <a:prstGeom prst="line">
                <a:avLst/>
              </a:prstGeom>
            </p:spPr>
            <p:style>
              <a:lnRef idx="1">
                <a:schemeClr val="accent5"/>
              </a:lnRef>
              <a:fillRef idx="2">
                <a:schemeClr val="accent5"/>
              </a:fillRef>
              <a:effectRef idx="1">
                <a:schemeClr val="accent5"/>
              </a:effectRef>
              <a:fontRef idx="minor">
                <a:schemeClr val="dk1"/>
              </a:fontRef>
            </p:style>
          </p:cxnSp>
        </p:grpSp>
        <p:sp>
          <p:nvSpPr>
            <p:cNvPr id="164" name="TextBox 163"/>
            <p:cNvSpPr txBox="1"/>
            <p:nvPr/>
          </p:nvSpPr>
          <p:spPr>
            <a:xfrm>
              <a:off x="3464" y="445"/>
              <a:ext cx="8476" cy="112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4000" b="1" dirty="0">
                  <a:latin typeface="Bradley Hand ITC" panose="03070402050302030203" pitchFamily="66" charset="0"/>
                </a:rPr>
                <a:t>Franchisee gives order</a:t>
              </a:r>
            </a:p>
          </p:txBody>
        </p:sp>
        <p:cxnSp>
          <p:nvCxnSpPr>
            <p:cNvPr id="4" name="Straight Connector 3"/>
            <p:cNvCxnSpPr>
              <a:stCxn id="46" idx="5"/>
            </p:cNvCxnSpPr>
            <p:nvPr/>
          </p:nvCxnSpPr>
          <p:spPr>
            <a:xfrm>
              <a:off x="1972" y="3264"/>
              <a:ext cx="840" cy="1416"/>
            </a:xfrm>
            <a:prstGeom prst="line">
              <a:avLst/>
            </a:prstGeom>
          </p:spPr>
          <p:style>
            <a:lnRef idx="1">
              <a:schemeClr val="accent5"/>
            </a:lnRef>
            <a:fillRef idx="2">
              <a:schemeClr val="accent5"/>
            </a:fillRef>
            <a:effectRef idx="1">
              <a:schemeClr val="accent5"/>
            </a:effectRef>
            <a:fontRef idx="minor">
              <a:schemeClr val="dk1"/>
            </a:fontRef>
          </p:style>
        </p:cxnSp>
        <p:cxnSp>
          <p:nvCxnSpPr>
            <p:cNvPr id="6" name="Straight Connector 5"/>
            <p:cNvCxnSpPr>
              <a:stCxn id="42" idx="5"/>
            </p:cNvCxnSpPr>
            <p:nvPr/>
          </p:nvCxnSpPr>
          <p:spPr>
            <a:xfrm>
              <a:off x="1456" y="4337"/>
              <a:ext cx="867" cy="583"/>
            </a:xfrm>
            <a:prstGeom prst="line">
              <a:avLst/>
            </a:prstGeom>
          </p:spPr>
          <p:style>
            <a:lnRef idx="1">
              <a:schemeClr val="accent5"/>
            </a:lnRef>
            <a:fillRef idx="2">
              <a:schemeClr val="accent5"/>
            </a:fillRef>
            <a:effectRef idx="1">
              <a:schemeClr val="accent5"/>
            </a:effectRef>
            <a:fontRef idx="minor">
              <a:schemeClr val="dk1"/>
            </a:fontRef>
          </p:style>
        </p:cxnSp>
        <p:cxnSp>
          <p:nvCxnSpPr>
            <p:cNvPr id="8" name="Straight Connector 7"/>
            <p:cNvCxnSpPr>
              <a:stCxn id="43" idx="6"/>
              <a:endCxn id="2" idx="1"/>
            </p:cNvCxnSpPr>
            <p:nvPr/>
          </p:nvCxnSpPr>
          <p:spPr>
            <a:xfrm>
              <a:off x="1315" y="5394"/>
              <a:ext cx="954" cy="94"/>
            </a:xfrm>
            <a:prstGeom prst="line">
              <a:avLst/>
            </a:prstGeom>
          </p:spPr>
          <p:style>
            <a:lnRef idx="1">
              <a:schemeClr val="accent5"/>
            </a:lnRef>
            <a:fillRef idx="2">
              <a:schemeClr val="accent5"/>
            </a:fillRef>
            <a:effectRef idx="1">
              <a:schemeClr val="accent5"/>
            </a:effectRef>
            <a:fontRef idx="minor">
              <a:schemeClr val="dk1"/>
            </a:fontRef>
          </p:style>
        </p:cxnSp>
        <p:cxnSp>
          <p:nvCxnSpPr>
            <p:cNvPr id="9" name="Straight Connector 8"/>
            <p:cNvCxnSpPr>
              <a:stCxn id="45" idx="6"/>
            </p:cNvCxnSpPr>
            <p:nvPr/>
          </p:nvCxnSpPr>
          <p:spPr>
            <a:xfrm flipV="1">
              <a:off x="1202" y="6060"/>
              <a:ext cx="1117" cy="503"/>
            </a:xfrm>
            <a:prstGeom prst="line">
              <a:avLst/>
            </a:prstGeom>
          </p:spPr>
          <p:style>
            <a:lnRef idx="1">
              <a:schemeClr val="accent5"/>
            </a:lnRef>
            <a:fillRef idx="2">
              <a:schemeClr val="accent5"/>
            </a:fillRef>
            <a:effectRef idx="1">
              <a:schemeClr val="accent5"/>
            </a:effectRef>
            <a:fontRef idx="minor">
              <a:schemeClr val="dk1"/>
            </a:fontRef>
          </p:style>
        </p:cxnSp>
        <p:cxnSp>
          <p:nvCxnSpPr>
            <p:cNvPr id="10" name="Straight Connector 9"/>
            <p:cNvCxnSpPr>
              <a:stCxn id="44" idx="6"/>
            </p:cNvCxnSpPr>
            <p:nvPr/>
          </p:nvCxnSpPr>
          <p:spPr>
            <a:xfrm flipV="1">
              <a:off x="1434" y="6240"/>
              <a:ext cx="1501" cy="1569"/>
            </a:xfrm>
            <a:prstGeom prst="line">
              <a:avLst/>
            </a:prstGeom>
          </p:spPr>
          <p:style>
            <a:lnRef idx="1">
              <a:schemeClr val="accent5"/>
            </a:lnRef>
            <a:fillRef idx="2">
              <a:schemeClr val="accent5"/>
            </a:fillRef>
            <a:effectRef idx="1">
              <a:schemeClr val="accent5"/>
            </a:effectRef>
            <a:fontRef idx="minor">
              <a:schemeClr val="dk1"/>
            </a:fontRef>
          </p:style>
        </p:cxnSp>
        <p:cxnSp>
          <p:nvCxnSpPr>
            <p:cNvPr id="11" name="Straight Connector 10"/>
            <p:cNvCxnSpPr>
              <a:stCxn id="48" idx="7"/>
            </p:cNvCxnSpPr>
            <p:nvPr/>
          </p:nvCxnSpPr>
          <p:spPr>
            <a:xfrm flipV="1">
              <a:off x="1994" y="6240"/>
              <a:ext cx="1186" cy="2089"/>
            </a:xfrm>
            <a:prstGeom prst="line">
              <a:avLst/>
            </a:prstGeom>
          </p:spPr>
          <p:style>
            <a:lnRef idx="1">
              <a:schemeClr val="accent5"/>
            </a:lnRef>
            <a:fillRef idx="2">
              <a:schemeClr val="accent5"/>
            </a:fillRef>
            <a:effectRef idx="1">
              <a:schemeClr val="accent5"/>
            </a:effectRef>
            <a:fontRef idx="minor">
              <a:schemeClr val="dk1"/>
            </a:fontRef>
          </p:style>
        </p:cxnSp>
        <p:cxnSp>
          <p:nvCxnSpPr>
            <p:cNvPr id="12" name="Straight Connector 11"/>
            <p:cNvCxnSpPr>
              <a:stCxn id="69" idx="0"/>
            </p:cNvCxnSpPr>
            <p:nvPr/>
          </p:nvCxnSpPr>
          <p:spPr>
            <a:xfrm flipV="1">
              <a:off x="4002" y="6240"/>
              <a:ext cx="36" cy="1702"/>
            </a:xfrm>
            <a:prstGeom prst="line">
              <a:avLst/>
            </a:prstGeom>
          </p:spPr>
          <p:style>
            <a:lnRef idx="1">
              <a:schemeClr val="accent5"/>
            </a:lnRef>
            <a:fillRef idx="2">
              <a:schemeClr val="accent5"/>
            </a:fillRef>
            <a:effectRef idx="1">
              <a:schemeClr val="accent5"/>
            </a:effectRef>
            <a:fontRef idx="minor">
              <a:schemeClr val="dk1"/>
            </a:fontRef>
          </p:style>
        </p:cxnSp>
        <p:sp>
          <p:nvSpPr>
            <p:cNvPr id="13" name="Text Box 12"/>
            <p:cNvSpPr txBox="1"/>
            <p:nvPr/>
          </p:nvSpPr>
          <p:spPr>
            <a:xfrm>
              <a:off x="5133" y="5715"/>
              <a:ext cx="480" cy="59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b="1" dirty="0"/>
                <a:t>1</a:t>
              </a:r>
            </a:p>
          </p:txBody>
        </p:sp>
        <p:sp>
          <p:nvSpPr>
            <p:cNvPr id="14" name="Flowchart: Process 13"/>
            <p:cNvSpPr/>
            <p:nvPr/>
          </p:nvSpPr>
          <p:spPr>
            <a:xfrm>
              <a:off x="6247" y="8747"/>
              <a:ext cx="3185" cy="144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solidFill>
                    <a:schemeClr val="tx1"/>
                  </a:solidFill>
                  <a:uFillTx/>
                </a:rPr>
                <a:t>orderitems</a:t>
              </a:r>
            </a:p>
          </p:txBody>
        </p:sp>
        <p:sp>
          <p:nvSpPr>
            <p:cNvPr id="16" name="Diamond 15"/>
            <p:cNvSpPr/>
            <p:nvPr/>
          </p:nvSpPr>
          <p:spPr>
            <a:xfrm>
              <a:off x="8352" y="6891"/>
              <a:ext cx="2450" cy="1240"/>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solidFill>
                    <a:schemeClr val="tx1"/>
                  </a:solidFill>
                  <a:uFillTx/>
                </a:rPr>
                <a:t>has</a:t>
              </a:r>
            </a:p>
          </p:txBody>
        </p:sp>
        <p:cxnSp>
          <p:nvCxnSpPr>
            <p:cNvPr id="17" name="Straight Connector 16"/>
            <p:cNvCxnSpPr>
              <a:stCxn id="3" idx="2"/>
              <a:endCxn id="16" idx="0"/>
            </p:cNvCxnSpPr>
            <p:nvPr/>
          </p:nvCxnSpPr>
          <p:spPr>
            <a:xfrm flipH="1">
              <a:off x="9577" y="6295"/>
              <a:ext cx="1109" cy="596"/>
            </a:xfrm>
            <a:prstGeom prst="line">
              <a:avLst/>
            </a:prstGeom>
          </p:spPr>
          <p:style>
            <a:lnRef idx="1">
              <a:schemeClr val="accent5"/>
            </a:lnRef>
            <a:fillRef idx="2">
              <a:schemeClr val="accent5"/>
            </a:fillRef>
            <a:effectRef idx="1">
              <a:schemeClr val="accent5"/>
            </a:effectRef>
            <a:fontRef idx="minor">
              <a:schemeClr val="dk1"/>
            </a:fontRef>
          </p:style>
        </p:cxnSp>
        <p:cxnSp>
          <p:nvCxnSpPr>
            <p:cNvPr id="19" name="Straight Connector 18"/>
            <p:cNvCxnSpPr>
              <a:stCxn id="16" idx="2"/>
              <a:endCxn id="14" idx="0"/>
            </p:cNvCxnSpPr>
            <p:nvPr/>
          </p:nvCxnSpPr>
          <p:spPr>
            <a:xfrm flipH="1">
              <a:off x="7840" y="8131"/>
              <a:ext cx="1737" cy="616"/>
            </a:xfrm>
            <a:prstGeom prst="line">
              <a:avLst/>
            </a:prstGeom>
          </p:spPr>
          <p:style>
            <a:lnRef idx="1">
              <a:schemeClr val="accent5"/>
            </a:lnRef>
            <a:fillRef idx="2">
              <a:schemeClr val="accent5"/>
            </a:fillRef>
            <a:effectRef idx="1">
              <a:schemeClr val="accent5"/>
            </a:effectRef>
            <a:fontRef idx="minor">
              <a:schemeClr val="dk1"/>
            </a:fontRef>
          </p:style>
        </p:cxnSp>
        <p:sp>
          <p:nvSpPr>
            <p:cNvPr id="20" name="Oval 19"/>
            <p:cNvSpPr/>
            <p:nvPr/>
          </p:nvSpPr>
          <p:spPr>
            <a:xfrm>
              <a:off x="10897" y="8520"/>
              <a:ext cx="1470" cy="84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solidFill>
                    <a:schemeClr val="tx1"/>
                  </a:solidFill>
                  <a:uFillTx/>
                </a:rPr>
                <a:t>quantity</a:t>
              </a:r>
              <a:endParaRPr lang="en-US" sz="900" dirty="0">
                <a:solidFill>
                  <a:schemeClr val="tx1"/>
                </a:solidFill>
                <a:uFillTx/>
              </a:endParaRPr>
            </a:p>
          </p:txBody>
        </p:sp>
        <p:sp>
          <p:nvSpPr>
            <p:cNvPr id="21" name="Oval 20"/>
            <p:cNvSpPr/>
            <p:nvPr/>
          </p:nvSpPr>
          <p:spPr>
            <a:xfrm>
              <a:off x="10652" y="9820"/>
              <a:ext cx="1683" cy="86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a:solidFill>
                    <a:schemeClr val="tx1"/>
                  </a:solidFill>
                  <a:uFillTx/>
                </a:rPr>
                <a:t>type</a:t>
              </a:r>
              <a:endParaRPr lang="en-US" sz="900" dirty="0">
                <a:solidFill>
                  <a:schemeClr val="tx1"/>
                </a:solidFill>
                <a:uFillTx/>
              </a:endParaRPr>
            </a:p>
          </p:txBody>
        </p:sp>
        <p:sp>
          <p:nvSpPr>
            <p:cNvPr id="22" name="Oval 21"/>
            <p:cNvSpPr/>
            <p:nvPr/>
          </p:nvSpPr>
          <p:spPr>
            <a:xfrm>
              <a:off x="3583" y="9786"/>
              <a:ext cx="1925" cy="841"/>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a:solidFill>
                    <a:schemeClr val="tx1"/>
                  </a:solidFill>
                  <a:uFillTx/>
                </a:rPr>
                <a:t>color</a:t>
              </a:r>
              <a:endParaRPr lang="en-US" sz="900" dirty="0">
                <a:solidFill>
                  <a:schemeClr val="tx1"/>
                </a:solidFill>
                <a:uFillTx/>
              </a:endParaRPr>
            </a:p>
          </p:txBody>
        </p:sp>
        <p:sp>
          <p:nvSpPr>
            <p:cNvPr id="23" name="Oval 22"/>
            <p:cNvSpPr/>
            <p:nvPr/>
          </p:nvSpPr>
          <p:spPr>
            <a:xfrm>
              <a:off x="4002" y="9000"/>
              <a:ext cx="1751" cy="7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solidFill>
                    <a:schemeClr val="tx1"/>
                  </a:solidFill>
                  <a:uFillTx/>
                </a:rPr>
                <a:t>modelname</a:t>
              </a:r>
              <a:endParaRPr lang="en-US" sz="900" dirty="0">
                <a:solidFill>
                  <a:schemeClr val="tx1"/>
                </a:solidFill>
                <a:uFillTx/>
              </a:endParaRPr>
            </a:p>
          </p:txBody>
        </p:sp>
        <p:sp>
          <p:nvSpPr>
            <p:cNvPr id="24" name="Oval 23"/>
            <p:cNvSpPr/>
            <p:nvPr/>
          </p:nvSpPr>
          <p:spPr>
            <a:xfrm>
              <a:off x="5132" y="7800"/>
              <a:ext cx="1821" cy="7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u="sng" dirty="0" smtClean="0">
                  <a:solidFill>
                    <a:schemeClr val="tx1"/>
                  </a:solidFill>
                  <a:uFillTx/>
                </a:rPr>
                <a:t>orderitem</a:t>
              </a:r>
              <a:r>
                <a:rPr lang="en-US" sz="1000" b="1" u="sng" dirty="0" smtClean="0">
                  <a:solidFill>
                    <a:schemeClr val="tx1"/>
                  </a:solidFill>
                  <a:uFillTx/>
                </a:rPr>
                <a:t>ID</a:t>
              </a:r>
              <a:endParaRPr lang="en-US" sz="1000" b="1" u="sng" dirty="0"/>
            </a:p>
          </p:txBody>
        </p:sp>
        <p:cxnSp>
          <p:nvCxnSpPr>
            <p:cNvPr id="25" name="Straight Connector 24"/>
            <p:cNvCxnSpPr>
              <a:stCxn id="24" idx="6"/>
              <a:endCxn id="14" idx="0"/>
            </p:cNvCxnSpPr>
            <p:nvPr/>
          </p:nvCxnSpPr>
          <p:spPr>
            <a:xfrm>
              <a:off x="6953" y="8160"/>
              <a:ext cx="887" cy="587"/>
            </a:xfrm>
            <a:prstGeom prst="line">
              <a:avLst/>
            </a:prstGeom>
          </p:spPr>
          <p:style>
            <a:lnRef idx="1">
              <a:schemeClr val="accent5"/>
            </a:lnRef>
            <a:fillRef idx="2">
              <a:schemeClr val="accent5"/>
            </a:fillRef>
            <a:effectRef idx="1">
              <a:schemeClr val="accent5"/>
            </a:effectRef>
            <a:fontRef idx="minor">
              <a:schemeClr val="dk1"/>
            </a:fontRef>
          </p:style>
        </p:cxnSp>
        <p:cxnSp>
          <p:nvCxnSpPr>
            <p:cNvPr id="26" name="Straight Connector 25"/>
            <p:cNvCxnSpPr>
              <a:stCxn id="20" idx="2"/>
            </p:cNvCxnSpPr>
            <p:nvPr/>
          </p:nvCxnSpPr>
          <p:spPr>
            <a:xfrm flipH="1" flipV="1">
              <a:off x="9427" y="8760"/>
              <a:ext cx="1470" cy="180"/>
            </a:xfrm>
            <a:prstGeom prst="line">
              <a:avLst/>
            </a:prstGeom>
          </p:spPr>
          <p:style>
            <a:lnRef idx="1">
              <a:schemeClr val="accent5"/>
            </a:lnRef>
            <a:fillRef idx="2">
              <a:schemeClr val="accent5"/>
            </a:fillRef>
            <a:effectRef idx="1">
              <a:schemeClr val="accent5"/>
            </a:effectRef>
            <a:fontRef idx="minor">
              <a:schemeClr val="dk1"/>
            </a:fontRef>
          </p:style>
        </p:cxnSp>
        <p:cxnSp>
          <p:nvCxnSpPr>
            <p:cNvPr id="27" name="Straight Connector 26"/>
            <p:cNvCxnSpPr>
              <a:stCxn id="21" idx="2"/>
              <a:endCxn id="14" idx="3"/>
            </p:cNvCxnSpPr>
            <p:nvPr/>
          </p:nvCxnSpPr>
          <p:spPr>
            <a:xfrm flipH="1" flipV="1">
              <a:off x="9432" y="9467"/>
              <a:ext cx="1220" cy="783"/>
            </a:xfrm>
            <a:prstGeom prst="line">
              <a:avLst/>
            </a:prstGeom>
          </p:spPr>
          <p:style>
            <a:lnRef idx="1">
              <a:schemeClr val="accent5"/>
            </a:lnRef>
            <a:fillRef idx="2">
              <a:schemeClr val="accent5"/>
            </a:fillRef>
            <a:effectRef idx="1">
              <a:schemeClr val="accent5"/>
            </a:effectRef>
            <a:fontRef idx="minor">
              <a:schemeClr val="dk1"/>
            </a:fontRef>
          </p:style>
        </p:cxnSp>
        <p:cxnSp>
          <p:nvCxnSpPr>
            <p:cNvPr id="28" name="Straight Connector 27"/>
            <p:cNvCxnSpPr>
              <a:stCxn id="23" idx="5"/>
              <a:endCxn id="14" idx="1"/>
            </p:cNvCxnSpPr>
            <p:nvPr/>
          </p:nvCxnSpPr>
          <p:spPr>
            <a:xfrm flipV="1">
              <a:off x="5496" y="9467"/>
              <a:ext cx="751" cy="148"/>
            </a:xfrm>
            <a:prstGeom prst="line">
              <a:avLst/>
            </a:prstGeom>
          </p:spPr>
          <p:style>
            <a:lnRef idx="1">
              <a:schemeClr val="accent5"/>
            </a:lnRef>
            <a:fillRef idx="2">
              <a:schemeClr val="accent5"/>
            </a:fillRef>
            <a:effectRef idx="1">
              <a:schemeClr val="accent5"/>
            </a:effectRef>
            <a:fontRef idx="minor">
              <a:schemeClr val="dk1"/>
            </a:fontRef>
          </p:style>
        </p:cxnSp>
        <p:cxnSp>
          <p:nvCxnSpPr>
            <p:cNvPr id="29" name="Straight Connector 28"/>
            <p:cNvCxnSpPr>
              <a:stCxn id="22" idx="6"/>
              <a:endCxn id="14" idx="1"/>
            </p:cNvCxnSpPr>
            <p:nvPr/>
          </p:nvCxnSpPr>
          <p:spPr>
            <a:xfrm flipV="1">
              <a:off x="5508" y="9467"/>
              <a:ext cx="739" cy="740"/>
            </a:xfrm>
            <a:prstGeom prst="line">
              <a:avLst/>
            </a:prstGeom>
          </p:spPr>
          <p:style>
            <a:lnRef idx="1">
              <a:schemeClr val="accent5"/>
            </a:lnRef>
            <a:fillRef idx="2">
              <a:schemeClr val="accent5"/>
            </a:fillRef>
            <a:effectRef idx="1">
              <a:schemeClr val="accent5"/>
            </a:effectRef>
            <a:fontRef idx="minor">
              <a:schemeClr val="dk1"/>
            </a:fontRef>
          </p:style>
        </p:cxnSp>
        <p:sp>
          <p:nvSpPr>
            <p:cNvPr id="31" name="Text Box 30"/>
            <p:cNvSpPr txBox="1"/>
            <p:nvPr/>
          </p:nvSpPr>
          <p:spPr>
            <a:xfrm>
              <a:off x="10003" y="6534"/>
              <a:ext cx="303" cy="582"/>
            </a:xfrm>
            <a:prstGeom prst="rect">
              <a:avLst/>
            </a:prstGeom>
            <a:noFill/>
          </p:spPr>
          <p:txBody>
            <a:bodyPr wrap="none" rtlCol="0" anchor="t">
              <a:spAutoFit/>
            </a:bodyPr>
            <a:lstStyle/>
            <a:p>
              <a:r>
                <a:rPr lang="en-US">
                  <a:sym typeface="+mn-ea"/>
                </a:rPr>
                <a:t>1</a:t>
              </a:r>
              <a:endParaRPr lang="en-US"/>
            </a:p>
          </p:txBody>
        </p:sp>
        <p:sp>
          <p:nvSpPr>
            <p:cNvPr id="32" name="TextBox 155"/>
            <p:cNvSpPr txBox="1"/>
            <p:nvPr/>
          </p:nvSpPr>
          <p:spPr>
            <a:xfrm>
              <a:off x="10075" y="6580"/>
              <a:ext cx="512" cy="59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b="1" dirty="0" smtClean="0"/>
                <a:t>1</a:t>
              </a:r>
              <a:endParaRPr lang="en-US" sz="2000" b="1" dirty="0"/>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duotone>
              <a:schemeClr val="bg1">
                <a:shade val="90000"/>
                <a:satMod val="150000"/>
              </a:schemeClr>
              <a:schemeClr val="bg1">
                <a:tint val="88000"/>
                <a:satMod val="150000"/>
              </a:schemeClr>
            </a:duotone>
            <a:lum/>
          </a:blip>
          <a:srcRect/>
          <a:tile tx="0" ty="0" sx="68000" sy="65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58850"/>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US" b="1" dirty="0" smtClean="0">
                <a:latin typeface="Bradley Hand ITC" panose="03070402050302030203" pitchFamily="66" charset="0"/>
              </a:rPr>
              <a:t>Products send to delevery to orders</a:t>
            </a:r>
            <a:endParaRPr lang="en-US" b="1" dirty="0">
              <a:latin typeface="Bradley Hand ITC" panose="03070402050302030203" pitchFamily="66" charset="0"/>
            </a:endParaRPr>
          </a:p>
        </p:txBody>
      </p:sp>
      <p:sp>
        <p:nvSpPr>
          <p:cNvPr id="6" name="Diamond 5"/>
          <p:cNvSpPr/>
          <p:nvPr/>
        </p:nvSpPr>
        <p:spPr>
          <a:xfrm>
            <a:off x="5218854" y="4953000"/>
            <a:ext cx="2324100" cy="762000"/>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t>Send To</a:t>
            </a:r>
          </a:p>
        </p:txBody>
      </p:sp>
      <p:sp>
        <p:nvSpPr>
          <p:cNvPr id="7" name="Rectangle 6"/>
          <p:cNvSpPr/>
          <p:nvPr/>
        </p:nvSpPr>
        <p:spPr>
          <a:xfrm>
            <a:off x="8350674" y="5029200"/>
            <a:ext cx="2020993"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Delevery</a:t>
            </a:r>
            <a:endParaRPr lang="en-US" sz="1600" dirty="0"/>
          </a:p>
        </p:txBody>
      </p:sp>
      <p:cxnSp>
        <p:nvCxnSpPr>
          <p:cNvPr id="8" name="Straight Connector 7"/>
          <p:cNvCxnSpPr>
            <a:stCxn id="5" idx="3"/>
          </p:cNvCxnSpPr>
          <p:nvPr/>
        </p:nvCxnSpPr>
        <p:spPr>
          <a:xfrm>
            <a:off x="4006427" y="5334000"/>
            <a:ext cx="1212427" cy="0"/>
          </a:xfrm>
          <a:prstGeom prst="line">
            <a:avLst/>
          </a:prstGeom>
        </p:spPr>
        <p:style>
          <a:lnRef idx="1">
            <a:schemeClr val="accent5"/>
          </a:lnRef>
          <a:fillRef idx="2">
            <a:schemeClr val="accent5"/>
          </a:fillRef>
          <a:effectRef idx="1">
            <a:schemeClr val="accent5"/>
          </a:effectRef>
          <a:fontRef idx="minor">
            <a:schemeClr val="dk1"/>
          </a:fontRef>
        </p:style>
      </p:cxnSp>
      <p:cxnSp>
        <p:nvCxnSpPr>
          <p:cNvPr id="9" name="Straight Connector 8"/>
          <p:cNvCxnSpPr>
            <a:endCxn id="7" idx="1"/>
          </p:cNvCxnSpPr>
          <p:nvPr/>
        </p:nvCxnSpPr>
        <p:spPr>
          <a:xfrm>
            <a:off x="7542954" y="5334000"/>
            <a:ext cx="808567" cy="0"/>
          </a:xfrm>
          <a:prstGeom prst="line">
            <a:avLst/>
          </a:prstGeom>
        </p:spPr>
        <p:style>
          <a:lnRef idx="1">
            <a:schemeClr val="accent5"/>
          </a:lnRef>
          <a:fillRef idx="2">
            <a:schemeClr val="accent5"/>
          </a:fillRef>
          <a:effectRef idx="1">
            <a:schemeClr val="accent5"/>
          </a:effectRef>
          <a:fontRef idx="minor">
            <a:schemeClr val="dk1"/>
          </a:fontRef>
        </p:style>
      </p:cxnSp>
      <p:sp>
        <p:nvSpPr>
          <p:cNvPr id="11" name="Diamond 10"/>
          <p:cNvSpPr/>
          <p:nvPr/>
        </p:nvSpPr>
        <p:spPr>
          <a:xfrm rot="2355633">
            <a:off x="6493159" y="3609176"/>
            <a:ext cx="2238004" cy="685026"/>
          </a:xfrm>
          <a:prstGeom prst="diamond">
            <a:avLst/>
          </a:prstGeom>
        </p:spPr>
        <p:style>
          <a:lnRef idx="1">
            <a:schemeClr val="accent5"/>
          </a:lnRef>
          <a:fillRef idx="2">
            <a:schemeClr val="accent5"/>
          </a:fillRef>
          <a:effectRef idx="1">
            <a:schemeClr val="accent5"/>
          </a:effectRef>
          <a:fontRef idx="minor">
            <a:schemeClr val="dk1"/>
          </a:fontRef>
        </p:style>
        <p:txBody>
          <a:bodyPr vert="horz" rtlCol="0" anchor="ctr"/>
          <a:lstStyle/>
          <a:p>
            <a:pPr algn="ctr"/>
            <a:r>
              <a:rPr lang="en-US" sz="1600" dirty="0"/>
              <a:t>To</a:t>
            </a:r>
          </a:p>
        </p:txBody>
      </p:sp>
      <p:cxnSp>
        <p:nvCxnSpPr>
          <p:cNvPr id="12" name="Straight Connector 11"/>
          <p:cNvCxnSpPr>
            <a:endCxn id="11" idx="1"/>
          </p:cNvCxnSpPr>
          <p:nvPr/>
        </p:nvCxnSpPr>
        <p:spPr>
          <a:xfrm>
            <a:off x="5622713" y="2590800"/>
            <a:ext cx="1123031" cy="652731"/>
          </a:xfrm>
          <a:prstGeom prst="line">
            <a:avLst/>
          </a:prstGeom>
        </p:spPr>
        <p:style>
          <a:lnRef idx="1">
            <a:schemeClr val="accent5"/>
          </a:lnRef>
          <a:fillRef idx="2">
            <a:schemeClr val="accent5"/>
          </a:fillRef>
          <a:effectRef idx="1">
            <a:schemeClr val="accent5"/>
          </a:effectRef>
          <a:fontRef idx="minor">
            <a:schemeClr val="dk1"/>
          </a:fontRef>
        </p:style>
      </p:cxnSp>
      <p:cxnSp>
        <p:nvCxnSpPr>
          <p:cNvPr id="13" name="Straight Connector 12"/>
          <p:cNvCxnSpPr>
            <a:stCxn id="11" idx="3"/>
            <a:endCxn id="7" idx="0"/>
          </p:cNvCxnSpPr>
          <p:nvPr/>
        </p:nvCxnSpPr>
        <p:spPr>
          <a:xfrm>
            <a:off x="8478578" y="4659847"/>
            <a:ext cx="882593" cy="369353"/>
          </a:xfrm>
          <a:prstGeom prst="line">
            <a:avLst/>
          </a:prstGeom>
        </p:spPr>
        <p:style>
          <a:lnRef idx="1">
            <a:schemeClr val="accent5"/>
          </a:lnRef>
          <a:fillRef idx="2">
            <a:schemeClr val="accent5"/>
          </a:fillRef>
          <a:effectRef idx="1">
            <a:schemeClr val="accent5"/>
          </a:effectRef>
          <a:fontRef idx="minor">
            <a:schemeClr val="dk1"/>
          </a:fontRef>
        </p:style>
      </p:cxnSp>
      <p:sp>
        <p:nvSpPr>
          <p:cNvPr id="30" name="Oval 29"/>
          <p:cNvSpPr/>
          <p:nvPr/>
        </p:nvSpPr>
        <p:spPr>
          <a:xfrm rot="2149887">
            <a:off x="10135447" y="4246246"/>
            <a:ext cx="1739053" cy="6140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sng" dirty="0">
                <a:solidFill>
                  <a:schemeClr val="tx1"/>
                </a:solidFill>
                <a:uFillTx/>
              </a:rPr>
              <a:t>chessisno</a:t>
            </a:r>
            <a:endParaRPr lang="en-US" sz="1400" b="1" u="sng" dirty="0">
              <a:solidFill>
                <a:schemeClr val="tx1"/>
              </a:solidFill>
              <a:uFillTx/>
            </a:endParaRPr>
          </a:p>
        </p:txBody>
      </p:sp>
      <p:sp>
        <p:nvSpPr>
          <p:cNvPr id="49" name="Oval 48"/>
          <p:cNvSpPr/>
          <p:nvPr/>
        </p:nvSpPr>
        <p:spPr>
          <a:xfrm rot="20748603">
            <a:off x="10465648" y="5813163"/>
            <a:ext cx="1535871" cy="6045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deleveryDate</a:t>
            </a:r>
          </a:p>
        </p:txBody>
      </p:sp>
      <p:sp>
        <p:nvSpPr>
          <p:cNvPr id="3" name="Rectangle 2"/>
          <p:cNvSpPr/>
          <p:nvPr/>
        </p:nvSpPr>
        <p:spPr>
          <a:xfrm flipH="1">
            <a:off x="1798320" y="4958081"/>
            <a:ext cx="2228427" cy="5670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products</a:t>
            </a:r>
            <a:endParaRPr lang="en-US" sz="1600" dirty="0"/>
          </a:p>
        </p:txBody>
      </p:sp>
      <p:sp>
        <p:nvSpPr>
          <p:cNvPr id="92" name="Oval 91"/>
          <p:cNvSpPr/>
          <p:nvPr/>
        </p:nvSpPr>
        <p:spPr>
          <a:xfrm flipH="1">
            <a:off x="1798320" y="6336031"/>
            <a:ext cx="1185333" cy="4857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solidFill>
                  <a:schemeClr val="tx1"/>
                </a:solidFill>
                <a:uFillTx/>
              </a:rPr>
              <a:t>Quantity</a:t>
            </a:r>
            <a:endParaRPr lang="en-US" sz="800" dirty="0">
              <a:solidFill>
                <a:schemeClr val="tx1"/>
              </a:solidFill>
              <a:uFillTx/>
            </a:endParaRPr>
          </a:p>
        </p:txBody>
      </p:sp>
      <p:sp>
        <p:nvSpPr>
          <p:cNvPr id="93" name="Oval 92"/>
          <p:cNvSpPr/>
          <p:nvPr/>
        </p:nvSpPr>
        <p:spPr>
          <a:xfrm flipH="1">
            <a:off x="234527" y="6012181"/>
            <a:ext cx="1349587" cy="4857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a:solidFill>
                  <a:schemeClr val="tx1"/>
                </a:solidFill>
                <a:uFillTx/>
              </a:rPr>
              <a:t>Selling</a:t>
            </a:r>
            <a:r>
              <a:rPr lang="en-US" sz="600" dirty="0"/>
              <a:t>-</a:t>
            </a:r>
            <a:r>
              <a:rPr lang="en-US" sz="900" dirty="0">
                <a:solidFill>
                  <a:schemeClr val="tx1"/>
                </a:solidFill>
                <a:uFillTx/>
              </a:rPr>
              <a:t>price</a:t>
            </a:r>
          </a:p>
        </p:txBody>
      </p:sp>
      <p:sp>
        <p:nvSpPr>
          <p:cNvPr id="94" name="Oval 93"/>
          <p:cNvSpPr/>
          <p:nvPr/>
        </p:nvSpPr>
        <p:spPr>
          <a:xfrm flipH="1">
            <a:off x="154094" y="5398770"/>
            <a:ext cx="1116753" cy="40513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solidFill>
                  <a:schemeClr val="tx1"/>
                </a:solidFill>
                <a:uFillTx/>
              </a:rPr>
              <a:t>Staus</a:t>
            </a:r>
            <a:endParaRPr lang="en-US" sz="900" dirty="0">
              <a:solidFill>
                <a:schemeClr val="tx1"/>
              </a:solidFill>
              <a:uFillTx/>
            </a:endParaRPr>
          </a:p>
        </p:txBody>
      </p:sp>
      <p:sp>
        <p:nvSpPr>
          <p:cNvPr id="97" name="Oval 96"/>
          <p:cNvSpPr/>
          <p:nvPr/>
        </p:nvSpPr>
        <p:spPr>
          <a:xfrm flipH="1">
            <a:off x="-25400" y="4795520"/>
            <a:ext cx="1241213" cy="40513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solidFill>
                  <a:schemeClr val="tx1"/>
                </a:solidFill>
                <a:uFillTx/>
              </a:rPr>
              <a:t>Price</a:t>
            </a:r>
            <a:endParaRPr lang="en-US" sz="900" dirty="0">
              <a:solidFill>
                <a:schemeClr val="tx1"/>
              </a:solidFill>
              <a:uFillTx/>
            </a:endParaRPr>
          </a:p>
        </p:txBody>
      </p:sp>
      <p:sp>
        <p:nvSpPr>
          <p:cNvPr id="98" name="Oval 97"/>
          <p:cNvSpPr/>
          <p:nvPr/>
        </p:nvSpPr>
        <p:spPr>
          <a:xfrm flipH="1">
            <a:off x="2645831" y="3931920"/>
            <a:ext cx="1599598" cy="48332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u="sng" dirty="0" smtClean="0">
                <a:solidFill>
                  <a:schemeClr val="tx1"/>
                </a:solidFill>
                <a:uFillTx/>
              </a:rPr>
              <a:t>modelname</a:t>
            </a:r>
            <a:endParaRPr lang="en-US" sz="1100" b="1" u="sng" dirty="0">
              <a:solidFill>
                <a:schemeClr val="tx1"/>
              </a:solidFill>
              <a:uFillTx/>
            </a:endParaRPr>
          </a:p>
        </p:txBody>
      </p:sp>
      <p:sp>
        <p:nvSpPr>
          <p:cNvPr id="99" name="Oval 98"/>
          <p:cNvSpPr/>
          <p:nvPr/>
        </p:nvSpPr>
        <p:spPr>
          <a:xfrm flipH="1">
            <a:off x="1492069" y="4067176"/>
            <a:ext cx="1220047" cy="4857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sng" dirty="0">
                <a:solidFill>
                  <a:schemeClr val="tx1"/>
                </a:solidFill>
                <a:uFillTx/>
              </a:rPr>
              <a:t>color</a:t>
            </a:r>
            <a:endParaRPr lang="en-US" sz="900" b="1" u="sng" dirty="0">
              <a:solidFill>
                <a:schemeClr val="tx1"/>
              </a:solidFill>
              <a:uFillTx/>
            </a:endParaRPr>
          </a:p>
        </p:txBody>
      </p:sp>
      <p:sp>
        <p:nvSpPr>
          <p:cNvPr id="100" name="Oval 99"/>
          <p:cNvSpPr/>
          <p:nvPr/>
        </p:nvSpPr>
        <p:spPr>
          <a:xfrm flipH="1">
            <a:off x="234527" y="4310381"/>
            <a:ext cx="1176867" cy="4857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solidFill>
                  <a:schemeClr val="tx1"/>
                </a:solidFill>
                <a:uFillTx/>
              </a:rPr>
              <a:t>Type</a:t>
            </a:r>
            <a:endParaRPr lang="en-US" sz="900" dirty="0">
              <a:solidFill>
                <a:schemeClr val="tx1"/>
              </a:solidFill>
              <a:uFillTx/>
            </a:endParaRPr>
          </a:p>
        </p:txBody>
      </p:sp>
      <p:sp>
        <p:nvSpPr>
          <p:cNvPr id="124" name="Text Box 123"/>
          <p:cNvSpPr txBox="1"/>
          <p:nvPr/>
        </p:nvSpPr>
        <p:spPr>
          <a:xfrm flipH="1">
            <a:off x="171027" y="4933316"/>
            <a:ext cx="285327" cy="183515"/>
          </a:xfrm>
          <a:prstGeom prst="rect">
            <a:avLst/>
          </a:prstGeom>
          <a:noFill/>
        </p:spPr>
        <p:txBody>
          <a:bodyPr wrap="square" rtlCol="0">
            <a:spAutoFit/>
          </a:bodyPr>
          <a:lstStyle/>
          <a:p>
            <a:pPr algn="l"/>
            <a:r>
              <a:rPr lang="en-US" sz="600" dirty="0">
                <a:sym typeface="+mn-ea"/>
              </a:rPr>
              <a:t>t</a:t>
            </a:r>
            <a:endParaRPr lang="en-US" sz="600" dirty="0"/>
          </a:p>
        </p:txBody>
      </p:sp>
      <p:cxnSp>
        <p:nvCxnSpPr>
          <p:cNvPr id="125" name="Straight Connector 124"/>
          <p:cNvCxnSpPr>
            <a:stCxn id="98" idx="4"/>
            <a:endCxn id="3" idx="0"/>
          </p:cNvCxnSpPr>
          <p:nvPr/>
        </p:nvCxnSpPr>
        <p:spPr>
          <a:xfrm rot="5400000">
            <a:off x="2907665" y="4420115"/>
            <a:ext cx="542835" cy="533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99" idx="4"/>
          </p:cNvCxnSpPr>
          <p:nvPr/>
        </p:nvCxnSpPr>
        <p:spPr>
          <a:xfrm>
            <a:off x="2101668" y="4553585"/>
            <a:ext cx="567267" cy="393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00" idx="3"/>
          </p:cNvCxnSpPr>
          <p:nvPr/>
        </p:nvCxnSpPr>
        <p:spPr>
          <a:xfrm>
            <a:off x="1238674" y="4725035"/>
            <a:ext cx="631613"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97" idx="3"/>
            <a:endCxn id="3" idx="3"/>
          </p:cNvCxnSpPr>
          <p:nvPr/>
        </p:nvCxnSpPr>
        <p:spPr>
          <a:xfrm>
            <a:off x="1033781" y="5142231"/>
            <a:ext cx="764540" cy="99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94" idx="2"/>
          </p:cNvCxnSpPr>
          <p:nvPr/>
        </p:nvCxnSpPr>
        <p:spPr>
          <a:xfrm flipV="1">
            <a:off x="1270001" y="5535296"/>
            <a:ext cx="549487" cy="66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3" idx="2"/>
            <a:endCxn id="93" idx="1"/>
          </p:cNvCxnSpPr>
          <p:nvPr/>
        </p:nvCxnSpPr>
        <p:spPr>
          <a:xfrm flipH="1">
            <a:off x="1386841" y="5525770"/>
            <a:ext cx="1524847" cy="557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2" idx="0"/>
            <a:endCxn id="3" idx="2"/>
          </p:cNvCxnSpPr>
          <p:nvPr/>
        </p:nvCxnSpPr>
        <p:spPr>
          <a:xfrm flipV="1">
            <a:off x="2390140" y="5525770"/>
            <a:ext cx="521547" cy="810260"/>
          </a:xfrm>
          <a:prstGeom prst="line">
            <a:avLst/>
          </a:prstGeom>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flipH="1">
            <a:off x="4312073" y="2305051"/>
            <a:ext cx="1715347" cy="81978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orders</a:t>
            </a:r>
            <a:endParaRPr lang="en-US" sz="1600" dirty="0"/>
          </a:p>
        </p:txBody>
      </p:sp>
      <p:sp>
        <p:nvSpPr>
          <p:cNvPr id="77" name="Oval 76"/>
          <p:cNvSpPr/>
          <p:nvPr/>
        </p:nvSpPr>
        <p:spPr>
          <a:xfrm flipH="1">
            <a:off x="2575559" y="2848793"/>
            <a:ext cx="912223" cy="41973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t>Mo. No.</a:t>
            </a:r>
            <a:endParaRPr lang="en-US" sz="1000" dirty="0"/>
          </a:p>
        </p:txBody>
      </p:sp>
      <p:sp>
        <p:nvSpPr>
          <p:cNvPr id="80" name="Oval 79"/>
          <p:cNvSpPr/>
          <p:nvPr/>
        </p:nvSpPr>
        <p:spPr>
          <a:xfrm flipH="1">
            <a:off x="2573504" y="2297794"/>
            <a:ext cx="734907" cy="41973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a:t>Status</a:t>
            </a:r>
            <a:endParaRPr lang="en-US" sz="600" dirty="0"/>
          </a:p>
        </p:txBody>
      </p:sp>
      <p:sp>
        <p:nvSpPr>
          <p:cNvPr id="81" name="Oval 80"/>
          <p:cNvSpPr/>
          <p:nvPr/>
        </p:nvSpPr>
        <p:spPr>
          <a:xfrm flipH="1">
            <a:off x="2547257" y="1605281"/>
            <a:ext cx="1084942" cy="52396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orderdate</a:t>
            </a:r>
            <a:endParaRPr lang="en-US" sz="600" dirty="0"/>
          </a:p>
        </p:txBody>
      </p:sp>
      <p:sp>
        <p:nvSpPr>
          <p:cNvPr id="82" name="Oval 81"/>
          <p:cNvSpPr/>
          <p:nvPr/>
        </p:nvSpPr>
        <p:spPr>
          <a:xfrm flipH="1">
            <a:off x="3331631" y="1089026"/>
            <a:ext cx="1109739" cy="41973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u="sng" dirty="0" smtClean="0"/>
              <a:t>orderID</a:t>
            </a:r>
            <a:endParaRPr lang="en-US" sz="900" b="1" u="sng" dirty="0"/>
          </a:p>
        </p:txBody>
      </p:sp>
      <p:cxnSp>
        <p:nvCxnSpPr>
          <p:cNvPr id="72" name="Straight Connector 71"/>
          <p:cNvCxnSpPr>
            <a:stCxn id="82" idx="3"/>
          </p:cNvCxnSpPr>
          <p:nvPr/>
        </p:nvCxnSpPr>
        <p:spPr>
          <a:xfrm rot="16200000" flipH="1">
            <a:off x="4029567" y="1696577"/>
            <a:ext cx="857758" cy="359188"/>
          </a:xfrm>
          <a:prstGeom prst="line">
            <a:avLst/>
          </a:prstGeom>
        </p:spPr>
        <p:style>
          <a:lnRef idx="1">
            <a:schemeClr val="accent5"/>
          </a:lnRef>
          <a:fillRef idx="2">
            <a:schemeClr val="accent5"/>
          </a:fillRef>
          <a:effectRef idx="1">
            <a:schemeClr val="accent5"/>
          </a:effectRef>
          <a:fontRef idx="minor">
            <a:schemeClr val="dk1"/>
          </a:fontRef>
        </p:style>
      </p:cxnSp>
      <p:cxnSp>
        <p:nvCxnSpPr>
          <p:cNvPr id="95" name="Straight Connector 94"/>
          <p:cNvCxnSpPr/>
          <p:nvPr/>
        </p:nvCxnSpPr>
        <p:spPr>
          <a:xfrm>
            <a:off x="3632201" y="1823720"/>
            <a:ext cx="679873" cy="481330"/>
          </a:xfrm>
          <a:prstGeom prst="line">
            <a:avLst/>
          </a:prstGeom>
        </p:spPr>
        <p:style>
          <a:lnRef idx="1">
            <a:schemeClr val="accent5"/>
          </a:lnRef>
          <a:fillRef idx="2">
            <a:schemeClr val="accent5"/>
          </a:fillRef>
          <a:effectRef idx="1">
            <a:schemeClr val="accent5"/>
          </a:effectRef>
          <a:fontRef idx="minor">
            <a:schemeClr val="dk1"/>
          </a:fontRef>
        </p:style>
      </p:cxnSp>
      <p:cxnSp>
        <p:nvCxnSpPr>
          <p:cNvPr id="101" name="Straight Connector 100"/>
          <p:cNvCxnSpPr>
            <a:stCxn id="77" idx="2"/>
            <a:endCxn id="69" idx="3"/>
          </p:cNvCxnSpPr>
          <p:nvPr/>
        </p:nvCxnSpPr>
        <p:spPr>
          <a:xfrm flipV="1">
            <a:off x="3487782" y="2714944"/>
            <a:ext cx="824291" cy="343717"/>
          </a:xfrm>
          <a:prstGeom prst="line">
            <a:avLst/>
          </a:prstGeom>
        </p:spPr>
        <p:style>
          <a:lnRef idx="1">
            <a:schemeClr val="accent5"/>
          </a:lnRef>
          <a:fillRef idx="2">
            <a:schemeClr val="accent5"/>
          </a:fillRef>
          <a:effectRef idx="1">
            <a:schemeClr val="accent5"/>
          </a:effectRef>
          <a:fontRef idx="minor">
            <a:schemeClr val="dk1"/>
          </a:fontRef>
        </p:style>
      </p:cxnSp>
      <p:cxnSp>
        <p:nvCxnSpPr>
          <p:cNvPr id="162" name="Straight Connector 161"/>
          <p:cNvCxnSpPr>
            <a:endCxn id="80" idx="2"/>
          </p:cNvCxnSpPr>
          <p:nvPr/>
        </p:nvCxnSpPr>
        <p:spPr>
          <a:xfrm rot="10800000" flipV="1">
            <a:off x="3308411" y="2440940"/>
            <a:ext cx="1003664" cy="66721"/>
          </a:xfrm>
          <a:prstGeom prst="line">
            <a:avLst/>
          </a:prstGeom>
        </p:spPr>
        <p:style>
          <a:lnRef idx="1">
            <a:schemeClr val="accent5"/>
          </a:lnRef>
          <a:fillRef idx="2">
            <a:schemeClr val="accent5"/>
          </a:fillRef>
          <a:effectRef idx="1">
            <a:schemeClr val="accent5"/>
          </a:effectRef>
          <a:fontRef idx="minor">
            <a:schemeClr val="dk1"/>
          </a:fontRef>
        </p:style>
      </p:cxnSp>
      <p:cxnSp>
        <p:nvCxnSpPr>
          <p:cNvPr id="73" name="Straight Connector 72"/>
          <p:cNvCxnSpPr/>
          <p:nvPr/>
        </p:nvCxnSpPr>
        <p:spPr>
          <a:xfrm>
            <a:off x="10160000" y="5638800"/>
            <a:ext cx="609600" cy="304800"/>
          </a:xfrm>
          <a:prstGeom prst="line">
            <a:avLst/>
          </a:prstGeom>
        </p:spPr>
        <p:style>
          <a:lnRef idx="1">
            <a:schemeClr val="accent5"/>
          </a:lnRef>
          <a:fillRef idx="2">
            <a:schemeClr val="accent5"/>
          </a:fillRef>
          <a:effectRef idx="1">
            <a:schemeClr val="accent5"/>
          </a:effectRef>
          <a:fontRef idx="minor">
            <a:schemeClr val="dk1"/>
          </a:fontRef>
        </p:style>
      </p:cxnSp>
      <p:cxnSp>
        <p:nvCxnSpPr>
          <p:cNvPr id="74" name="Straight Connector 73"/>
          <p:cNvCxnSpPr>
            <a:stCxn id="30" idx="4"/>
          </p:cNvCxnSpPr>
          <p:nvPr/>
        </p:nvCxnSpPr>
        <p:spPr>
          <a:xfrm flipH="1">
            <a:off x="10403841" y="4801870"/>
            <a:ext cx="361527" cy="397510"/>
          </a:xfrm>
          <a:prstGeom prst="line">
            <a:avLst/>
          </a:prstGeom>
        </p:spPr>
        <p:style>
          <a:lnRef idx="1">
            <a:schemeClr val="accent5"/>
          </a:lnRef>
          <a:fillRef idx="2">
            <a:schemeClr val="accent5"/>
          </a:fillRef>
          <a:effectRef idx="1">
            <a:schemeClr val="accent5"/>
          </a:effectRef>
          <a:fontRef idx="minor">
            <a:schemeClr val="dk1"/>
          </a:fontRef>
        </p:style>
      </p:cxnSp>
      <p:sp>
        <p:nvSpPr>
          <p:cNvPr id="156" name="TextBox 155"/>
          <p:cNvSpPr txBox="1"/>
          <p:nvPr/>
        </p:nvSpPr>
        <p:spPr>
          <a:xfrm>
            <a:off x="6491153" y="2657656"/>
            <a:ext cx="442807"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smtClean="0"/>
              <a:t>1</a:t>
            </a:r>
            <a:endParaRPr lang="en-US" b="1" dirty="0"/>
          </a:p>
        </p:txBody>
      </p:sp>
      <p:sp>
        <p:nvSpPr>
          <p:cNvPr id="75" name="TextBox 155"/>
          <p:cNvSpPr txBox="1"/>
          <p:nvPr/>
        </p:nvSpPr>
        <p:spPr>
          <a:xfrm>
            <a:off x="8937414" y="4310380"/>
            <a:ext cx="442807" cy="36830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t>N</a:t>
            </a:r>
            <a:endParaRPr lang="en-US" dirty="0"/>
          </a:p>
        </p:txBody>
      </p:sp>
      <p:sp>
        <p:nvSpPr>
          <p:cNvPr id="76" name="TextBox 155"/>
          <p:cNvSpPr txBox="1"/>
          <p:nvPr/>
        </p:nvSpPr>
        <p:spPr>
          <a:xfrm>
            <a:off x="4512734" y="4933315"/>
            <a:ext cx="442807" cy="36830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t>1</a:t>
            </a:r>
            <a:endParaRPr lang="en-US" dirty="0"/>
          </a:p>
        </p:txBody>
      </p:sp>
      <p:sp>
        <p:nvSpPr>
          <p:cNvPr id="78" name="TextBox 155"/>
          <p:cNvSpPr txBox="1"/>
          <p:nvPr/>
        </p:nvSpPr>
        <p:spPr>
          <a:xfrm>
            <a:off x="7620001" y="4933315"/>
            <a:ext cx="442807" cy="36830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t>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3920" y="1143000"/>
            <a:ext cx="8564880" cy="3093719"/>
          </a:xfrm>
        </p:spPr>
        <p:txBody>
          <a:bodyPr>
            <a:normAutofit/>
          </a:bodyPr>
          <a:lstStyle/>
          <a:p>
            <a:r>
              <a:rPr lang="en-US" sz="4000" dirty="0" smtClean="0">
                <a:solidFill>
                  <a:schemeClr val="tx1"/>
                </a:solidFill>
                <a:effectLst>
                  <a:outerShdw blurRad="38100" dist="19050" dir="2700000" algn="tl" rotWithShape="0">
                    <a:schemeClr val="dk1">
                      <a:alpha val="40000"/>
                    </a:schemeClr>
                  </a:outerShdw>
                </a:effectLst>
                <a:latin typeface="+mn-lt"/>
              </a:rPr>
              <a:t>Entity Relationship Diagram</a:t>
            </a: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36" y="-457200"/>
            <a:ext cx="11582400" cy="1859280"/>
          </a:xfrm>
        </p:spPr>
        <p:txBody>
          <a:bodyPr>
            <a:noAutofit/>
          </a:bodyPr>
          <a:lstStyle/>
          <a:p>
            <a:r>
              <a:rPr lang="en-US" sz="3200" dirty="0" smtClean="0">
                <a:solidFill>
                  <a:schemeClr val="tx1">
                    <a:lumMod val="95000"/>
                    <a:lumOff val="5000"/>
                  </a:schemeClr>
                </a:solidFill>
                <a:latin typeface="Arial Rounded MT Bold" panose="020F0704030504030204" pitchFamily="34" charset="0"/>
              </a:rPr>
              <a:t>      </a:t>
            </a:r>
            <a:r>
              <a:rPr lang="en-US" sz="3200" b="1" dirty="0" smtClean="0">
                <a:solidFill>
                  <a:schemeClr val="bg2">
                    <a:lumMod val="75000"/>
                  </a:schemeClr>
                </a:solidFill>
                <a:latin typeface="+mn-lt"/>
              </a:rPr>
              <a:t>ACKNOWLEDGEMENT</a:t>
            </a:r>
            <a:endParaRPr lang="en-US" sz="3200" b="1" dirty="0">
              <a:solidFill>
                <a:schemeClr val="bg2">
                  <a:lumMod val="75000"/>
                </a:schemeClr>
              </a:solidFill>
              <a:latin typeface="+mn-lt"/>
            </a:endParaRPr>
          </a:p>
        </p:txBody>
      </p:sp>
      <p:sp>
        <p:nvSpPr>
          <p:cNvPr id="5" name="Rectangle 4"/>
          <p:cNvSpPr/>
          <p:nvPr/>
        </p:nvSpPr>
        <p:spPr>
          <a:xfrm>
            <a:off x="1203960" y="1798320"/>
            <a:ext cx="9525000" cy="4062651"/>
          </a:xfrm>
          <a:prstGeom prst="rect">
            <a:avLst/>
          </a:prstGeom>
        </p:spPr>
        <p:txBody>
          <a:bodyPr wrap="square">
            <a:spAutoFit/>
          </a:bodyPr>
          <a:lstStyle/>
          <a:p>
            <a:pPr algn="just"/>
            <a:r>
              <a:rPr lang="en-US" sz="2400" dirty="0" smtClean="0">
                <a:sym typeface="+mn-ea"/>
              </a:rPr>
              <a:t>The success and final outcome of this project required a lot of guidance and assistance from many people and we are extremely fortunate to have got this all along the completion of our project. Whatever we have done is only due to such guidance and assistance and we would not forget to thank them.</a:t>
            </a:r>
            <a:endParaRPr lang="en-US" sz="2400" dirty="0" smtClean="0"/>
          </a:p>
          <a:p>
            <a:pPr algn="just"/>
            <a:r>
              <a:rPr lang="en-US" sz="2400" dirty="0" smtClean="0">
                <a:sym typeface="+mn-ea"/>
              </a:rPr>
              <a:t>We express our specials thanks to Prof.Sujoy Das, Prof. Amit Bhagat and        Prof. Dipti Sisodia, who have encouraged and helped me to complete my project efficiently.</a:t>
            </a:r>
            <a:endParaRPr lang="en-US" sz="2400" dirty="0" smtClean="0"/>
          </a:p>
          <a:p>
            <a:pPr algn="just"/>
            <a:r>
              <a:rPr lang="en-US" sz="2400" dirty="0" smtClean="0">
                <a:sym typeface="+mn-ea"/>
              </a:rPr>
              <a:t>We are extremely grateful to them for providing such a nice support and guidance though they had busy schedule.</a:t>
            </a:r>
            <a:endParaRPr lang="en-US" sz="2400" dirty="0" smtClean="0"/>
          </a:p>
          <a:p>
            <a:endParaRPr lang="en-US" b="1" dirty="0" smtClean="0">
              <a:latin typeface="Bell MT" panose="02020503060305020303" pitchFamily="18" charset="0"/>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3920" y="1143000"/>
            <a:ext cx="7909560" cy="3063240"/>
          </a:xfrm>
        </p:spPr>
        <p:txBody>
          <a:bodyPr>
            <a:normAutofit/>
          </a:bodyPr>
          <a:lstStyle/>
          <a:p>
            <a:r>
              <a:rPr lang="en-US" sz="4000" dirty="0" smtClean="0">
                <a:ln w="11430"/>
                <a:solidFill>
                  <a:schemeClr val="tx2">
                    <a:lumMod val="40000"/>
                    <a:lumOff val="60000"/>
                  </a:schemeClr>
                </a:solidFill>
                <a:effectLst>
                  <a:outerShdw blurRad="80000" dist="40000" dir="5040000" algn="tl">
                    <a:srgbClr val="000000">
                      <a:alpha val="30000"/>
                    </a:srgbClr>
                  </a:outerShdw>
                </a:effectLst>
                <a:latin typeface="+mn-lt"/>
              </a:rPr>
              <a:t>DATA DICTIONARY</a:t>
            </a:r>
            <a:endParaRPr lang="en-US" sz="4000" dirty="0" smtClean="0">
              <a:solidFill>
                <a:schemeClr val="tx2">
                  <a:lumMod val="40000"/>
                  <a:lumOff val="60000"/>
                </a:schemeClr>
              </a:solidFill>
              <a:effectLst>
                <a:outerShdw blurRad="38100" dist="19050" dir="2700000" algn="tl" rotWithShape="0">
                  <a:schemeClr val="dk1">
                    <a:alpha val="40000"/>
                  </a:schemeClr>
                </a:outerShdw>
              </a:effectLst>
              <a:latin typeface="+mn-lt"/>
            </a:endParaRPr>
          </a:p>
        </p:txBody>
      </p:sp>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t="13000" b="2000"/>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t="15000" r="-1000" b="3000"/>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t="15000" r="4000" b="12000"/>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t="17000" r="4000" b="12000"/>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t="17000" r="4000" b="12000"/>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t="17000" r="4000" b="12000"/>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t="17000" r="4000" b="12000"/>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17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701" y="253824"/>
            <a:ext cx="1929517" cy="301047"/>
          </a:xfrm>
        </p:spPr>
        <p:txBody>
          <a:bodyPr>
            <a:normAutofit fontScale="90000"/>
          </a:bodyPr>
          <a:lstStyle/>
          <a:p>
            <a:r>
              <a:rPr lang="en-US" sz="2800" dirty="0" smtClean="0">
                <a:solidFill>
                  <a:srgbClr val="FF0000"/>
                </a:solidFill>
                <a:latin typeface="+mn-lt"/>
              </a:rPr>
              <a:t>Azenda</a:t>
            </a:r>
            <a:endParaRPr lang="en-US" sz="2800" dirty="0">
              <a:solidFill>
                <a:srgbClr val="FF0000"/>
              </a:solidFill>
              <a:latin typeface="+mn-lt"/>
            </a:endParaRPr>
          </a:p>
        </p:txBody>
      </p:sp>
      <p:sp>
        <p:nvSpPr>
          <p:cNvPr id="3" name="Text Placeholder 2"/>
          <p:cNvSpPr>
            <a:spLocks noGrp="1"/>
          </p:cNvSpPr>
          <p:nvPr>
            <p:ph type="body" idx="4294967295"/>
          </p:nvPr>
        </p:nvSpPr>
        <p:spPr>
          <a:xfrm>
            <a:off x="6296167" y="0"/>
            <a:ext cx="5895833" cy="6420492"/>
          </a:xfrm>
        </p:spPr>
        <p:txBody>
          <a:bodyPr>
            <a:normAutofit/>
          </a:bodyPr>
          <a:lstStyle/>
          <a:p>
            <a:pPr marL="342900" indent="-342900" algn="l">
              <a:buFont typeface="Wingdings" panose="05000000000000000000" pitchFamily="2" charset="2"/>
              <a:buChar char="q"/>
            </a:pPr>
            <a:r>
              <a:rPr lang="en-US" dirty="0" smtClean="0">
                <a:solidFill>
                  <a:schemeClr val="tx1"/>
                </a:solidFill>
                <a:effectLst>
                  <a:outerShdw blurRad="38100" dist="19050" dir="2700000" algn="tl" rotWithShape="0">
                    <a:schemeClr val="dk1">
                      <a:alpha val="40000"/>
                    </a:schemeClr>
                  </a:outerShdw>
                </a:effectLst>
                <a:latin typeface="Castellar" panose="020A0402060406010301" pitchFamily="18" charset="0"/>
              </a:rPr>
              <a:t>Introduction</a:t>
            </a:r>
          </a:p>
          <a:p>
            <a:pPr marL="342900" indent="-342900" algn="l">
              <a:buFont typeface="Wingdings" panose="05000000000000000000" pitchFamily="2" charset="2"/>
              <a:buChar char="q"/>
            </a:pPr>
            <a:r>
              <a:rPr lang="en-US" dirty="0" smtClean="0">
                <a:solidFill>
                  <a:schemeClr val="tx1"/>
                </a:solidFill>
                <a:effectLst>
                  <a:outerShdw blurRad="38100" dist="19050" dir="2700000" algn="tl" rotWithShape="0">
                    <a:schemeClr val="dk1">
                      <a:alpha val="40000"/>
                    </a:schemeClr>
                  </a:outerShdw>
                </a:effectLst>
                <a:latin typeface="Castellar" panose="020A0402060406010301" pitchFamily="18" charset="0"/>
              </a:rPr>
              <a:t>Objectives</a:t>
            </a:r>
            <a:endParaRPr lang="en-US" dirty="0" smtClean="0">
              <a:solidFill>
                <a:schemeClr val="tx1"/>
              </a:solidFill>
              <a:effectLst>
                <a:outerShdw blurRad="38100" dist="19050" dir="2700000" algn="tl" rotWithShape="0">
                  <a:schemeClr val="dk1">
                    <a:alpha val="40000"/>
                  </a:schemeClr>
                </a:outerShdw>
              </a:effectLst>
              <a:latin typeface="Castellar" panose="020A0402060406010301" pitchFamily="18" charset="0"/>
            </a:endParaRPr>
          </a:p>
          <a:p>
            <a:pPr marL="342900" indent="-342900" algn="l">
              <a:buFont typeface="Wingdings" panose="05000000000000000000" pitchFamily="2" charset="2"/>
              <a:buChar char="q"/>
            </a:pPr>
            <a:r>
              <a:rPr lang="en-US" dirty="0" smtClean="0">
                <a:solidFill>
                  <a:schemeClr val="tx1"/>
                </a:solidFill>
                <a:effectLst>
                  <a:outerShdw blurRad="38100" dist="19050" dir="2700000" algn="tl" rotWithShape="0">
                    <a:schemeClr val="dk1">
                      <a:alpha val="40000"/>
                    </a:schemeClr>
                  </a:outerShdw>
                </a:effectLst>
                <a:latin typeface="Castellar" panose="020A0402060406010301" pitchFamily="18" charset="0"/>
              </a:rPr>
              <a:t>Problem Statement</a:t>
            </a:r>
            <a:endParaRPr lang="en-US" dirty="0" smtClean="0">
              <a:solidFill>
                <a:schemeClr val="tx1"/>
              </a:solidFill>
              <a:effectLst>
                <a:outerShdw blurRad="38100" dist="19050" dir="2700000" algn="tl" rotWithShape="0">
                  <a:schemeClr val="dk1">
                    <a:alpha val="40000"/>
                  </a:schemeClr>
                </a:outerShdw>
              </a:effectLst>
              <a:latin typeface="Castellar" panose="020A0402060406010301" pitchFamily="18" charset="0"/>
            </a:endParaRPr>
          </a:p>
          <a:p>
            <a:pPr marL="342900" indent="-342900" algn="l">
              <a:buFont typeface="Wingdings" panose="05000000000000000000" pitchFamily="2" charset="2"/>
              <a:buChar char="q"/>
            </a:pPr>
            <a:r>
              <a:rPr lang="en-US" dirty="0" smtClean="0">
                <a:solidFill>
                  <a:schemeClr val="tx1"/>
                </a:solidFill>
                <a:effectLst>
                  <a:outerShdw blurRad="38100" dist="19050" dir="2700000" algn="tl" rotWithShape="0">
                    <a:schemeClr val="dk1">
                      <a:alpha val="40000"/>
                    </a:schemeClr>
                  </a:outerShdw>
                </a:effectLst>
                <a:latin typeface="Castellar" panose="020A0402060406010301" pitchFamily="18" charset="0"/>
              </a:rPr>
              <a:t>Requirement Analysis , SRS</a:t>
            </a:r>
            <a:endParaRPr lang="en-US" dirty="0" smtClean="0">
              <a:solidFill>
                <a:schemeClr val="tx1"/>
              </a:solidFill>
              <a:effectLst>
                <a:outerShdw blurRad="38100" dist="19050" dir="2700000" algn="tl" rotWithShape="0">
                  <a:schemeClr val="dk1">
                    <a:alpha val="40000"/>
                  </a:schemeClr>
                </a:outerShdw>
              </a:effectLst>
              <a:latin typeface="Castellar" panose="020A0402060406010301" pitchFamily="18" charset="0"/>
            </a:endParaRPr>
          </a:p>
          <a:p>
            <a:pPr marL="342900" indent="-342900" algn="l">
              <a:buFont typeface="Wingdings" panose="05000000000000000000" pitchFamily="2" charset="2"/>
              <a:buChar char="q"/>
            </a:pPr>
            <a:r>
              <a:rPr lang="en-US" dirty="0" smtClean="0">
                <a:solidFill>
                  <a:schemeClr val="tx1"/>
                </a:solidFill>
                <a:effectLst>
                  <a:outerShdw blurRad="38100" dist="19050" dir="2700000" algn="tl" rotWithShape="0">
                    <a:schemeClr val="dk1">
                      <a:alpha val="40000"/>
                    </a:schemeClr>
                  </a:outerShdw>
                </a:effectLst>
                <a:latin typeface="Castellar" panose="020A0402060406010301" pitchFamily="18" charset="0"/>
              </a:rPr>
              <a:t>Analysis and Design</a:t>
            </a:r>
          </a:p>
          <a:p>
            <a:pPr marL="342900" indent="-342900" algn="l">
              <a:buFont typeface="Wingdings" panose="05000000000000000000" pitchFamily="2" charset="2"/>
              <a:buChar char="q"/>
            </a:pPr>
            <a:r>
              <a:rPr lang="en-US" smtClean="0">
                <a:solidFill>
                  <a:schemeClr val="tx1"/>
                </a:solidFill>
                <a:effectLst>
                  <a:outerShdw blurRad="38100" dist="19050" dir="2700000" algn="tl" rotWithShape="0">
                    <a:schemeClr val="dk1">
                      <a:alpha val="40000"/>
                    </a:schemeClr>
                  </a:outerShdw>
                </a:effectLst>
                <a:latin typeface="Castellar" panose="020A0402060406010301" pitchFamily="18" charset="0"/>
              </a:rPr>
              <a:t>Testing Procedure</a:t>
            </a:r>
            <a:endParaRPr lang="en-US" dirty="0" smtClean="0">
              <a:solidFill>
                <a:schemeClr val="tx1"/>
              </a:solidFill>
              <a:effectLst>
                <a:outerShdw blurRad="38100" dist="19050" dir="2700000" algn="tl" rotWithShape="0">
                  <a:schemeClr val="dk1">
                    <a:alpha val="40000"/>
                  </a:schemeClr>
                </a:outerShdw>
              </a:effectLst>
              <a:latin typeface="Castellar" panose="020A0402060406010301" pitchFamily="18" charset="0"/>
            </a:endParaRPr>
          </a:p>
          <a:p>
            <a:pPr marL="342900" indent="-342900" algn="l">
              <a:buFont typeface="Wingdings" panose="05000000000000000000" pitchFamily="2" charset="2"/>
              <a:buChar char="q"/>
            </a:pPr>
            <a:r>
              <a:rPr lang="en-US" dirty="0" smtClean="0">
                <a:solidFill>
                  <a:schemeClr val="tx1"/>
                </a:solidFill>
                <a:effectLst>
                  <a:outerShdw blurRad="38100" dist="19050" dir="2700000" algn="tl" rotWithShape="0">
                    <a:schemeClr val="dk1">
                      <a:alpha val="40000"/>
                    </a:schemeClr>
                  </a:outerShdw>
                </a:effectLst>
                <a:latin typeface="Castellar" panose="020A0402060406010301" pitchFamily="18" charset="0"/>
              </a:rPr>
              <a:t>Data dictionary</a:t>
            </a:r>
          </a:p>
          <a:p>
            <a:pPr marL="342900" indent="-342900" algn="l">
              <a:buFont typeface="Wingdings" panose="05000000000000000000" pitchFamily="2" charset="2"/>
              <a:buChar char="q"/>
            </a:pPr>
            <a:r>
              <a:rPr lang="en-US" dirty="0" smtClean="0">
                <a:solidFill>
                  <a:schemeClr val="tx1"/>
                </a:solidFill>
                <a:effectLst>
                  <a:outerShdw blurRad="38100" dist="19050" dir="2700000" algn="tl" rotWithShape="0">
                    <a:schemeClr val="dk1">
                      <a:alpha val="40000"/>
                    </a:schemeClr>
                  </a:outerShdw>
                </a:effectLst>
                <a:latin typeface="Castellar" panose="020A0402060406010301" pitchFamily="18" charset="0"/>
              </a:rPr>
              <a:t>Conclusion</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3920" y="1143000"/>
            <a:ext cx="6309360" cy="3139440"/>
          </a:xfrm>
        </p:spPr>
        <p:txBody>
          <a:bodyPr>
            <a:normAutofit/>
          </a:bodyPr>
          <a:lstStyle/>
          <a:p>
            <a:r>
              <a:rPr lang="en-IN" sz="4000" dirty="0" smtClean="0">
                <a:solidFill>
                  <a:schemeClr val="tx2">
                    <a:lumMod val="40000"/>
                    <a:lumOff val="60000"/>
                  </a:schemeClr>
                </a:solidFill>
                <a:latin typeface="+mn-lt"/>
              </a:rPr>
              <a:t>QUERIES</a:t>
            </a:r>
            <a:endParaRPr lang="en-US" sz="4000" dirty="0" smtClean="0">
              <a:solidFill>
                <a:schemeClr val="tx2">
                  <a:lumMod val="40000"/>
                  <a:lumOff val="60000"/>
                </a:schemeClr>
              </a:solidFill>
              <a:effectLst>
                <a:outerShdw blurRad="38100" dist="19050" dir="2700000" algn="tl" rotWithShape="0">
                  <a:schemeClr val="dk1">
                    <a:alpha val="40000"/>
                  </a:schemeClr>
                </a:outerShdw>
              </a:effectLst>
              <a:latin typeface="+mn-lt"/>
            </a:endParaRPr>
          </a:p>
        </p:txBody>
      </p:sp>
    </p:spTree>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000" t="16000" r="4000" b="5000"/>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t="17000" r="4000" b="12000"/>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f2a357c2d111ae88e0d14aaa7dd1d846.jpg"/>
          <p:cNvPicPr>
            <a:picLocks noChangeAspect="1"/>
          </p:cNvPicPr>
          <p:nvPr/>
        </p:nvPicPr>
        <p:blipFill>
          <a:blip r:embed="rId2"/>
          <a:stretch>
            <a:fillRect/>
          </a:stretch>
        </p:blipFill>
        <p:spPr>
          <a:xfrm>
            <a:off x="4084320" y="1053886"/>
            <a:ext cx="8107680" cy="5547739"/>
          </a:xfrm>
          <a:prstGeom prst="rect">
            <a:avLst/>
          </a:prstGeom>
        </p:spPr>
      </p:pic>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 y="0"/>
            <a:ext cx="11192256" cy="1463040"/>
          </a:xfrm>
        </p:spPr>
        <p:txBody>
          <a:bodyPr>
            <a:normAutofit/>
          </a:bodyPr>
          <a:lstStyle/>
          <a:p>
            <a:r>
              <a:rPr lang="en-US" sz="2800" dirty="0" smtClean="0">
                <a:solidFill>
                  <a:schemeClr val="tx2">
                    <a:lumMod val="40000"/>
                    <a:lumOff val="60000"/>
                  </a:schemeClr>
                </a:solidFill>
                <a:effectLst>
                  <a:outerShdw blurRad="38100" dist="19050" dir="2700000" algn="tl" rotWithShape="0">
                    <a:schemeClr val="dk1">
                      <a:alpha val="40000"/>
                    </a:schemeClr>
                  </a:outerShdw>
                </a:effectLst>
                <a:latin typeface="Castellar" panose="020A0402060406010301" pitchFamily="18" charset="0"/>
              </a:rPr>
              <a:t>     </a:t>
            </a:r>
            <a:r>
              <a:rPr lang="en-US" sz="3200" dirty="0" smtClean="0">
                <a:solidFill>
                  <a:schemeClr val="tx2">
                    <a:lumMod val="40000"/>
                    <a:lumOff val="60000"/>
                  </a:schemeClr>
                </a:solidFill>
                <a:effectLst>
                  <a:outerShdw blurRad="38100" dist="19050" dir="2700000" algn="tl" rotWithShape="0">
                    <a:schemeClr val="dk1">
                      <a:alpha val="40000"/>
                    </a:schemeClr>
                  </a:outerShdw>
                </a:effectLst>
                <a:latin typeface="Castellar" panose="020A0402060406010301" pitchFamily="18" charset="0"/>
              </a:rPr>
              <a:t>INTRODUCTION</a:t>
            </a:r>
          </a:p>
        </p:txBody>
      </p:sp>
      <p:sp>
        <p:nvSpPr>
          <p:cNvPr id="4" name="Rectangle 3"/>
          <p:cNvSpPr/>
          <p:nvPr/>
        </p:nvSpPr>
        <p:spPr>
          <a:xfrm>
            <a:off x="1201003" y="2148839"/>
            <a:ext cx="10259477" cy="4154984"/>
          </a:xfrm>
          <a:prstGeom prst="rect">
            <a:avLst/>
          </a:prstGeom>
        </p:spPr>
        <p:txBody>
          <a:bodyPr wrap="square">
            <a:spAutoFit/>
          </a:bodyPr>
          <a:lstStyle/>
          <a:p>
            <a:pPr algn="just"/>
            <a:r>
              <a:rPr lang="en-IN" sz="2400" dirty="0" smtClean="0"/>
              <a:t>The project “Online Franchisee management system” application software (Cloud based service) is used to automate the transactions between franchisors  and  the  franchisees.</a:t>
            </a:r>
          </a:p>
          <a:p>
            <a:pPr algn="just"/>
            <a:endParaRPr lang="en-IN" sz="2400" dirty="0" smtClean="0"/>
          </a:p>
          <a:p>
            <a:pPr algn="just"/>
            <a:r>
              <a:rPr lang="en-IN" sz="2400" dirty="0" smtClean="0"/>
              <a:t>This software must also provide real-time communication between two franchisees  or  the  controlling  office  over internet.</a:t>
            </a:r>
          </a:p>
          <a:p>
            <a:pPr algn="just"/>
            <a:r>
              <a:rPr lang="en-IN" sz="2400" dirty="0" smtClean="0"/>
              <a:t> </a:t>
            </a:r>
          </a:p>
          <a:p>
            <a:r>
              <a:rPr lang="en-IN" sz="2400" dirty="0" smtClean="0"/>
              <a:t>Franchisee Management System consists of list of records about the management of the details of franchisees and issues going on and also about some products and all.  </a:t>
            </a:r>
            <a:br>
              <a:rPr lang="en-IN" sz="2400" dirty="0" smtClean="0"/>
            </a:br>
            <a:endParaRPr lang="en-IN" sz="2400"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l="1000" t="-27000" r="1000" b="-18000"/>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406400" y="0"/>
            <a:ext cx="11582400" cy="1463039"/>
          </a:xfrm>
        </p:spPr>
        <p:txBody>
          <a:bodyPr>
            <a:normAutofit/>
          </a:bodyPr>
          <a:lstStyle/>
          <a:p>
            <a:r>
              <a:rPr lang="en-US" sz="2800" dirty="0" smtClean="0">
                <a:solidFill>
                  <a:schemeClr val="tx1"/>
                </a:solidFill>
                <a:effectLst>
                  <a:outerShdw blurRad="38100" dist="19050" dir="2700000" algn="tl" rotWithShape="0">
                    <a:schemeClr val="dk1">
                      <a:alpha val="40000"/>
                    </a:schemeClr>
                  </a:outerShdw>
                </a:effectLst>
                <a:latin typeface="Castellar" panose="020A0402060406010301" pitchFamily="18" charset="0"/>
              </a:rPr>
              <a:t>           </a:t>
            </a:r>
            <a:r>
              <a:rPr lang="en-US" sz="3200" dirty="0" smtClean="0">
                <a:solidFill>
                  <a:schemeClr val="tx2">
                    <a:lumMod val="40000"/>
                    <a:lumOff val="60000"/>
                  </a:schemeClr>
                </a:solidFill>
                <a:effectLst>
                  <a:outerShdw blurRad="38100" dist="19050" dir="2700000" algn="tl" rotWithShape="0">
                    <a:schemeClr val="dk1">
                      <a:alpha val="40000"/>
                    </a:schemeClr>
                  </a:outerShdw>
                </a:effectLst>
                <a:latin typeface="+mn-lt"/>
              </a:rPr>
              <a:t>INTRODUCTION</a:t>
            </a:r>
            <a:endParaRPr lang="en-IN" sz="3200" dirty="0">
              <a:solidFill>
                <a:schemeClr val="tx2">
                  <a:lumMod val="40000"/>
                  <a:lumOff val="60000"/>
                </a:schemeClr>
              </a:solidFill>
              <a:latin typeface="+mn-lt"/>
            </a:endParaRPr>
          </a:p>
        </p:txBody>
      </p:sp>
      <p:sp>
        <p:nvSpPr>
          <p:cNvPr id="9" name="Content Placeholder 8"/>
          <p:cNvSpPr>
            <a:spLocks noGrp="1"/>
          </p:cNvSpPr>
          <p:nvPr>
            <p:ph idx="1"/>
          </p:nvPr>
        </p:nvSpPr>
        <p:spPr>
          <a:xfrm>
            <a:off x="1158240" y="1905000"/>
            <a:ext cx="11033760" cy="6278880"/>
          </a:xfrm>
        </p:spPr>
        <p:txBody>
          <a:bodyPr>
            <a:normAutofit fontScale="70000" lnSpcReduction="20000"/>
          </a:bodyPr>
          <a:lstStyle/>
          <a:p>
            <a:pPr>
              <a:buNone/>
            </a:pPr>
            <a:r>
              <a:rPr lang="en-US" sz="4800" dirty="0" smtClean="0"/>
              <a:t>     </a:t>
            </a:r>
            <a:r>
              <a:rPr lang="en-US" sz="6900" dirty="0" smtClean="0"/>
              <a:t>Franchisee management system</a:t>
            </a:r>
            <a:br>
              <a:rPr lang="en-US" sz="6900" dirty="0" smtClean="0"/>
            </a:br>
            <a:r>
              <a:rPr lang="en-US" sz="6900" dirty="0" smtClean="0"/>
              <a:t> </a:t>
            </a:r>
            <a:endParaRPr lang="en-US" sz="4800" dirty="0" smtClean="0"/>
          </a:p>
          <a:p>
            <a:pPr>
              <a:buNone/>
            </a:pPr>
            <a:r>
              <a:rPr lang="en-US" sz="4800" dirty="0" smtClean="0"/>
              <a:t>                          </a:t>
            </a:r>
            <a:r>
              <a:rPr lang="en-US" sz="7200" dirty="0" smtClean="0"/>
              <a:t>Franchisor </a:t>
            </a:r>
            <a:r>
              <a:rPr lang="en-US" sz="4800" dirty="0" smtClean="0"/>
              <a:t>(owner of the business )</a:t>
            </a:r>
          </a:p>
          <a:p>
            <a:pPr>
              <a:buNone/>
            </a:pPr>
            <a:endParaRPr lang="en-US" sz="4800" dirty="0" smtClean="0"/>
          </a:p>
          <a:p>
            <a:pPr>
              <a:buNone/>
            </a:pPr>
            <a:r>
              <a:rPr lang="en-US" sz="3000" dirty="0" smtClean="0"/>
              <a:t>                                           </a:t>
            </a:r>
            <a:r>
              <a:rPr lang="en-US" sz="7200" dirty="0" smtClean="0"/>
              <a:t>Franchise </a:t>
            </a:r>
            <a:r>
              <a:rPr lang="en-US" sz="4800" dirty="0" smtClean="0"/>
              <a:t>(authorization ) </a:t>
            </a:r>
            <a:br>
              <a:rPr lang="en-US" sz="4800" dirty="0" smtClean="0"/>
            </a:br>
            <a:r>
              <a:rPr lang="en-US" sz="4800" dirty="0" smtClean="0"/>
              <a:t>                  </a:t>
            </a:r>
            <a:br>
              <a:rPr lang="en-US" sz="4800" dirty="0" smtClean="0"/>
            </a:br>
            <a:r>
              <a:rPr lang="en-US" sz="4800" dirty="0" smtClean="0"/>
              <a:t>                                   </a:t>
            </a:r>
            <a:br>
              <a:rPr lang="en-US" sz="4800" dirty="0" smtClean="0"/>
            </a:br>
            <a:r>
              <a:rPr lang="en-US" sz="4800" dirty="0" smtClean="0"/>
              <a:t>                        </a:t>
            </a:r>
            <a:r>
              <a:rPr lang="en-US" sz="7100" dirty="0" smtClean="0"/>
              <a:t>Franchisee</a:t>
            </a:r>
            <a:r>
              <a:rPr lang="en-US" sz="4800" dirty="0" smtClean="0"/>
              <a:t> </a:t>
            </a:r>
            <a:r>
              <a:rPr lang="en-US" sz="4000" dirty="0" smtClean="0"/>
              <a:t>(who purchases a franchise)</a:t>
            </a:r>
            <a:r>
              <a:rPr lang="en-US" sz="3000" dirty="0" smtClean="0"/>
              <a:t/>
            </a:r>
            <a:br>
              <a:rPr lang="en-US" sz="3000" dirty="0" smtClean="0"/>
            </a:br>
            <a:r>
              <a:rPr lang="en-US" sz="4800" dirty="0" smtClean="0"/>
              <a:t>                                 </a:t>
            </a:r>
            <a:br>
              <a:rPr lang="en-US" sz="4800" dirty="0" smtClean="0"/>
            </a:br>
            <a:r>
              <a:rPr lang="en-US" sz="4800" dirty="0" smtClean="0"/>
              <a:t>                      </a:t>
            </a:r>
            <a:endParaRPr lang="en-IN" sz="4800" dirty="0" smtClean="0"/>
          </a:p>
          <a:p>
            <a:endParaRPr lang="en-IN" dirty="0"/>
          </a:p>
        </p:txBody>
      </p:sp>
      <p:grpSp>
        <p:nvGrpSpPr>
          <p:cNvPr id="6" name="Group 5"/>
          <p:cNvGrpSpPr/>
          <p:nvPr/>
        </p:nvGrpSpPr>
        <p:grpSpPr>
          <a:xfrm>
            <a:off x="4890773" y="3886200"/>
            <a:ext cx="1098547" cy="618243"/>
            <a:chOff x="5545183" y="3548418"/>
            <a:chExt cx="1025044" cy="518486"/>
          </a:xfrm>
        </p:grpSpPr>
        <p:sp>
          <p:nvSpPr>
            <p:cNvPr id="4" name="Down Arrow 3"/>
            <p:cNvSpPr/>
            <p:nvPr/>
          </p:nvSpPr>
          <p:spPr>
            <a:xfrm>
              <a:off x="5545183" y="3583578"/>
              <a:ext cx="431074" cy="483326"/>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5" name="Down Arrow 4"/>
            <p:cNvSpPr/>
            <p:nvPr/>
          </p:nvSpPr>
          <p:spPr>
            <a:xfrm flipV="1">
              <a:off x="6152215" y="3548418"/>
              <a:ext cx="418012" cy="455023"/>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grpSp>
      <p:grpSp>
        <p:nvGrpSpPr>
          <p:cNvPr id="8" name="Group 7"/>
          <p:cNvGrpSpPr/>
          <p:nvPr/>
        </p:nvGrpSpPr>
        <p:grpSpPr>
          <a:xfrm>
            <a:off x="4921253" y="5318760"/>
            <a:ext cx="1083307" cy="618243"/>
            <a:chOff x="5545183" y="3548418"/>
            <a:chExt cx="1025044" cy="518486"/>
          </a:xfrm>
        </p:grpSpPr>
        <p:sp>
          <p:nvSpPr>
            <p:cNvPr id="10" name="Down Arrow 9"/>
            <p:cNvSpPr/>
            <p:nvPr/>
          </p:nvSpPr>
          <p:spPr>
            <a:xfrm>
              <a:off x="5545183" y="3583578"/>
              <a:ext cx="431074" cy="483326"/>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1" name="Down Arrow 10"/>
            <p:cNvSpPr/>
            <p:nvPr/>
          </p:nvSpPr>
          <p:spPr>
            <a:xfrm flipV="1">
              <a:off x="6152215" y="3548418"/>
              <a:ext cx="418012" cy="455023"/>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240" y="704088"/>
            <a:ext cx="10424160" cy="728472"/>
          </a:xfrm>
        </p:spPr>
        <p:txBody>
          <a:bodyPr/>
          <a:lstStyle/>
          <a:p>
            <a:r>
              <a:rPr lang="en-US" sz="3200" dirty="0" smtClean="0">
                <a:solidFill>
                  <a:schemeClr val="bg2">
                    <a:lumMod val="75000"/>
                  </a:schemeClr>
                </a:solidFill>
                <a:effectLst>
                  <a:outerShdw blurRad="38100" dist="19050" dir="2700000" algn="tl" rotWithShape="0">
                    <a:schemeClr val="dk1">
                      <a:alpha val="40000"/>
                    </a:schemeClr>
                  </a:outerShdw>
                </a:effectLst>
                <a:latin typeface="Castellar" panose="020A0402060406010301" pitchFamily="18" charset="0"/>
              </a:rPr>
              <a:t>INTRODUCTION</a:t>
            </a:r>
            <a:endParaRPr lang="en-US" sz="3200" dirty="0">
              <a:solidFill>
                <a:schemeClr val="bg2">
                  <a:lumMod val="75000"/>
                </a:schemeClr>
              </a:solidFill>
            </a:endParaRPr>
          </a:p>
        </p:txBody>
      </p:sp>
      <p:sp>
        <p:nvSpPr>
          <p:cNvPr id="3" name="Content Placeholder 2"/>
          <p:cNvSpPr>
            <a:spLocks noGrp="1"/>
          </p:cNvSpPr>
          <p:nvPr>
            <p:ph idx="1"/>
          </p:nvPr>
        </p:nvSpPr>
        <p:spPr>
          <a:xfrm>
            <a:off x="1158240" y="2103120"/>
            <a:ext cx="10088880" cy="4221480"/>
          </a:xfrm>
        </p:spPr>
        <p:txBody>
          <a:bodyPr/>
          <a:lstStyle/>
          <a:p>
            <a:r>
              <a:rPr lang="en-US" dirty="0" smtClean="0"/>
              <a:t>A </a:t>
            </a:r>
            <a:r>
              <a:rPr lang="en-US" sz="2800" i="1" dirty="0" smtClean="0">
                <a:latin typeface="Segoe Script" pitchFamily="34" charset="0"/>
              </a:rPr>
              <a:t>franchise</a:t>
            </a:r>
            <a:r>
              <a:rPr lang="en-US" dirty="0" smtClean="0"/>
              <a:t>  is an authorization granted by a government or company to an individual or group enabling them to carry out specified commercial activities, for example acting as an agent for a company's products.</a:t>
            </a:r>
          </a:p>
          <a:p>
            <a:pPr>
              <a:lnSpc>
                <a:spcPct val="200000"/>
              </a:lnSpc>
            </a:pPr>
            <a:r>
              <a:rPr lang="en-US" dirty="0" smtClean="0"/>
              <a:t>A </a:t>
            </a:r>
            <a:r>
              <a:rPr lang="en-US" sz="2800" i="1" dirty="0" smtClean="0">
                <a:latin typeface="Segoe Script" pitchFamily="34" charset="0"/>
              </a:rPr>
              <a:t>franchisor </a:t>
            </a:r>
            <a:r>
              <a:rPr lang="en-US" dirty="0" smtClean="0"/>
              <a:t>is the owner of the business who grant the licence.</a:t>
            </a:r>
          </a:p>
          <a:p>
            <a:pPr>
              <a:lnSpc>
                <a:spcPct val="200000"/>
              </a:lnSpc>
            </a:pPr>
            <a:r>
              <a:rPr lang="en-US" dirty="0" smtClean="0"/>
              <a:t>A </a:t>
            </a:r>
            <a:r>
              <a:rPr lang="en-US" sz="2800" dirty="0" smtClean="0">
                <a:latin typeface="Segoe Script" pitchFamily="34" charset="0"/>
              </a:rPr>
              <a:t>franchisee</a:t>
            </a:r>
            <a:r>
              <a:rPr lang="en-US" dirty="0" smtClean="0"/>
              <a:t> is a person who purchases the franchise.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760" y="0"/>
            <a:ext cx="10861040" cy="1463040"/>
          </a:xfrm>
        </p:spPr>
        <p:txBody>
          <a:bodyPr>
            <a:normAutofit/>
          </a:bodyPr>
          <a:lstStyle/>
          <a:p>
            <a:r>
              <a:rPr lang="en-US" sz="3200" dirty="0" smtClean="0">
                <a:solidFill>
                  <a:schemeClr val="bg2">
                    <a:lumMod val="75000"/>
                  </a:schemeClr>
                </a:solidFill>
                <a:effectLst>
                  <a:outerShdw blurRad="38100" dist="19050" dir="2700000" algn="tl" rotWithShape="0">
                    <a:schemeClr val="dk1">
                      <a:alpha val="40000"/>
                    </a:schemeClr>
                  </a:outerShdw>
                </a:effectLst>
                <a:latin typeface="+mn-lt"/>
              </a:rPr>
              <a:t>What is it</a:t>
            </a:r>
            <a:endParaRPr lang="en-US" sz="3200" dirty="0">
              <a:latin typeface="+mn-lt"/>
            </a:endParaRPr>
          </a:p>
        </p:txBody>
      </p:sp>
      <p:sp>
        <p:nvSpPr>
          <p:cNvPr id="3" name="Text Placeholder 2"/>
          <p:cNvSpPr>
            <a:spLocks noGrp="1"/>
          </p:cNvSpPr>
          <p:nvPr>
            <p:ph idx="1"/>
          </p:nvPr>
        </p:nvSpPr>
        <p:spPr>
          <a:xfrm>
            <a:off x="1228298" y="1584960"/>
            <a:ext cx="10760501" cy="4952999"/>
          </a:xfrm>
        </p:spPr>
        <p:txBody>
          <a:bodyPr>
            <a:normAutofit fontScale="92500" lnSpcReduction="20000"/>
          </a:bodyPr>
          <a:lstStyle/>
          <a:p>
            <a:pPr algn="l"/>
            <a:endParaRPr lang="en-US" sz="3200" dirty="0" smtClean="0">
              <a:solidFill>
                <a:schemeClr val="tx1"/>
              </a:solidFill>
              <a:effectLst>
                <a:outerShdw blurRad="38100" dist="19050" dir="2700000" algn="tl" rotWithShape="0">
                  <a:schemeClr val="dk1">
                    <a:alpha val="40000"/>
                  </a:schemeClr>
                </a:outerShdw>
              </a:effectLst>
            </a:endParaRPr>
          </a:p>
          <a:p>
            <a:pPr marL="2286000" lvl="4" indent="-457200">
              <a:buFont typeface="Arial" panose="020B0604020202020204" pitchFamily="34" charset="0"/>
              <a:buChar char="•"/>
            </a:pPr>
            <a:endParaRPr lang="en-US" sz="2560" dirty="0">
              <a:solidFill>
                <a:schemeClr val="tx1"/>
              </a:solidFill>
              <a:effectLst>
                <a:outerShdw blurRad="38100" dist="19050" dir="2700000" algn="tl" rotWithShape="0">
                  <a:schemeClr val="dk1">
                    <a:alpha val="40000"/>
                  </a:schemeClr>
                </a:outerShdw>
              </a:effectLst>
            </a:endParaRPr>
          </a:p>
          <a:p>
            <a:pPr>
              <a:buNone/>
            </a:pPr>
            <a:r>
              <a:rPr lang="en-US" dirty="0" smtClean="0">
                <a:effectLst>
                  <a:outerShdw blurRad="38100" dist="19050" dir="2700000" algn="tl" rotWithShape="0">
                    <a:schemeClr val="dk1">
                      <a:alpha val="40000"/>
                    </a:schemeClr>
                  </a:outerShdw>
                </a:effectLst>
              </a:rPr>
              <a:t>Normally referred to as</a:t>
            </a:r>
          </a:p>
          <a:p>
            <a:pPr>
              <a:buNone/>
            </a:pPr>
            <a:r>
              <a:rPr lang="en-US" dirty="0" smtClean="0">
                <a:effectLst>
                  <a:outerShdw blurRad="38100" dist="19050" dir="2700000" algn="tl" rotWithShape="0">
                    <a:schemeClr val="dk1">
                      <a:alpha val="40000"/>
                    </a:schemeClr>
                  </a:outerShdw>
                </a:effectLst>
              </a:rPr>
              <a:t>                             </a:t>
            </a:r>
            <a:r>
              <a:rPr lang="en-US" dirty="0" smtClean="0">
                <a:solidFill>
                  <a:srgbClr val="C00000"/>
                </a:solidFill>
                <a:effectLst>
                  <a:outerShdw blurRad="38100" dist="19050" dir="2700000" algn="tl" rotWithShape="0">
                    <a:schemeClr val="dk1">
                      <a:alpha val="40000"/>
                    </a:schemeClr>
                  </a:outerShdw>
                </a:effectLst>
              </a:rPr>
              <a:t>“</a:t>
            </a:r>
            <a:r>
              <a:rPr lang="en-US" sz="3600" dirty="0" smtClean="0">
                <a:solidFill>
                  <a:srgbClr val="C00000"/>
                </a:solidFill>
                <a:effectLst>
                  <a:outerShdw blurRad="38100" dist="19050" dir="2700000" algn="tl" rotWithShape="0">
                    <a:schemeClr val="dk1">
                      <a:alpha val="40000"/>
                    </a:schemeClr>
                  </a:outerShdw>
                </a:effectLst>
              </a:rPr>
              <a:t>Business Format Franchise</a:t>
            </a:r>
            <a:r>
              <a:rPr lang="en-US" dirty="0" smtClean="0">
                <a:solidFill>
                  <a:srgbClr val="C00000"/>
                </a:solidFill>
                <a:effectLst>
                  <a:outerShdw blurRad="38100" dist="19050" dir="2700000" algn="tl" rotWithShape="0">
                    <a:schemeClr val="dk1">
                      <a:alpha val="40000"/>
                    </a:schemeClr>
                  </a:outerShdw>
                </a:effectLst>
              </a:rPr>
              <a:t>”</a:t>
            </a:r>
          </a:p>
          <a:p>
            <a:pPr marL="457200" indent="-457200">
              <a:buFont typeface="Wingdings" panose="05000000000000000000" charset="0"/>
              <a:buChar char="q"/>
            </a:pPr>
            <a:r>
              <a:rPr lang="en-US" dirty="0" smtClean="0">
                <a:effectLst>
                  <a:outerShdw blurRad="38100" dist="19050" dir="2700000" algn="tl" rotWithShape="0">
                    <a:schemeClr val="dk1">
                      <a:alpha val="40000"/>
                    </a:schemeClr>
                  </a:outerShdw>
                </a:effectLst>
              </a:rPr>
              <a:t>A contractual(Bond) long-term relationship</a:t>
            </a:r>
          </a:p>
          <a:p>
            <a:pPr marL="457200" indent="-457200">
              <a:buFont typeface="Wingdings" panose="05000000000000000000" charset="0"/>
              <a:buChar char="q"/>
            </a:pPr>
            <a:r>
              <a:rPr lang="en-US" dirty="0" smtClean="0">
                <a:effectLst>
                  <a:outerShdw blurRad="38100" dist="19050" dir="2700000" algn="tl" rotWithShape="0">
                    <a:schemeClr val="dk1">
                      <a:alpha val="40000"/>
                    </a:schemeClr>
                  </a:outerShdw>
                </a:effectLst>
              </a:rPr>
              <a:t>Grant of a license to franchisee</a:t>
            </a:r>
          </a:p>
          <a:p>
            <a:pPr marL="457200" indent="-457200">
              <a:buFont typeface="Wingdings" panose="05000000000000000000" charset="0"/>
              <a:buChar char="q"/>
            </a:pPr>
            <a:r>
              <a:rPr lang="en-US" dirty="0" smtClean="0">
                <a:effectLst>
                  <a:outerShdw blurRad="38100" dist="19050" dir="2700000" algn="tl" rotWithShape="0">
                    <a:schemeClr val="dk1">
                      <a:alpha val="40000"/>
                    </a:schemeClr>
                  </a:outerShdw>
                </a:effectLst>
              </a:rPr>
              <a:t>Franchisee gets</a:t>
            </a:r>
          </a:p>
          <a:p>
            <a:pPr marL="1371600" lvl="2" indent="-457200">
              <a:buFont typeface="Wingdings" panose="05000000000000000000" charset="0"/>
              <a:buChar char="§"/>
            </a:pPr>
            <a:r>
              <a:rPr lang="en-US" sz="2560" dirty="0" smtClean="0">
                <a:effectLst>
                  <a:outerShdw blurRad="38100" dist="19050" dir="2700000" algn="tl" rotWithShape="0">
                    <a:schemeClr val="dk1">
                      <a:alpha val="40000"/>
                    </a:schemeClr>
                  </a:outerShdw>
                </a:effectLst>
              </a:rPr>
              <a:t>Tried and tested product/service</a:t>
            </a:r>
          </a:p>
          <a:p>
            <a:pPr marL="1371600" lvl="2" indent="-457200">
              <a:buFont typeface="Wingdings" panose="05000000000000000000" charset="0"/>
              <a:buChar char="§"/>
            </a:pPr>
            <a:r>
              <a:rPr lang="en-US" sz="2560" dirty="0" smtClean="0">
                <a:effectLst>
                  <a:outerShdw blurRad="38100" dist="19050" dir="2700000" algn="tl" rotWithShape="0">
                    <a:schemeClr val="dk1">
                      <a:alpha val="40000"/>
                    </a:schemeClr>
                  </a:outerShdw>
                </a:effectLst>
              </a:rPr>
              <a:t>Profitable proven business model to follow</a:t>
            </a:r>
          </a:p>
          <a:p>
            <a:pPr marL="1371600" lvl="2" indent="-457200">
              <a:buFont typeface="Wingdings" panose="05000000000000000000" charset="0"/>
              <a:buChar char="§"/>
            </a:pPr>
            <a:r>
              <a:rPr lang="en-US" sz="2560" dirty="0" smtClean="0">
                <a:effectLst>
                  <a:outerShdw blurRad="38100" dist="19050" dir="2700000" algn="tl" rotWithShape="0">
                    <a:schemeClr val="dk1">
                      <a:alpha val="40000"/>
                    </a:schemeClr>
                  </a:outerShdw>
                </a:effectLst>
              </a:rPr>
              <a:t>Experience and know how of the wholesaler</a:t>
            </a:r>
          </a:p>
          <a:p>
            <a:pPr marL="1371600" lvl="2" indent="-457200">
              <a:buFont typeface="Wingdings" panose="05000000000000000000" charset="0"/>
              <a:buChar char="§"/>
            </a:pPr>
            <a:r>
              <a:rPr lang="en-US" sz="2560" dirty="0" smtClean="0">
                <a:effectLst>
                  <a:outerShdw blurRad="38100" dist="19050" dir="2700000" algn="tl" rotWithShape="0">
                    <a:schemeClr val="dk1">
                      <a:alpha val="40000"/>
                    </a:schemeClr>
                  </a:outerShdw>
                </a:effectLst>
              </a:rPr>
              <a:t>Entitlement to use the trade name/marks </a:t>
            </a:r>
          </a:p>
          <a:p>
            <a:pPr marL="1371600" lvl="2" indent="-457200">
              <a:buFont typeface="Wingdings" panose="05000000000000000000" charset="0"/>
              <a:buChar char="§"/>
            </a:pPr>
            <a:r>
              <a:rPr lang="en-US" sz="2560" dirty="0" smtClean="0">
                <a:effectLst>
                  <a:outerShdw blurRad="38100" dist="19050" dir="2700000" algn="tl" rotWithShape="0">
                    <a:schemeClr val="dk1">
                      <a:alpha val="40000"/>
                    </a:schemeClr>
                  </a:outerShdw>
                </a:effectLst>
              </a:rPr>
              <a:t>Entire package        </a:t>
            </a:r>
          </a:p>
          <a:p>
            <a:pPr>
              <a:buNone/>
            </a:pPr>
            <a:endParaRPr lang="en-US" sz="3200"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l="15000" t="-3000" b="-12000"/>
          </a:stretch>
        </a:blipFill>
        <a:effectLst/>
      </p:bgPr>
    </p:bg>
    <p:spTree>
      <p:nvGrpSpPr>
        <p:cNvPr id="1" name=""/>
        <p:cNvGrpSpPr/>
        <p:nvPr/>
      </p:nvGrpSpPr>
      <p:grpSpPr>
        <a:xfrm>
          <a:off x="0" y="0"/>
          <a:ext cx="0" cy="0"/>
          <a:chOff x="0" y="0"/>
          <a:chExt cx="0" cy="0"/>
        </a:xfrm>
      </p:grpSpPr>
      <p:pic>
        <p:nvPicPr>
          <p:cNvPr id="4" name="Content Placeholder 3" descr="600x450xfranchise_facts.jpg.pagespeed.ic.takpLAY2AA.jpg"/>
          <p:cNvPicPr>
            <a:picLocks noGrp="1" noChangeAspect="1"/>
          </p:cNvPicPr>
          <p:nvPr>
            <p:ph idx="1"/>
          </p:nvPr>
        </p:nvPicPr>
        <p:blipFill>
          <a:blip r:embed="rId3"/>
          <a:stretch>
            <a:fillRect/>
          </a:stretch>
        </p:blipFill>
        <p:spPr>
          <a:xfrm>
            <a:off x="1097069" y="2910840"/>
            <a:ext cx="4815840" cy="361188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704088"/>
            <a:ext cx="10241280" cy="835152"/>
          </a:xfrm>
        </p:spPr>
        <p:txBody>
          <a:bodyPr>
            <a:normAutofit/>
          </a:bodyPr>
          <a:lstStyle/>
          <a:p>
            <a:r>
              <a:rPr lang="en-US" sz="3200" dirty="0" smtClean="0">
                <a:solidFill>
                  <a:schemeClr val="bg2">
                    <a:lumMod val="75000"/>
                  </a:schemeClr>
                </a:solidFill>
                <a:effectLst>
                  <a:outerShdw blurRad="38100" dist="19050" dir="2700000" algn="tl" rotWithShape="0">
                    <a:schemeClr val="dk1">
                      <a:alpha val="40000"/>
                    </a:schemeClr>
                  </a:outerShdw>
                </a:effectLst>
                <a:latin typeface="+mn-lt"/>
              </a:rPr>
              <a:t>Top Rated Franchise(2017)</a:t>
            </a:r>
            <a:endParaRPr lang="en-US" sz="3200" dirty="0">
              <a:latin typeface="+mn-lt"/>
            </a:endParaRPr>
          </a:p>
        </p:txBody>
      </p:sp>
      <p:pic>
        <p:nvPicPr>
          <p:cNvPr id="4" name="Content Placeholder 3" descr="Top 3 franchises.JPG"/>
          <p:cNvPicPr>
            <a:picLocks noGrp="1" noChangeAspect="1"/>
          </p:cNvPicPr>
          <p:nvPr>
            <p:ph idx="1"/>
          </p:nvPr>
        </p:nvPicPr>
        <p:blipFill>
          <a:blip r:embed="rId2"/>
          <a:stretch>
            <a:fillRect/>
          </a:stretch>
        </p:blipFill>
        <p:spPr>
          <a:xfrm>
            <a:off x="1463040" y="1864555"/>
            <a:ext cx="9204960" cy="470849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1138</TotalTime>
  <Words>634</Words>
  <Application>WPS Presentation</Application>
  <PresentationFormat>Custom</PresentationFormat>
  <Paragraphs>193</Paragraphs>
  <Slides>33</Slides>
  <Notes>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Slide 1</vt:lpstr>
      <vt:lpstr>      ACKNOWLEDGEMENT</vt:lpstr>
      <vt:lpstr>Azenda</vt:lpstr>
      <vt:lpstr>     INTRODUCTION</vt:lpstr>
      <vt:lpstr>           INTRODUCTION</vt:lpstr>
      <vt:lpstr>INTRODUCTION</vt:lpstr>
      <vt:lpstr>What is it</vt:lpstr>
      <vt:lpstr>Slide 8</vt:lpstr>
      <vt:lpstr>Top Rated Franchise(2017)</vt:lpstr>
      <vt:lpstr>Slide 10</vt:lpstr>
      <vt:lpstr>    OBJECTIVE</vt:lpstr>
      <vt:lpstr>   To provide accurate and entire supply franchisee as quick     as possible.     This must also provide real-time communication between two frsoftware anchises or the controlling office over internet.</vt:lpstr>
      <vt:lpstr>Conclusion</vt:lpstr>
      <vt:lpstr>Process Wise ERD</vt:lpstr>
      <vt:lpstr>Slide 15</vt:lpstr>
      <vt:lpstr>Slide 16</vt:lpstr>
      <vt:lpstr>Slide 17</vt:lpstr>
      <vt:lpstr>Products send to delevery to orders</vt:lpstr>
      <vt:lpstr>Entity Relationship Diagram</vt:lpstr>
      <vt:lpstr>Slide 20</vt:lpstr>
      <vt:lpstr>Slide 21</vt:lpstr>
      <vt:lpstr>DATA DICTIONARY</vt:lpstr>
      <vt:lpstr>Slide 23</vt:lpstr>
      <vt:lpstr>Slide 24</vt:lpstr>
      <vt:lpstr>Slide 25</vt:lpstr>
      <vt:lpstr>Slide 26</vt:lpstr>
      <vt:lpstr>Slide 27</vt:lpstr>
      <vt:lpstr>Slide 28</vt:lpstr>
      <vt:lpstr>Slide 29</vt:lpstr>
      <vt:lpstr>QUERIES</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Raj</dc:creator>
  <cp:lastModifiedBy>Rj-Guru-Ajay</cp:lastModifiedBy>
  <cp:revision>136</cp:revision>
  <dcterms:created xsi:type="dcterms:W3CDTF">2016-11-07T11:55:00Z</dcterms:created>
  <dcterms:modified xsi:type="dcterms:W3CDTF">2017-04-10T20:38:26Z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1033-10.1.0.5775</vt:lpwstr>
  </property>
</Properties>
</file>