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B816-7539-4655-9533-87924598414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1D82A-2C01-4A81-B835-F2CF074E9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1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4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2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2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EF0B-8291-43B0-82AF-EA3A03EEAE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3DCB8-5288-4DB5-A96A-44E64A19E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36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technology.ai/en/ai-future-oriented-solutions-based-on-artificial-intelligence-technolog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2F5C0D-C053-4825-9B9F-01450E02C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7" y="0"/>
            <a:ext cx="12184443" cy="6843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38A4C-E993-9523-CDCA-913597CE95AE}"/>
              </a:ext>
            </a:extLst>
          </p:cNvPr>
          <p:cNvSpPr txBox="1"/>
          <p:nvPr/>
        </p:nvSpPr>
        <p:spPr>
          <a:xfrm>
            <a:off x="5508171" y="914399"/>
            <a:ext cx="6607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AI   </a:t>
            </a:r>
          </a:p>
          <a:p>
            <a:r>
              <a:rPr lang="en-IN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    TOOLS    </a:t>
            </a:r>
          </a:p>
          <a:p>
            <a:r>
              <a:rPr lang="en-IN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          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D1E2C-43B5-474B-63BD-BC5F6712D79F}"/>
              </a:ext>
            </a:extLst>
          </p:cNvPr>
          <p:cNvSpPr txBox="1"/>
          <p:nvPr/>
        </p:nvSpPr>
        <p:spPr>
          <a:xfrm>
            <a:off x="283029" y="5910941"/>
            <a:ext cx="4855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Ajay K P</a:t>
            </a:r>
          </a:p>
        </p:txBody>
      </p:sp>
    </p:spTree>
    <p:extLst>
      <p:ext uri="{BB962C8B-B14F-4D97-AF65-F5344CB8AC3E}">
        <p14:creationId xmlns:p14="http://schemas.microsoft.com/office/powerpoint/2010/main" val="33462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C6BFF-49AD-5B47-1CF8-E0BB9FA24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11890-BD13-DB35-D06A-D80B990751D0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Q7.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the Highest Rated AI Tool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B43C6-1EE2-7171-02EB-86DC3C9F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4" y="976889"/>
            <a:ext cx="8023191" cy="2005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9D275-5735-F722-9C1A-E972F5D8CC45}"/>
              </a:ext>
            </a:extLst>
          </p:cNvPr>
          <p:cNvSpPr txBox="1"/>
          <p:nvPr/>
        </p:nvSpPr>
        <p:spPr>
          <a:xfrm>
            <a:off x="391887" y="3254830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03465-3093-3AD2-826E-BCCF8A8E6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" y="3976625"/>
            <a:ext cx="6285433" cy="11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5E5F-26D4-4D25-FC74-691F7758B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337E9-B44D-6607-92C4-52D514828F0A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Q8.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Show Average Queries Made by Subscription Type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AFEE1-F75E-FA42-9B46-FAEF4542E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" y="924526"/>
            <a:ext cx="8668921" cy="1209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6FF69-39A2-09B7-19D7-116B6E79EB1C}"/>
              </a:ext>
            </a:extLst>
          </p:cNvPr>
          <p:cNvSpPr txBox="1"/>
          <p:nvPr/>
        </p:nvSpPr>
        <p:spPr>
          <a:xfrm>
            <a:off x="489857" y="2438400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037FF-D174-43CF-86A2-48C6D9C1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8" y="3273774"/>
            <a:ext cx="6259615" cy="23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09D4-3984-E21D-F6DA-D69E65B9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F1FFC-EE65-C252-BDAF-54D22D20B434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Q9.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AI Tools with More Than 20 Queries?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639A1-F0AD-695E-CEA5-4AE052E6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57"/>
          <a:stretch/>
        </p:blipFill>
        <p:spPr>
          <a:xfrm>
            <a:off x="434381" y="917718"/>
            <a:ext cx="6771962" cy="1009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08CB6-2759-25EE-1BFC-0E90D270C0F3}"/>
              </a:ext>
            </a:extLst>
          </p:cNvPr>
          <p:cNvSpPr txBox="1"/>
          <p:nvPr/>
        </p:nvSpPr>
        <p:spPr>
          <a:xfrm>
            <a:off x="337456" y="2046513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6D896D-BD71-7793-E281-3DD5315F9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2667000"/>
            <a:ext cx="5301343" cy="38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3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7A49-FCC1-7CBA-4E66-F72EA6FD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2F148-C074-D29F-72E0-C2D8610E39C4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Q10.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Show AI Tool Usage Trends Over Time (Using DATE Functions) ?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D58C-5F20-3BD6-AAA2-046C28AB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4" y="893902"/>
            <a:ext cx="9840698" cy="1238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7C76E-BFED-AB7E-CD53-CC52A9F6B9A5}"/>
              </a:ext>
            </a:extLst>
          </p:cNvPr>
          <p:cNvSpPr txBox="1"/>
          <p:nvPr/>
        </p:nvSpPr>
        <p:spPr>
          <a:xfrm>
            <a:off x="468084" y="2481942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2F72B-0DDA-6743-2612-09489DD9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8" y="3226121"/>
            <a:ext cx="7326601" cy="33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BEF0B-61CB-BD86-9C3C-22B3D5BE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66099-2B42-FCF5-2368-2C072F48D511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Q11.</a:t>
            </a:r>
            <a:r>
              <a:rPr lang="en-US" sz="2800" b="1" dirty="0"/>
              <a:t> Show AI Tools Used by Free Users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1F95-CA84-8B01-21FB-FB0AD9389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9" y="869401"/>
            <a:ext cx="7157524" cy="1808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FBF7E-CCAB-7B98-917E-FB383B14D942}"/>
              </a:ext>
            </a:extLst>
          </p:cNvPr>
          <p:cNvSpPr txBox="1"/>
          <p:nvPr/>
        </p:nvSpPr>
        <p:spPr>
          <a:xfrm>
            <a:off x="468084" y="2982685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088D7-BD59-F981-4B0D-9896C7F3E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5" y="3566329"/>
            <a:ext cx="7039972" cy="24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1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97EFD-6C38-7437-7BEE-9CAE33BAC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31F85-8BC7-5387-6CC0-3D1432C65C22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Q12.</a:t>
            </a:r>
            <a:r>
              <a:rPr lang="en-US" sz="2800" b="1" dirty="0"/>
              <a:t> Find Top 3 AI Tools with the Most Users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F022A-5C0A-0D69-1F86-979DC057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3" y="925863"/>
            <a:ext cx="6651533" cy="1870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B1FF2-CA66-2DDA-B665-DEF53C99B7ED}"/>
              </a:ext>
            </a:extLst>
          </p:cNvPr>
          <p:cNvSpPr txBox="1"/>
          <p:nvPr/>
        </p:nvSpPr>
        <p:spPr>
          <a:xfrm>
            <a:off x="468084" y="2982685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F86D3-EE5E-AA2A-F3B0-5E448EED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" y="3812623"/>
            <a:ext cx="272453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E8263-0E9D-4A5E-61AC-4B793084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81AE4-3A45-20DD-6CE6-3BEB5397F626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Q13. </a:t>
            </a:r>
            <a:r>
              <a:rPr lang="en-US" sz="2800" b="1" dirty="0"/>
              <a:t>Find AI Tool with the Highest Engagement ?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96122-EF78-2535-7B88-DBD773D4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" y="963220"/>
            <a:ext cx="7035959" cy="301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8E1E-1DA2-7916-5152-C3F2FE64DD1F}"/>
              </a:ext>
            </a:extLst>
          </p:cNvPr>
          <p:cNvSpPr txBox="1"/>
          <p:nvPr/>
        </p:nvSpPr>
        <p:spPr>
          <a:xfrm>
            <a:off x="315684" y="4136570"/>
            <a:ext cx="3178630" cy="53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9A688-C1D4-8650-4528-6BD49D11B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9" y="4746172"/>
            <a:ext cx="7022858" cy="1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34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C645C-8E4C-9DBD-2E4F-4B76FD09EC74}"/>
              </a:ext>
            </a:extLst>
          </p:cNvPr>
          <p:cNvSpPr txBox="1"/>
          <p:nvPr/>
        </p:nvSpPr>
        <p:spPr>
          <a:xfrm>
            <a:off x="1621971" y="468085"/>
            <a:ext cx="1086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latin typeface="Aptos ExtraBold" panose="020B0004020202020204" pitchFamily="34" charset="0"/>
              </a:rPr>
              <a:t>AI Tool Usage Analysis with SQL</a:t>
            </a:r>
            <a:endParaRPr lang="en-IN" sz="4800" b="1" spc="300" dirty="0">
              <a:latin typeface="Aptos ExtraBold" panose="020B0004020202020204" pitchFamily="34" charset="0"/>
            </a:endParaRPr>
          </a:p>
        </p:txBody>
      </p:sp>
      <p:pic>
        <p:nvPicPr>
          <p:cNvPr id="8" name="Graphic 7" descr="Microscope with solid fill">
            <a:extLst>
              <a:ext uri="{FF2B5EF4-FFF2-40B4-BE49-F238E27FC236}">
                <a16:creationId xmlns:a16="http://schemas.microsoft.com/office/drawing/2014/main" id="{0737402F-0AF8-FE20-4F6A-81FC371D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85" y="141513"/>
            <a:ext cx="1317171" cy="1317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129E5-A27A-1FA5-2CB1-0699C1241D86}"/>
              </a:ext>
            </a:extLst>
          </p:cNvPr>
          <p:cNvSpPr txBox="1"/>
          <p:nvPr/>
        </p:nvSpPr>
        <p:spPr>
          <a:xfrm>
            <a:off x="544286" y="1839687"/>
            <a:ext cx="11125200" cy="307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FFC00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OVERVIEW :-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This project </a:t>
            </a:r>
            <a:r>
              <a:rPr lang="en-IN" sz="2200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analyzes</a:t>
            </a: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ai tool usage trends, performance, and user engagement using </a:t>
            </a:r>
            <a:r>
              <a:rPr lang="en-IN" sz="2200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sql</a:t>
            </a: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The dataset contains information about AI tools, users, and interactions, including:</a:t>
            </a:r>
            <a:b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✔ AI tool names and their performance metrics (queries, response time, ratings).</a:t>
            </a:r>
            <a:b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✔ User data (unique users, subscription types, and engagement levels).</a:t>
            </a:r>
            <a:b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✔ Usage patterns across different time periods.</a:t>
            </a:r>
          </a:p>
        </p:txBody>
      </p:sp>
    </p:spTree>
    <p:extLst>
      <p:ext uri="{BB962C8B-B14F-4D97-AF65-F5344CB8AC3E}">
        <p14:creationId xmlns:p14="http://schemas.microsoft.com/office/powerpoint/2010/main" val="18361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F740-3716-27EC-E8B3-F741F7A0E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76358-49C7-80CE-EDC4-0C778202B5BA}"/>
              </a:ext>
            </a:extLst>
          </p:cNvPr>
          <p:cNvSpPr txBox="1"/>
          <p:nvPr/>
        </p:nvSpPr>
        <p:spPr>
          <a:xfrm>
            <a:off x="239485" y="108858"/>
            <a:ext cx="6825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Problem Statement </a:t>
            </a:r>
          </a:p>
          <a:p>
            <a:endParaRPr lang="en-IN" sz="3000" b="1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ExtraBold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863B0-0979-FADD-ED3A-7D61F002DBE1}"/>
              </a:ext>
            </a:extLst>
          </p:cNvPr>
          <p:cNvSpPr/>
          <p:nvPr/>
        </p:nvSpPr>
        <p:spPr>
          <a:xfrm>
            <a:off x="293914" y="838201"/>
            <a:ext cx="11397343" cy="21336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the growing adoption of AI tools, businesses need to optimize performance and user engagement. The goal is to: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🔹 Identify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frequently used AI tools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total queries.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🔹 Determine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fastest AI tools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analyzing response times.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🔹 Evaluate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levels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on queries and ratings.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🔹 Compare AI tool usage across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subscription types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(Free, Premium, etc.).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🔹 Track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tool trends over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strategic decision-making.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B3C32-385A-F75D-7C1C-EA76F38674FA}"/>
              </a:ext>
            </a:extLst>
          </p:cNvPr>
          <p:cNvSpPr txBox="1"/>
          <p:nvPr/>
        </p:nvSpPr>
        <p:spPr>
          <a:xfrm>
            <a:off x="304800" y="3537856"/>
            <a:ext cx="11364686" cy="24929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66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Task</a:t>
            </a:r>
          </a:p>
          <a:p>
            <a:endParaRPr lang="en-IN" sz="2000" b="1" dirty="0">
              <a:solidFill>
                <a:srgbClr val="66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/>
              <a:t>✔ Extracted and </a:t>
            </a:r>
            <a:r>
              <a:rPr lang="en-IN" dirty="0" err="1"/>
              <a:t>analyzed</a:t>
            </a:r>
            <a:r>
              <a:rPr lang="en-IN" dirty="0"/>
              <a:t> AI tool usage data using </a:t>
            </a:r>
            <a:r>
              <a:rPr lang="en-IN" b="1" dirty="0"/>
              <a:t>SQL queries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✔ Performed </a:t>
            </a:r>
            <a:r>
              <a:rPr lang="en-IN" b="1" dirty="0"/>
              <a:t>aggregations, filtering, and joins</a:t>
            </a:r>
            <a:r>
              <a:rPr lang="en-IN" dirty="0"/>
              <a:t> to derive key insights.</a:t>
            </a:r>
            <a:br>
              <a:rPr lang="en-IN" dirty="0"/>
            </a:br>
            <a:r>
              <a:rPr lang="en-IN" dirty="0"/>
              <a:t>✔ Identified </a:t>
            </a:r>
            <a:r>
              <a:rPr lang="en-IN" b="1" dirty="0"/>
              <a:t>AI tool popularity, response times, and engagement metrics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✔ Used </a:t>
            </a:r>
            <a:r>
              <a:rPr lang="en-IN" b="1" dirty="0"/>
              <a:t>CTEs and HAVING clauses</a:t>
            </a:r>
            <a:r>
              <a:rPr lang="en-IN" dirty="0"/>
              <a:t> to refine data analysis.</a:t>
            </a:r>
            <a:br>
              <a:rPr lang="en-IN" dirty="0"/>
            </a:br>
            <a:r>
              <a:rPr lang="en-IN" dirty="0"/>
              <a:t>✔ Provided data-driven recommendations to </a:t>
            </a:r>
            <a:r>
              <a:rPr lang="en-IN" b="1" dirty="0"/>
              <a:t>enhance AI tool performance and user satisfaction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9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0F2E-EF14-2803-DDB8-06B630E1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15320-C8EF-E537-A855-D9705E237F4B}"/>
              </a:ext>
            </a:extLst>
          </p:cNvPr>
          <p:cNvSpPr txBox="1"/>
          <p:nvPr/>
        </p:nvSpPr>
        <p:spPr>
          <a:xfrm>
            <a:off x="315686" y="239485"/>
            <a:ext cx="1052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Q1. </a:t>
            </a:r>
            <a:r>
              <a:rPr lang="en-IN" sz="2800" b="1" dirty="0"/>
              <a:t>Show The Entire Table Details ?</a:t>
            </a:r>
            <a:br>
              <a:rPr lang="en-IN" sz="2800" b="1" dirty="0"/>
            </a:b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FBB03-AFEE-9F81-29B5-2862507C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9" y="854500"/>
            <a:ext cx="5876592" cy="495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D09A1-5B83-D69D-DC3E-D7DE00BCD846}"/>
              </a:ext>
            </a:extLst>
          </p:cNvPr>
          <p:cNvSpPr txBox="1"/>
          <p:nvPr/>
        </p:nvSpPr>
        <p:spPr>
          <a:xfrm>
            <a:off x="97972" y="1643743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1735D-C193-94AF-7F66-E078C1170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2351314"/>
            <a:ext cx="11963399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0E92-2C39-136D-90A9-029F5763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43B1B-7AD2-5809-29CD-25DEEEC450C6}"/>
              </a:ext>
            </a:extLst>
          </p:cNvPr>
          <p:cNvSpPr txBox="1"/>
          <p:nvPr/>
        </p:nvSpPr>
        <p:spPr>
          <a:xfrm>
            <a:off x="315686" y="239485"/>
            <a:ext cx="1052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Q2.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the Most Popular AI Tool (Total Queries) ?</a:t>
            </a:r>
            <a:br>
              <a:rPr lang="en-IN" sz="2800" b="1" dirty="0"/>
            </a:b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7B219-97C8-069B-7DC5-9549D07C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7" y="838093"/>
            <a:ext cx="6039693" cy="1524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65136-30CF-AC59-6519-3E3B60F03C69}"/>
              </a:ext>
            </a:extLst>
          </p:cNvPr>
          <p:cNvSpPr txBox="1"/>
          <p:nvPr/>
        </p:nvSpPr>
        <p:spPr>
          <a:xfrm>
            <a:off x="304800" y="2547258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31078-C949-CFC4-FBBE-198AB488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9" y="3317286"/>
            <a:ext cx="6192140" cy="3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C265-F97E-4CE4-0894-58A209BC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1B771-347D-59C7-7B1C-1EA64BD7A4C1}"/>
              </a:ext>
            </a:extLst>
          </p:cNvPr>
          <p:cNvSpPr txBox="1"/>
          <p:nvPr/>
        </p:nvSpPr>
        <p:spPr>
          <a:xfrm>
            <a:off x="315686" y="239485"/>
            <a:ext cx="1052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Q3.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the AI Tool with the Fastest Response Time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3E979-E0B0-E68D-593A-399A8769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7" y="893207"/>
            <a:ext cx="7335274" cy="145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13E36-47C4-A042-5739-7061828B111B}"/>
              </a:ext>
            </a:extLst>
          </p:cNvPr>
          <p:cNvSpPr txBox="1"/>
          <p:nvPr/>
        </p:nvSpPr>
        <p:spPr>
          <a:xfrm>
            <a:off x="435429" y="2525487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F911D-A41D-6B79-0454-122FED25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6" y="3264227"/>
            <a:ext cx="7276033" cy="30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DA00A-C612-7F07-B05B-27CE7D86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2DCF5-AE0E-8D32-65C9-D9B2F7F67E82}"/>
              </a:ext>
            </a:extLst>
          </p:cNvPr>
          <p:cNvSpPr txBox="1"/>
          <p:nvPr/>
        </p:nvSpPr>
        <p:spPr>
          <a:xfrm>
            <a:off x="315686" y="239485"/>
            <a:ext cx="1052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Q4.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Count Total Users Who Used Each AI Tool ?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F106F-14B7-BE8D-2FE3-376661DB54C9}"/>
              </a:ext>
            </a:extLst>
          </p:cNvPr>
          <p:cNvSpPr txBox="1"/>
          <p:nvPr/>
        </p:nvSpPr>
        <p:spPr>
          <a:xfrm>
            <a:off x="435429" y="2525487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99527-C890-6A24-5FE9-A28792ED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0" y="773465"/>
            <a:ext cx="6810141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3D769-3F4F-D471-647B-FD706D04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6" y="3232929"/>
            <a:ext cx="6839834" cy="29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E5F4-442C-0D6D-502D-61BFCF5D9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609D0-F3D1-EED8-E9FC-6F0B02452F30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Q5.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Users Who Have Made More Than 30 Queries from highest to lowest ?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0599F-F39E-FA64-2BA9-994FD5E2864A}"/>
              </a:ext>
            </a:extLst>
          </p:cNvPr>
          <p:cNvSpPr txBox="1"/>
          <p:nvPr/>
        </p:nvSpPr>
        <p:spPr>
          <a:xfrm>
            <a:off x="435429" y="2525487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B4C2D-94AB-3E39-7901-0AA8ACCB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5" y="923851"/>
            <a:ext cx="6843604" cy="1536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C9A62-0880-B0CD-8052-60CD58621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7" y="3015341"/>
            <a:ext cx="4190679" cy="37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236-BAB9-FF54-B475-FF630223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CAFBB-AA8E-414A-8210-F92A79EBF696}"/>
              </a:ext>
            </a:extLst>
          </p:cNvPr>
          <p:cNvSpPr txBox="1"/>
          <p:nvPr/>
        </p:nvSpPr>
        <p:spPr>
          <a:xfrm>
            <a:off x="304800" y="206830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Q6.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/>
              <a:t>Find AI Tools Used in February 2024 ?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A36A5-D2C3-AA1D-CAA6-9A91F964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8" y="947656"/>
            <a:ext cx="6024968" cy="1197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361EB-058F-011A-ED75-87288B3FC51D}"/>
              </a:ext>
            </a:extLst>
          </p:cNvPr>
          <p:cNvSpPr txBox="1"/>
          <p:nvPr/>
        </p:nvSpPr>
        <p:spPr>
          <a:xfrm>
            <a:off x="424544" y="2340430"/>
            <a:ext cx="321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I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4B274-35EE-4297-B995-ED5D6967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3044457"/>
            <a:ext cx="2924981" cy="32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409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Aptos ExtraBold</vt:lpstr>
      <vt:lpstr>Arial</vt:lpstr>
      <vt:lpstr>Calibri</vt:lpstr>
      <vt:lpstr>Calibri Light</vt:lpstr>
      <vt:lpstr>Segoe UI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KP</dc:creator>
  <cp:lastModifiedBy>AJAY KP</cp:lastModifiedBy>
  <cp:revision>1</cp:revision>
  <dcterms:created xsi:type="dcterms:W3CDTF">2025-02-22T18:00:16Z</dcterms:created>
  <dcterms:modified xsi:type="dcterms:W3CDTF">2025-02-22T19:55:05Z</dcterms:modified>
</cp:coreProperties>
</file>