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85EBBD1-44FA-431E-BDB0-F1F4B8C4B0C9}"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59B03-6BF0-4204-B80F-468B82F2D0E4}" type="slidenum">
              <a:rPr lang="en-IN" smtClean="0"/>
              <a:t>‹#›</a:t>
            </a:fld>
            <a:endParaRPr lang="en-IN"/>
          </a:p>
        </p:txBody>
      </p:sp>
    </p:spTree>
    <p:extLst>
      <p:ext uri="{BB962C8B-B14F-4D97-AF65-F5344CB8AC3E}">
        <p14:creationId xmlns:p14="http://schemas.microsoft.com/office/powerpoint/2010/main" val="324112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5EBBD1-44FA-431E-BDB0-F1F4B8C4B0C9}"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59B03-6BF0-4204-B80F-468B82F2D0E4}" type="slidenum">
              <a:rPr lang="en-IN" smtClean="0"/>
              <a:t>‹#›</a:t>
            </a:fld>
            <a:endParaRPr lang="en-IN"/>
          </a:p>
        </p:txBody>
      </p:sp>
    </p:spTree>
    <p:extLst>
      <p:ext uri="{BB962C8B-B14F-4D97-AF65-F5344CB8AC3E}">
        <p14:creationId xmlns:p14="http://schemas.microsoft.com/office/powerpoint/2010/main" val="3140122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5EBBD1-44FA-431E-BDB0-F1F4B8C4B0C9}"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59B03-6BF0-4204-B80F-468B82F2D0E4}" type="slidenum">
              <a:rPr lang="en-IN" smtClean="0"/>
              <a:t>‹#›</a:t>
            </a:fld>
            <a:endParaRPr lang="en-IN"/>
          </a:p>
        </p:txBody>
      </p:sp>
    </p:spTree>
    <p:extLst>
      <p:ext uri="{BB962C8B-B14F-4D97-AF65-F5344CB8AC3E}">
        <p14:creationId xmlns:p14="http://schemas.microsoft.com/office/powerpoint/2010/main" val="3452761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5EBBD1-44FA-431E-BDB0-F1F4B8C4B0C9}"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59B03-6BF0-4204-B80F-468B82F2D0E4}" type="slidenum">
              <a:rPr lang="en-IN" smtClean="0"/>
              <a:t>‹#›</a:t>
            </a:fld>
            <a:endParaRPr lang="en-IN"/>
          </a:p>
        </p:txBody>
      </p:sp>
    </p:spTree>
    <p:extLst>
      <p:ext uri="{BB962C8B-B14F-4D97-AF65-F5344CB8AC3E}">
        <p14:creationId xmlns:p14="http://schemas.microsoft.com/office/powerpoint/2010/main" val="195546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5EBBD1-44FA-431E-BDB0-F1F4B8C4B0C9}"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59B03-6BF0-4204-B80F-468B82F2D0E4}" type="slidenum">
              <a:rPr lang="en-IN" smtClean="0"/>
              <a:t>‹#›</a:t>
            </a:fld>
            <a:endParaRPr lang="en-IN"/>
          </a:p>
        </p:txBody>
      </p:sp>
    </p:spTree>
    <p:extLst>
      <p:ext uri="{BB962C8B-B14F-4D97-AF65-F5344CB8AC3E}">
        <p14:creationId xmlns:p14="http://schemas.microsoft.com/office/powerpoint/2010/main" val="400072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85EBBD1-44FA-431E-BDB0-F1F4B8C4B0C9}"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59B03-6BF0-4204-B80F-468B82F2D0E4}" type="slidenum">
              <a:rPr lang="en-IN" smtClean="0"/>
              <a:t>‹#›</a:t>
            </a:fld>
            <a:endParaRPr lang="en-IN"/>
          </a:p>
        </p:txBody>
      </p:sp>
    </p:spTree>
    <p:extLst>
      <p:ext uri="{BB962C8B-B14F-4D97-AF65-F5344CB8AC3E}">
        <p14:creationId xmlns:p14="http://schemas.microsoft.com/office/powerpoint/2010/main" val="92285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85EBBD1-44FA-431E-BDB0-F1F4B8C4B0C9}" type="datetimeFigureOut">
              <a:rPr lang="en-IN" smtClean="0"/>
              <a:t>22-11-2022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C59B03-6BF0-4204-B80F-468B82F2D0E4}" type="slidenum">
              <a:rPr lang="en-IN" smtClean="0"/>
              <a:t>‹#›</a:t>
            </a:fld>
            <a:endParaRPr lang="en-IN"/>
          </a:p>
        </p:txBody>
      </p:sp>
    </p:spTree>
    <p:extLst>
      <p:ext uri="{BB962C8B-B14F-4D97-AF65-F5344CB8AC3E}">
        <p14:creationId xmlns:p14="http://schemas.microsoft.com/office/powerpoint/2010/main" val="3609136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85EBBD1-44FA-431E-BDB0-F1F4B8C4B0C9}" type="datetimeFigureOut">
              <a:rPr lang="en-IN" smtClean="0"/>
              <a:t>22-11-2022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C59B03-6BF0-4204-B80F-468B82F2D0E4}" type="slidenum">
              <a:rPr lang="en-IN" smtClean="0"/>
              <a:t>‹#›</a:t>
            </a:fld>
            <a:endParaRPr lang="en-IN"/>
          </a:p>
        </p:txBody>
      </p:sp>
    </p:spTree>
    <p:extLst>
      <p:ext uri="{BB962C8B-B14F-4D97-AF65-F5344CB8AC3E}">
        <p14:creationId xmlns:p14="http://schemas.microsoft.com/office/powerpoint/2010/main" val="4255757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EBBD1-44FA-431E-BDB0-F1F4B8C4B0C9}" type="datetimeFigureOut">
              <a:rPr lang="en-IN" smtClean="0"/>
              <a:t>22-11-2022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C59B03-6BF0-4204-B80F-468B82F2D0E4}" type="slidenum">
              <a:rPr lang="en-IN" smtClean="0"/>
              <a:t>‹#›</a:t>
            </a:fld>
            <a:endParaRPr lang="en-IN"/>
          </a:p>
        </p:txBody>
      </p:sp>
    </p:spTree>
    <p:extLst>
      <p:ext uri="{BB962C8B-B14F-4D97-AF65-F5344CB8AC3E}">
        <p14:creationId xmlns:p14="http://schemas.microsoft.com/office/powerpoint/2010/main" val="132747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EBBD1-44FA-431E-BDB0-F1F4B8C4B0C9}"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59B03-6BF0-4204-B80F-468B82F2D0E4}" type="slidenum">
              <a:rPr lang="en-IN" smtClean="0"/>
              <a:t>‹#›</a:t>
            </a:fld>
            <a:endParaRPr lang="en-IN"/>
          </a:p>
        </p:txBody>
      </p:sp>
    </p:spTree>
    <p:extLst>
      <p:ext uri="{BB962C8B-B14F-4D97-AF65-F5344CB8AC3E}">
        <p14:creationId xmlns:p14="http://schemas.microsoft.com/office/powerpoint/2010/main" val="264501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EBBD1-44FA-431E-BDB0-F1F4B8C4B0C9}"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59B03-6BF0-4204-B80F-468B82F2D0E4}" type="slidenum">
              <a:rPr lang="en-IN" smtClean="0"/>
              <a:t>‹#›</a:t>
            </a:fld>
            <a:endParaRPr lang="en-IN"/>
          </a:p>
        </p:txBody>
      </p:sp>
    </p:spTree>
    <p:extLst>
      <p:ext uri="{BB962C8B-B14F-4D97-AF65-F5344CB8AC3E}">
        <p14:creationId xmlns:p14="http://schemas.microsoft.com/office/powerpoint/2010/main" val="261104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EBBD1-44FA-431E-BDB0-F1F4B8C4B0C9}" type="datetimeFigureOut">
              <a:rPr lang="en-IN" smtClean="0"/>
              <a:t>22-11-2022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59B03-6BF0-4204-B80F-468B82F2D0E4}" type="slidenum">
              <a:rPr lang="en-IN" smtClean="0"/>
              <a:t>‹#›</a:t>
            </a:fld>
            <a:endParaRPr lang="en-IN"/>
          </a:p>
        </p:txBody>
      </p:sp>
    </p:spTree>
    <p:extLst>
      <p:ext uri="{BB962C8B-B14F-4D97-AF65-F5344CB8AC3E}">
        <p14:creationId xmlns:p14="http://schemas.microsoft.com/office/powerpoint/2010/main" val="2743729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chemeClr val="tx1">
                    <a:lumMod val="75000"/>
                    <a:lumOff val="25000"/>
                  </a:schemeClr>
                </a:solidFill>
              </a:rPr>
              <a:t>AWS Services and their  Pricing</a:t>
            </a:r>
            <a:endParaRPr lang="en-IN" b="1" dirty="0">
              <a:solidFill>
                <a:schemeClr val="tx1">
                  <a:lumMod val="75000"/>
                  <a:lumOff val="25000"/>
                </a:schemeClr>
              </a:solidFill>
            </a:endParaRPr>
          </a:p>
        </p:txBody>
      </p:sp>
      <p:sp>
        <p:nvSpPr>
          <p:cNvPr id="3" name="Subtitle 2"/>
          <p:cNvSpPr>
            <a:spLocks noGrp="1"/>
          </p:cNvSpPr>
          <p:nvPr>
            <p:ph type="subTitle" idx="1"/>
          </p:nvPr>
        </p:nvSpPr>
        <p:spPr/>
        <p:txBody>
          <a:bodyPr>
            <a:normAutofit lnSpcReduction="10000"/>
          </a:bodyPr>
          <a:lstStyle/>
          <a:p>
            <a:r>
              <a:rPr lang="en-US" dirty="0" smtClean="0"/>
              <a:t>By :</a:t>
            </a:r>
          </a:p>
          <a:p>
            <a:r>
              <a:rPr lang="en-US" dirty="0" smtClean="0"/>
              <a:t>AKHIL K P</a:t>
            </a:r>
          </a:p>
          <a:p>
            <a:r>
              <a:rPr lang="en-US" dirty="0" smtClean="0"/>
              <a:t>ARUN KUMAR V S</a:t>
            </a:r>
          </a:p>
          <a:p>
            <a:r>
              <a:rPr lang="en-US" dirty="0" smtClean="0"/>
              <a:t>VECHAM SANDEEP</a:t>
            </a:r>
            <a:endParaRPr lang="en-IN" dirty="0"/>
          </a:p>
        </p:txBody>
      </p:sp>
    </p:spTree>
    <p:extLst>
      <p:ext uri="{BB962C8B-B14F-4D97-AF65-F5344CB8AC3E}">
        <p14:creationId xmlns:p14="http://schemas.microsoft.com/office/powerpoint/2010/main" val="255973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1. </a:t>
            </a:r>
            <a:r>
              <a:rPr lang="en-IN" b="1" i="1" dirty="0"/>
              <a:t>S3-  simple storage </a:t>
            </a:r>
            <a:r>
              <a:rPr lang="en-IN" b="1" i="1" dirty="0" smtClean="0"/>
              <a:t>service</a:t>
            </a:r>
            <a:endParaRPr lang="en-IN" i="1" u="sng" dirty="0"/>
          </a:p>
        </p:txBody>
      </p:sp>
      <p:sp>
        <p:nvSpPr>
          <p:cNvPr id="3" name="Content Placeholder 2"/>
          <p:cNvSpPr>
            <a:spLocks noGrp="1"/>
          </p:cNvSpPr>
          <p:nvPr>
            <p:ph idx="1"/>
          </p:nvPr>
        </p:nvSpPr>
        <p:spPr/>
        <p:txBody>
          <a:bodyPr/>
          <a:lstStyle/>
          <a:p>
            <a:r>
              <a:rPr lang="en-US" sz="2400" dirty="0"/>
              <a:t>Amazon Simple Storage Service (Amazon S3) is an object storage service that offers industry-leading scalability, data availability, security, and performance. You can use Amazon S3 to store and retrieve any amount of data at any time, from anywhere</a:t>
            </a:r>
            <a:r>
              <a:rPr lang="en-US" sz="2400" dirty="0" smtClean="0"/>
              <a:t>.</a:t>
            </a:r>
          </a:p>
          <a:p>
            <a:pPr marL="0" indent="0">
              <a:buNone/>
            </a:pPr>
            <a:endParaRPr lang="en-IN" dirty="0"/>
          </a:p>
        </p:txBody>
      </p:sp>
      <p:pic>
        <p:nvPicPr>
          <p:cNvPr id="5" name="Picture 4"/>
          <p:cNvPicPr/>
          <p:nvPr/>
        </p:nvPicPr>
        <p:blipFill>
          <a:blip r:embed="rId2"/>
          <a:srcRect/>
          <a:stretch>
            <a:fillRect/>
          </a:stretch>
        </p:blipFill>
        <p:spPr bwMode="auto">
          <a:xfrm>
            <a:off x="838199" y="3483428"/>
            <a:ext cx="10979331" cy="3196045"/>
          </a:xfrm>
          <a:prstGeom prst="rect">
            <a:avLst/>
          </a:prstGeom>
          <a:noFill/>
          <a:ln w="9525">
            <a:noFill/>
            <a:miter lim="800000"/>
            <a:headEnd/>
            <a:tailEnd/>
          </a:ln>
        </p:spPr>
      </p:pic>
    </p:spTree>
    <p:extLst>
      <p:ext uri="{BB962C8B-B14F-4D97-AF65-F5344CB8AC3E}">
        <p14:creationId xmlns:p14="http://schemas.microsoft.com/office/powerpoint/2010/main" val="3111129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2. EC2 </a:t>
            </a:r>
            <a:r>
              <a:rPr lang="en-IN" b="1" i="1" dirty="0"/>
              <a:t>– </a:t>
            </a:r>
            <a:r>
              <a:rPr lang="en-IN" b="1" i="1" dirty="0" smtClean="0"/>
              <a:t>Elastic Compute Cloud</a:t>
            </a:r>
            <a:endParaRPr lang="en-IN" b="1" dirty="0"/>
          </a:p>
        </p:txBody>
      </p:sp>
      <p:sp>
        <p:nvSpPr>
          <p:cNvPr id="3" name="Content Placeholder 2"/>
          <p:cNvSpPr>
            <a:spLocks noGrp="1"/>
          </p:cNvSpPr>
          <p:nvPr>
            <p:ph idx="1"/>
          </p:nvPr>
        </p:nvSpPr>
        <p:spPr/>
        <p:txBody>
          <a:bodyPr>
            <a:normAutofit/>
          </a:bodyPr>
          <a:lstStyle/>
          <a:p>
            <a:r>
              <a:rPr lang="en-US" sz="2400" dirty="0"/>
              <a:t>Amazon Elastic Compute Cloud (Amazon EC2) is a web service that provides secure, resizable compute capacity in the cloud. It is designed to make web-scale cloud computing easier for developers. Amazon EC2's simple web service interface allows you to obtain and configure capacity with minimal friction</a:t>
            </a:r>
            <a:r>
              <a:rPr lang="en-US" sz="2400" dirty="0" smtClean="0"/>
              <a:t>.</a:t>
            </a:r>
          </a:p>
          <a:p>
            <a:pPr marL="0" indent="0">
              <a:buNone/>
            </a:pPr>
            <a:endParaRPr lang="en-IN" sz="2400" dirty="0"/>
          </a:p>
        </p:txBody>
      </p:sp>
      <p:pic>
        <p:nvPicPr>
          <p:cNvPr id="4" name="Picture 3" descr="Check it Out – New AWS Pricing Calculator for EC2 and EBS | AWS News Blog"/>
          <p:cNvPicPr/>
          <p:nvPr/>
        </p:nvPicPr>
        <p:blipFill>
          <a:blip r:embed="rId2"/>
          <a:srcRect/>
          <a:stretch>
            <a:fillRect/>
          </a:stretch>
        </p:blipFill>
        <p:spPr bwMode="auto">
          <a:xfrm>
            <a:off x="1097280" y="3300548"/>
            <a:ext cx="9457509" cy="3557452"/>
          </a:xfrm>
          <a:prstGeom prst="rect">
            <a:avLst/>
          </a:prstGeom>
          <a:noFill/>
          <a:ln w="9525">
            <a:noFill/>
            <a:miter lim="800000"/>
            <a:headEnd/>
            <a:tailEnd/>
          </a:ln>
        </p:spPr>
      </p:pic>
    </p:spTree>
    <p:extLst>
      <p:ext uri="{BB962C8B-B14F-4D97-AF65-F5344CB8AC3E}">
        <p14:creationId xmlns:p14="http://schemas.microsoft.com/office/powerpoint/2010/main" val="91876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3. Cloud </a:t>
            </a:r>
            <a:r>
              <a:rPr lang="en-IN" b="1" i="1" dirty="0"/>
              <a:t>front</a:t>
            </a:r>
            <a:endParaRPr lang="en-IN" i="1" dirty="0"/>
          </a:p>
        </p:txBody>
      </p:sp>
      <p:sp>
        <p:nvSpPr>
          <p:cNvPr id="3" name="Content Placeholder 2"/>
          <p:cNvSpPr>
            <a:spLocks noGrp="1"/>
          </p:cNvSpPr>
          <p:nvPr>
            <p:ph idx="1"/>
          </p:nvPr>
        </p:nvSpPr>
        <p:spPr/>
        <p:txBody>
          <a:bodyPr/>
          <a:lstStyle/>
          <a:p>
            <a:r>
              <a:rPr lang="en-US" sz="2400" dirty="0"/>
              <a:t>Amazon </a:t>
            </a:r>
            <a:r>
              <a:rPr lang="en-US" sz="2400" dirty="0" err="1"/>
              <a:t>CloudFront</a:t>
            </a:r>
            <a:r>
              <a:rPr lang="en-US" sz="2400" dirty="0"/>
              <a:t> is a web service that speeds up distribution of your static and dynamic web content, such as . html, . </a:t>
            </a:r>
            <a:r>
              <a:rPr lang="en-US" sz="2400" dirty="0" err="1"/>
              <a:t>css</a:t>
            </a:r>
            <a:r>
              <a:rPr lang="en-US" sz="2400" dirty="0"/>
              <a:t>, . </a:t>
            </a:r>
            <a:r>
              <a:rPr lang="en-US" sz="2400" dirty="0" err="1"/>
              <a:t>js</a:t>
            </a:r>
            <a:r>
              <a:rPr lang="en-US" sz="2400" dirty="0"/>
              <a:t>, and image files, to your users. </a:t>
            </a:r>
            <a:r>
              <a:rPr lang="en-US" sz="2400" dirty="0" err="1"/>
              <a:t>CloudFront</a:t>
            </a:r>
            <a:r>
              <a:rPr lang="en-US" sz="2400" dirty="0"/>
              <a:t> delivers your content through a worldwide network of data centers called edge locations</a:t>
            </a:r>
            <a:r>
              <a:rPr lang="en-US" dirty="0" smtClean="0"/>
              <a:t>.</a:t>
            </a:r>
          </a:p>
          <a:p>
            <a:pPr marL="0" indent="0">
              <a:buNone/>
            </a:pPr>
            <a:endParaRPr lang="en-IN" dirty="0"/>
          </a:p>
        </p:txBody>
      </p:sp>
      <p:pic>
        <p:nvPicPr>
          <p:cNvPr id="4" name="Picture 3"/>
          <p:cNvPicPr/>
          <p:nvPr/>
        </p:nvPicPr>
        <p:blipFill>
          <a:blip r:embed="rId2"/>
          <a:srcRect/>
          <a:stretch>
            <a:fillRect/>
          </a:stretch>
        </p:blipFill>
        <p:spPr bwMode="auto">
          <a:xfrm>
            <a:off x="914400" y="3590335"/>
            <a:ext cx="10537371" cy="3080431"/>
          </a:xfrm>
          <a:prstGeom prst="rect">
            <a:avLst/>
          </a:prstGeom>
          <a:noFill/>
          <a:ln w="9525">
            <a:noFill/>
            <a:miter lim="800000"/>
            <a:headEnd/>
            <a:tailEnd/>
          </a:ln>
        </p:spPr>
      </p:pic>
    </p:spTree>
    <p:extLst>
      <p:ext uri="{BB962C8B-B14F-4D97-AF65-F5344CB8AC3E}">
        <p14:creationId xmlns:p14="http://schemas.microsoft.com/office/powerpoint/2010/main" val="165421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IN" b="1" dirty="0"/>
              <a:t> </a:t>
            </a:r>
            <a:r>
              <a:rPr lang="en-IN" dirty="0"/>
              <a:t/>
            </a:r>
            <a:br>
              <a:rPr lang="en-IN" dirty="0"/>
            </a:br>
            <a:r>
              <a:rPr lang="en-IN" b="1" i="1" dirty="0" smtClean="0"/>
              <a:t>4. Code </a:t>
            </a:r>
            <a:r>
              <a:rPr lang="en-IN" b="1" i="1" dirty="0"/>
              <a:t>commit </a:t>
            </a:r>
            <a:r>
              <a:rPr lang="en-IN" dirty="0"/>
              <a:t/>
            </a:r>
            <a:br>
              <a:rPr lang="en-IN" dirty="0"/>
            </a:br>
            <a:endParaRPr lang="en-IN" dirty="0"/>
          </a:p>
        </p:txBody>
      </p:sp>
      <p:sp>
        <p:nvSpPr>
          <p:cNvPr id="3" name="Content Placeholder 2"/>
          <p:cNvSpPr>
            <a:spLocks noGrp="1"/>
          </p:cNvSpPr>
          <p:nvPr>
            <p:ph idx="1"/>
          </p:nvPr>
        </p:nvSpPr>
        <p:spPr/>
        <p:txBody>
          <a:bodyPr/>
          <a:lstStyle/>
          <a:p>
            <a:r>
              <a:rPr lang="en-IN" sz="2400" dirty="0"/>
              <a:t>Anyone with an AWS account can get started with AWS Code Commit for free. Your account gets 5 active users per month for free (within limits), after which you pay $1.00 per additional active user per month. There are no upfront fees or commitments</a:t>
            </a:r>
            <a:r>
              <a:rPr lang="en-IN" sz="2400" dirty="0" smtClean="0"/>
              <a:t>.</a:t>
            </a:r>
          </a:p>
          <a:p>
            <a:pPr marL="0" indent="0">
              <a:buNone/>
            </a:pPr>
            <a:endParaRPr lang="en-IN" dirty="0"/>
          </a:p>
        </p:txBody>
      </p:sp>
      <p:pic>
        <p:nvPicPr>
          <p:cNvPr id="4" name="Picture 3"/>
          <p:cNvPicPr/>
          <p:nvPr/>
        </p:nvPicPr>
        <p:blipFill>
          <a:blip r:embed="rId2"/>
          <a:srcRect/>
          <a:stretch>
            <a:fillRect/>
          </a:stretch>
        </p:blipFill>
        <p:spPr bwMode="auto">
          <a:xfrm>
            <a:off x="838199" y="3213464"/>
            <a:ext cx="10639697" cy="3709850"/>
          </a:xfrm>
          <a:prstGeom prst="rect">
            <a:avLst/>
          </a:prstGeom>
          <a:noFill/>
          <a:ln w="9525">
            <a:noFill/>
            <a:miter lim="800000"/>
            <a:headEnd/>
            <a:tailEnd/>
          </a:ln>
        </p:spPr>
      </p:pic>
    </p:spTree>
    <p:extLst>
      <p:ext uri="{BB962C8B-B14F-4D97-AF65-F5344CB8AC3E}">
        <p14:creationId xmlns:p14="http://schemas.microsoft.com/office/powerpoint/2010/main" val="141133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5. IAM (Identity and Access Management)</a:t>
            </a:r>
            <a:endParaRPr lang="en-IN" b="1" i="1" dirty="0"/>
          </a:p>
        </p:txBody>
      </p:sp>
      <p:sp>
        <p:nvSpPr>
          <p:cNvPr id="3" name="Content Placeholder 2"/>
          <p:cNvSpPr>
            <a:spLocks noGrp="1"/>
          </p:cNvSpPr>
          <p:nvPr>
            <p:ph idx="1"/>
          </p:nvPr>
        </p:nvSpPr>
        <p:spPr/>
        <p:txBody>
          <a:bodyPr/>
          <a:lstStyle/>
          <a:p>
            <a:r>
              <a:rPr lang="en-IN" sz="2400" dirty="0"/>
              <a:t>AWS Identity and Access Management (IAM) and AWS Security Token Service (AWS STS) are features of your AWS account offered at no additional charge. You are charged only when you access other AWS services using your IAM users or AWS STS temporary security credentials</a:t>
            </a:r>
            <a:r>
              <a:rPr lang="en-IN" sz="2400" dirty="0" smtClean="0"/>
              <a:t>.</a:t>
            </a:r>
          </a:p>
          <a:p>
            <a:endParaRPr lang="en-IN" sz="2400" dirty="0"/>
          </a:p>
          <a:p>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5714" y="3452654"/>
            <a:ext cx="4815840" cy="2312420"/>
          </a:xfrm>
          <a:prstGeom prst="rect">
            <a:avLst/>
          </a:prstGeom>
        </p:spPr>
      </p:pic>
    </p:spTree>
    <p:extLst>
      <p:ext uri="{BB962C8B-B14F-4D97-AF65-F5344CB8AC3E}">
        <p14:creationId xmlns:p14="http://schemas.microsoft.com/office/powerpoint/2010/main" val="252717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To Check price of other services </a:t>
            </a:r>
            <a:endParaRPr lang="en-IN" b="1" i="1" dirty="0"/>
          </a:p>
        </p:txBody>
      </p:sp>
      <p:sp>
        <p:nvSpPr>
          <p:cNvPr id="3" name="Content Placeholder 2"/>
          <p:cNvSpPr>
            <a:spLocks noGrp="1"/>
          </p:cNvSpPr>
          <p:nvPr>
            <p:ph idx="1"/>
          </p:nvPr>
        </p:nvSpPr>
        <p:spPr/>
        <p:txBody>
          <a:bodyPr/>
          <a:lstStyle/>
          <a:p>
            <a:r>
              <a:rPr lang="en-US" sz="2400" dirty="0" smtClean="0"/>
              <a:t>Checkout the </a:t>
            </a:r>
            <a:r>
              <a:rPr lang="en-US" sz="2400" dirty="0" err="1" smtClean="0"/>
              <a:t>aws</a:t>
            </a:r>
            <a:r>
              <a:rPr lang="en-US" sz="2400" dirty="0" smtClean="0"/>
              <a:t> price calculator :</a:t>
            </a:r>
          </a:p>
          <a:p>
            <a:pPr marL="0" indent="0">
              <a:buNone/>
            </a:pPr>
            <a:r>
              <a:rPr lang="en-IN" sz="2400" dirty="0" smtClean="0"/>
              <a:t>                     https://calculator.aws/#/</a:t>
            </a:r>
          </a:p>
          <a:p>
            <a:endParaRPr lang="en-IN" sz="2400" dirty="0"/>
          </a:p>
        </p:txBody>
      </p:sp>
    </p:spTree>
    <p:extLst>
      <p:ext uri="{BB962C8B-B14F-4D97-AF65-F5344CB8AC3E}">
        <p14:creationId xmlns:p14="http://schemas.microsoft.com/office/powerpoint/2010/main" val="389074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41713" y="548640"/>
            <a:ext cx="8995955" cy="6540137"/>
          </a:xfrm>
        </p:spPr>
      </p:pic>
    </p:spTree>
    <p:extLst>
      <p:ext uri="{BB962C8B-B14F-4D97-AF65-F5344CB8AC3E}">
        <p14:creationId xmlns:p14="http://schemas.microsoft.com/office/powerpoint/2010/main" val="2632426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191</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AWS Services and their  Pricing</vt:lpstr>
      <vt:lpstr>1. S3-  simple storage service</vt:lpstr>
      <vt:lpstr>2. EC2 – Elastic Compute Cloud</vt:lpstr>
      <vt:lpstr>3. Cloud front</vt:lpstr>
      <vt:lpstr>   4. Code commit  </vt:lpstr>
      <vt:lpstr>5. IAM (Identity and Access Management)</vt:lpstr>
      <vt:lpstr>To Check price of other services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Services and their  Pricing</dc:title>
  <dc:creator>Dell</dc:creator>
  <cp:lastModifiedBy>Dell</cp:lastModifiedBy>
  <cp:revision>3</cp:revision>
  <dcterms:created xsi:type="dcterms:W3CDTF">2022-11-22T07:34:25Z</dcterms:created>
  <dcterms:modified xsi:type="dcterms:W3CDTF">2022-11-22T07:53:47Z</dcterms:modified>
</cp:coreProperties>
</file>