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0" r:id="rId4"/>
    <p:sldId id="271" r:id="rId5"/>
    <p:sldId id="262" r:id="rId6"/>
    <p:sldId id="275" r:id="rId7"/>
    <p:sldId id="276" r:id="rId8"/>
    <p:sldId id="263" r:id="rId9"/>
    <p:sldId id="264" r:id="rId10"/>
    <p:sldId id="277" r:id="rId11"/>
    <p:sldId id="265" r:id="rId12"/>
    <p:sldId id="266" r:id="rId13"/>
    <p:sldId id="278" r:id="rId14"/>
    <p:sldId id="267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hr-HR" sz="4700"/>
              <a:t>Vizualni Transformeri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hr-HR" sz="1800"/>
              <a:t>Kristo Palić</a:t>
            </a:r>
          </a:p>
          <a:p>
            <a:pPr algn="l">
              <a:lnSpc>
                <a:spcPct val="90000"/>
              </a:lnSpc>
            </a:pPr>
            <a:r>
              <a:rPr lang="hr-HR" sz="1800"/>
              <a:t>Mentor: Tomislav Petković</a:t>
            </a:r>
          </a:p>
          <a:p>
            <a:pPr algn="l">
              <a:lnSpc>
                <a:spcPct val="90000"/>
              </a:lnSpc>
            </a:pPr>
            <a:r>
              <a:rPr lang="hr-HR" sz="1800"/>
              <a:t>Sveučilište u Zagrebu, Fakultet elektrotehnike i računarstva</a:t>
            </a:r>
          </a:p>
          <a:p>
            <a:pPr algn="l">
              <a:lnSpc>
                <a:spcPct val="90000"/>
              </a:lnSpc>
            </a:pPr>
            <a:r>
              <a:rPr lang="hr-HR" sz="1800"/>
              <a:t>Svibanj 2024.</a:t>
            </a: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C23F3566-80F3-6794-711B-3B0B79913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19" r="37049" b="2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416" y="0"/>
            <a:ext cx="8423809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zervirano mjesto sadržaja 6" descr="Slika na kojoj se prikazuje tekst, snimka zaslona, dijagram&#10;&#10;Opis je automatski generiran">
            <a:extLst>
              <a:ext uri="{FF2B5EF4-FFF2-40B4-BE49-F238E27FC236}">
                <a16:creationId xmlns:a16="http://schemas.microsoft.com/office/drawing/2014/main" id="{94ED68D7-2119-3419-FECD-44F61C1B47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6"/>
          <a:stretch/>
        </p:blipFill>
        <p:spPr>
          <a:xfrm>
            <a:off x="719403" y="364142"/>
            <a:ext cx="7777234" cy="386799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17950" y="5666847"/>
            <a:ext cx="1463040" cy="342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4CBAAB80-3C98-8F77-77B2-587CC4F83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2325" y="4883544"/>
            <a:ext cx="5279900" cy="17893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Linearno</a:t>
            </a:r>
            <a:r>
              <a:rPr lang="en-US" sz="2000" dirty="0"/>
              <a:t> </a:t>
            </a:r>
            <a:r>
              <a:rPr lang="en-US" sz="2000" dirty="0" err="1"/>
              <a:t>sažimanje</a:t>
            </a:r>
            <a:r>
              <a:rPr lang="en-US" sz="2000" dirty="0"/>
              <a:t> u </a:t>
            </a:r>
            <a:r>
              <a:rPr lang="en-US" sz="2000" dirty="0" err="1"/>
              <a:t>vektor</a:t>
            </a:r>
            <a:endParaRPr lang="en-US" sz="20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Pozicijsko</a:t>
            </a:r>
            <a:r>
              <a:rPr lang="en-US" sz="2000" dirty="0"/>
              <a:t> </a:t>
            </a:r>
            <a:r>
              <a:rPr lang="en-US" sz="2000" dirty="0" err="1"/>
              <a:t>enkodiranje</a:t>
            </a:r>
            <a:endParaRPr lang="en-US" sz="20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Dodatan</a:t>
            </a:r>
            <a:r>
              <a:rPr lang="en-US" sz="2000" dirty="0"/>
              <a:t> „</a:t>
            </a:r>
            <a:r>
              <a:rPr lang="en-US" sz="2000" dirty="0" err="1"/>
              <a:t>naučljivi</a:t>
            </a:r>
            <a:r>
              <a:rPr lang="en-US" sz="2000" dirty="0"/>
              <a:t>” </a:t>
            </a:r>
            <a:r>
              <a:rPr lang="en-US" sz="2000" dirty="0" err="1"/>
              <a:t>ulaz</a:t>
            </a:r>
            <a:endParaRPr lang="en-US" sz="20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Višeslojni</a:t>
            </a:r>
            <a:r>
              <a:rPr lang="en-US" sz="2000" dirty="0"/>
              <a:t> perceptron</a:t>
            </a:r>
          </a:p>
        </p:txBody>
      </p:sp>
    </p:spTree>
    <p:extLst>
      <p:ext uri="{BB962C8B-B14F-4D97-AF65-F5344CB8AC3E}">
        <p14:creationId xmlns:p14="http://schemas.microsoft.com/office/powerpoint/2010/main" val="981920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Eksperimentalni Rezultati</a:t>
            </a:r>
          </a:p>
        </p:txBody>
      </p:sp>
      <p:pic>
        <p:nvPicPr>
          <p:cNvPr id="5" name="Rezervirano mjesto sadržaja 4" descr="Slika na kojoj se prikazuje tekst, snimka zaslona, Font, broj&#10;&#10;Opis je automatski generiran">
            <a:extLst>
              <a:ext uri="{FF2B5EF4-FFF2-40B4-BE49-F238E27FC236}">
                <a16:creationId xmlns:a16="http://schemas.microsoft.com/office/drawing/2014/main" id="{57C3BFE2-5B37-1B8B-4766-D4F401B18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689" b="4273"/>
          <a:stretch/>
        </p:blipFill>
        <p:spPr bwMode="auto">
          <a:xfrm>
            <a:off x="1" y="2654439"/>
            <a:ext cx="8958942" cy="2561098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670218"/>
            <a:ext cx="818223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/>
              <a:t>Analiza Modela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2032" y="1800088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zervirano mjesto sadržaja 3" descr="Slika na kojoj se prikazuje kolaž, ptica, mozaik, vanjski&#10;&#10;Opis je automatski generiran">
            <a:extLst>
              <a:ext uri="{FF2B5EF4-FFF2-40B4-BE49-F238E27FC236}">
                <a16:creationId xmlns:a16="http://schemas.microsoft.com/office/drawing/2014/main" id="{3C51FBFA-C763-A540-AFEC-3C6ED001F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73"/>
          <a:stretch/>
        </p:blipFill>
        <p:spPr bwMode="auto">
          <a:xfrm>
            <a:off x="1084333" y="1882410"/>
            <a:ext cx="2583299" cy="431912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Slika 5" descr="Slika na kojoj se prikazuje tekst, snimka zaslona, Trokut, kvadrat&#10;&#10;Opis je automatski generiran">
            <a:extLst>
              <a:ext uri="{FF2B5EF4-FFF2-40B4-BE49-F238E27FC236}">
                <a16:creationId xmlns:a16="http://schemas.microsoft.com/office/drawing/2014/main" id="{C5048AEE-109A-ACC4-EE71-63650E745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964" y="2782391"/>
            <a:ext cx="3178566" cy="2946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0B7DBD9F-15B8-5A7E-C7F7-31BA4E7B4A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05" y="925145"/>
            <a:ext cx="7502190" cy="500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3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hr-HR" sz="3600"/>
              <a:t>Primjene Vizualnih Transformera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r>
              <a:rPr lang="hr-HR" sz="2800" dirty="0"/>
              <a:t>Prepoznavanje objekata.</a:t>
            </a:r>
          </a:p>
          <a:p>
            <a:r>
              <a:rPr lang="hr-HR" sz="2800" dirty="0"/>
              <a:t>Praćenje objekata.</a:t>
            </a:r>
          </a:p>
          <a:p>
            <a:r>
              <a:rPr lang="hr-HR" sz="2800" dirty="0"/>
              <a:t>Klasifikacija akcija.</a:t>
            </a:r>
          </a:p>
          <a:p>
            <a:r>
              <a:rPr lang="hr-HR" sz="2800" b="1" dirty="0"/>
              <a:t>Segmentacija slika</a:t>
            </a:r>
          </a:p>
          <a:p>
            <a:r>
              <a:rPr lang="hr-HR" sz="2800" dirty="0"/>
              <a:t>Estimacija poze kamere</a:t>
            </a:r>
          </a:p>
          <a:p>
            <a:r>
              <a:rPr lang="hr-HR" sz="2800" dirty="0"/>
              <a:t>Restauracija slika.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3672" y="-8167"/>
            <a:ext cx="3625552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FAA7A4E8-C1E2-B523-AEC9-151EE729E4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522514" y="2428759"/>
                <a:ext cx="10461171" cy="4429241"/>
              </a:xfrm>
            </p:spPr>
            <p:txBody>
              <a:bodyPr anchor="t">
                <a:normAutofit/>
              </a:bodyPr>
              <a:lstStyle/>
              <a:p>
                <a:pPr marL="0" indent="0" algn="ctr">
                  <a:buNone/>
                </a:pPr>
                <a:r>
                  <a:rPr lang="hr-HR" sz="3600" dirty="0" err="1">
                    <a:solidFill>
                      <a:schemeClr val="tx2"/>
                    </a:solidFill>
                  </a:rPr>
                  <a:t>Thank</a:t>
                </a:r>
                <a:r>
                  <a:rPr lang="hr-HR" sz="3600" dirty="0">
                    <a:solidFill>
                      <a:schemeClr val="tx2"/>
                    </a:solidFill>
                  </a:rPr>
                  <a:t> </a:t>
                </a:r>
                <a:r>
                  <a:rPr lang="hr-HR" sz="3600" dirty="0" err="1">
                    <a:solidFill>
                      <a:schemeClr val="tx2"/>
                    </a:solidFill>
                  </a:rPr>
                  <a:t>you</a:t>
                </a:r>
                <a:r>
                  <a:rPr lang="hr-HR" sz="3600" dirty="0">
                    <a:solidFill>
                      <a:schemeClr val="tx2"/>
                    </a:solidFill>
                  </a:rPr>
                  <a:t> for </a:t>
                </a:r>
                <a:r>
                  <a:rPr lang="hr-HR" sz="3600" dirty="0" err="1">
                    <a:solidFill>
                      <a:schemeClr val="tx2"/>
                    </a:solidFill>
                  </a:rPr>
                  <a:t>your</a:t>
                </a:r>
                <a:endParaRPr lang="hr-HR" sz="3600" dirty="0">
                  <a:solidFill>
                    <a:schemeClr val="tx2"/>
                  </a:solidFill>
                </a:endParaRPr>
              </a:p>
              <a:p>
                <a:pPr marL="0" indent="0" algn="ctr">
                  <a:buNone/>
                </a:pPr>
                <a:r>
                  <a:rPr lang="hr-HR" sz="36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r-HR" sz="3600" b="1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𝑨𝒕𝒕𝒆𝒏𝒕𝒊𝒐𝒏</m:t>
                    </m:r>
                    <m:d>
                      <m:dPr>
                        <m:ctrlPr>
                          <a:rPr lang="hr-HR" sz="36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hr-HR" sz="36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r>
                          <a:rPr lang="hr-HR" sz="36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hr-HR" sz="36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hr-HR" sz="36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hr-HR" sz="36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d>
                    <m:r>
                      <a:rPr lang="hr-HR" sz="36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hr-HR" sz="36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hr-HR" sz="36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r-HR" sz="3600" i="1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hr-HR" sz="3600" i="1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  <m:sSup>
                              <m:sSupPr>
                                <m:ctrlPr>
                                  <a:rPr lang="hr-HR" sz="3600" i="1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r-HR" sz="3600" i="1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hr-HR" sz="3600" i="1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hr-HR" sz="3600" i="1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hr-HR" sz="3600" i="1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r-HR" sz="3600" i="1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hr-HR" sz="3600" i="1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hr-HR" sz="36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endParaRPr lang="hr-HR" sz="3600" dirty="0">
                  <a:solidFill>
                    <a:schemeClr val="tx2"/>
                  </a:solidFill>
                </a:endParaRPr>
              </a:p>
              <a:p>
                <a:pPr algn="ctr"/>
                <a:endParaRPr lang="hr-HR" sz="36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FAA7A4E8-C1E2-B523-AEC9-151EE729E4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522514" y="2428759"/>
                <a:ext cx="10461171" cy="4429241"/>
              </a:xfrm>
              <a:blipFill>
                <a:blip r:embed="rId2"/>
                <a:stretch>
                  <a:fillRect t="-2063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6793706" y="4146310"/>
            <a:ext cx="23568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321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3EFA6C3-82DC-4131-9929-2523E6FD0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6218" y="609600"/>
            <a:ext cx="436227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Transformeri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EC9469E-14CA-4358-BABC-CBF836A61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652260" cy="767978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48EB4C9-ACAF-4CCA-BA6E-93144319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4314" y="6027658"/>
            <a:ext cx="5929686" cy="830343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785037 w 6884912"/>
              <a:gd name="connsiteY84" fmla="*/ 161964 h 1161397"/>
              <a:gd name="connsiteX85" fmla="*/ 4844073 w 6884912"/>
              <a:gd name="connsiteY85" fmla="*/ 161768 h 1161397"/>
              <a:gd name="connsiteX86" fmla="*/ 4856454 w 6884912"/>
              <a:gd name="connsiteY86" fmla="*/ 130488 h 1161397"/>
              <a:gd name="connsiteX87" fmla="*/ 4920038 w 6884912"/>
              <a:gd name="connsiteY87" fmla="*/ 140418 h 1161397"/>
              <a:gd name="connsiteX88" fmla="*/ 5016639 w 6884912"/>
              <a:gd name="connsiteY88" fmla="*/ 158905 h 1161397"/>
              <a:gd name="connsiteX89" fmla="*/ 5072009 w 6884912"/>
              <a:gd name="connsiteY89" fmla="*/ 161502 h 1161397"/>
              <a:gd name="connsiteX90" fmla="*/ 5223626 w 6884912"/>
              <a:gd name="connsiteY90" fmla="*/ 177356 h 1161397"/>
              <a:gd name="connsiteX91" fmla="*/ 5375773 w 6884912"/>
              <a:gd name="connsiteY91" fmla="*/ 199913 h 1161397"/>
              <a:gd name="connsiteX92" fmla="*/ 5467502 w 6884912"/>
              <a:gd name="connsiteY92" fmla="*/ 250963 h 1161397"/>
              <a:gd name="connsiteX93" fmla="*/ 5592395 w 6884912"/>
              <a:gd name="connsiteY93" fmla="*/ 265434 h 1161397"/>
              <a:gd name="connsiteX94" fmla="*/ 5613532 w 6884912"/>
              <a:gd name="connsiteY94" fmla="*/ 273379 h 1161397"/>
              <a:gd name="connsiteX95" fmla="*/ 5642173 w 6884912"/>
              <a:gd name="connsiteY95" fmla="*/ 266904 h 1161397"/>
              <a:gd name="connsiteX96" fmla="*/ 5756910 w 6884912"/>
              <a:gd name="connsiteY96" fmla="*/ 239211 h 1161397"/>
              <a:gd name="connsiteX97" fmla="*/ 5846667 w 6884912"/>
              <a:gd name="connsiteY97" fmla="*/ 201786 h 1161397"/>
              <a:gd name="connsiteX98" fmla="*/ 5960732 w 6884912"/>
              <a:gd name="connsiteY98" fmla="*/ 220708 h 1161397"/>
              <a:gd name="connsiteX99" fmla="*/ 6029542 w 6884912"/>
              <a:gd name="connsiteY99" fmla="*/ 210339 h 1161397"/>
              <a:gd name="connsiteX100" fmla="*/ 6141123 w 6884912"/>
              <a:gd name="connsiteY100" fmla="*/ 159923 h 1161397"/>
              <a:gd name="connsiteX101" fmla="*/ 6290640 w 6884912"/>
              <a:gd name="connsiteY101" fmla="*/ 167441 h 1161397"/>
              <a:gd name="connsiteX102" fmla="*/ 6322806 w 6884912"/>
              <a:gd name="connsiteY102" fmla="*/ 213293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844073 w 6884912"/>
              <a:gd name="connsiteY84" fmla="*/ 161768 h 1161397"/>
              <a:gd name="connsiteX85" fmla="*/ 4856454 w 6884912"/>
              <a:gd name="connsiteY85" fmla="*/ 130488 h 1161397"/>
              <a:gd name="connsiteX86" fmla="*/ 4920038 w 6884912"/>
              <a:gd name="connsiteY86" fmla="*/ 140418 h 1161397"/>
              <a:gd name="connsiteX87" fmla="*/ 5016639 w 6884912"/>
              <a:gd name="connsiteY87" fmla="*/ 158905 h 1161397"/>
              <a:gd name="connsiteX88" fmla="*/ 5072009 w 6884912"/>
              <a:gd name="connsiteY88" fmla="*/ 161502 h 1161397"/>
              <a:gd name="connsiteX89" fmla="*/ 5223626 w 6884912"/>
              <a:gd name="connsiteY89" fmla="*/ 177356 h 1161397"/>
              <a:gd name="connsiteX90" fmla="*/ 5375773 w 6884912"/>
              <a:gd name="connsiteY90" fmla="*/ 199913 h 1161397"/>
              <a:gd name="connsiteX91" fmla="*/ 5467502 w 6884912"/>
              <a:gd name="connsiteY91" fmla="*/ 250963 h 1161397"/>
              <a:gd name="connsiteX92" fmla="*/ 5592395 w 6884912"/>
              <a:gd name="connsiteY92" fmla="*/ 265434 h 1161397"/>
              <a:gd name="connsiteX93" fmla="*/ 5613532 w 6884912"/>
              <a:gd name="connsiteY93" fmla="*/ 273379 h 1161397"/>
              <a:gd name="connsiteX94" fmla="*/ 5642173 w 6884912"/>
              <a:gd name="connsiteY94" fmla="*/ 266904 h 1161397"/>
              <a:gd name="connsiteX95" fmla="*/ 5756910 w 6884912"/>
              <a:gd name="connsiteY95" fmla="*/ 239211 h 1161397"/>
              <a:gd name="connsiteX96" fmla="*/ 5846667 w 6884912"/>
              <a:gd name="connsiteY96" fmla="*/ 201786 h 1161397"/>
              <a:gd name="connsiteX97" fmla="*/ 5960732 w 6884912"/>
              <a:gd name="connsiteY97" fmla="*/ 220708 h 1161397"/>
              <a:gd name="connsiteX98" fmla="*/ 6029542 w 6884912"/>
              <a:gd name="connsiteY98" fmla="*/ 210339 h 1161397"/>
              <a:gd name="connsiteX99" fmla="*/ 6141123 w 6884912"/>
              <a:gd name="connsiteY99" fmla="*/ 159923 h 1161397"/>
              <a:gd name="connsiteX100" fmla="*/ 6290640 w 6884912"/>
              <a:gd name="connsiteY100" fmla="*/ 167441 h 1161397"/>
              <a:gd name="connsiteX101" fmla="*/ 6322806 w 6884912"/>
              <a:gd name="connsiteY101" fmla="*/ 213293 h 1161397"/>
              <a:gd name="connsiteX102" fmla="*/ 6380420 w 6884912"/>
              <a:gd name="connsiteY102" fmla="*/ 173195 h 1161397"/>
              <a:gd name="connsiteX103" fmla="*/ 6507891 w 6884912"/>
              <a:gd name="connsiteY103" fmla="*/ 118474 h 1161397"/>
              <a:gd name="connsiteX104" fmla="*/ 6571807 w 6884912"/>
              <a:gd name="connsiteY104" fmla="*/ 98636 h 1161397"/>
              <a:gd name="connsiteX105" fmla="*/ 6671880 w 6884912"/>
              <a:gd name="connsiteY105" fmla="*/ 82931 h 1161397"/>
              <a:gd name="connsiteX106" fmla="*/ 6702266 w 6884912"/>
              <a:gd name="connsiteY106" fmla="*/ 75470 h 1161397"/>
              <a:gd name="connsiteX107" fmla="*/ 6845802 w 6884912"/>
              <a:gd name="connsiteY107" fmla="*/ 24496 h 1161397"/>
              <a:gd name="connsiteX108" fmla="*/ 6884912 w 6884912"/>
              <a:gd name="connsiteY10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12111 w 6884912"/>
              <a:gd name="connsiteY8" fmla="*/ 1085599 h 1161397"/>
              <a:gd name="connsiteX9" fmla="*/ 567875 w 6884912"/>
              <a:gd name="connsiteY9" fmla="*/ 1051976 h 1161397"/>
              <a:gd name="connsiteX10" fmla="*/ 601644 w 6884912"/>
              <a:gd name="connsiteY10" fmla="*/ 1003997 h 1161397"/>
              <a:gd name="connsiteX11" fmla="*/ 651408 w 6884912"/>
              <a:gd name="connsiteY11" fmla="*/ 984938 h 1161397"/>
              <a:gd name="connsiteX12" fmla="*/ 673197 w 6884912"/>
              <a:gd name="connsiteY12" fmla="*/ 1010060 h 1161397"/>
              <a:gd name="connsiteX13" fmla="*/ 723108 w 6884912"/>
              <a:gd name="connsiteY13" fmla="*/ 980081 h 1161397"/>
              <a:gd name="connsiteX14" fmla="*/ 797699 w 6884912"/>
              <a:gd name="connsiteY14" fmla="*/ 931362 h 1161397"/>
              <a:gd name="connsiteX15" fmla="*/ 843359 w 6884912"/>
              <a:gd name="connsiteY15" fmla="*/ 910894 h 1161397"/>
              <a:gd name="connsiteX16" fmla="*/ 965215 w 6884912"/>
              <a:gd name="connsiteY16" fmla="*/ 846701 h 1161397"/>
              <a:gd name="connsiteX17" fmla="*/ 1085080 w 6884912"/>
              <a:gd name="connsiteY17" fmla="*/ 776086 h 1161397"/>
              <a:gd name="connsiteX18" fmla="*/ 1131224 w 6884912"/>
              <a:gd name="connsiteY18" fmla="*/ 706160 h 1161397"/>
              <a:gd name="connsiteX19" fmla="*/ 1138051 w 6884912"/>
              <a:gd name="connsiteY19" fmla="*/ 70203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26340 w 6884912"/>
              <a:gd name="connsiteY38" fmla="*/ 638496 h 1161397"/>
              <a:gd name="connsiteX39" fmla="*/ 1731986 w 6884912"/>
              <a:gd name="connsiteY39" fmla="*/ 589682 h 1161397"/>
              <a:gd name="connsiteX40" fmla="*/ 1927935 w 6884912"/>
              <a:gd name="connsiteY40" fmla="*/ 628540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510042 w 6884912"/>
              <a:gd name="connsiteY59" fmla="*/ 311820 h 1161397"/>
              <a:gd name="connsiteX60" fmla="*/ 3626773 w 6884912"/>
              <a:gd name="connsiteY60" fmla="*/ 290452 h 1161397"/>
              <a:gd name="connsiteX61" fmla="*/ 3666217 w 6884912"/>
              <a:gd name="connsiteY61" fmla="*/ 273255 h 1161397"/>
              <a:gd name="connsiteX62" fmla="*/ 3732427 w 6884912"/>
              <a:gd name="connsiteY62" fmla="*/ 245039 h 1161397"/>
              <a:gd name="connsiteX63" fmla="*/ 3777022 w 6884912"/>
              <a:gd name="connsiteY63" fmla="*/ 200276 h 1161397"/>
              <a:gd name="connsiteX64" fmla="*/ 3791246 w 6884912"/>
              <a:gd name="connsiteY64" fmla="*/ 189996 h 1161397"/>
              <a:gd name="connsiteX65" fmla="*/ 3819864 w 6884912"/>
              <a:gd name="connsiteY65" fmla="*/ 194605 h 1161397"/>
              <a:gd name="connsiteX66" fmla="*/ 3830398 w 6884912"/>
              <a:gd name="connsiteY66" fmla="*/ 188383 h 1161397"/>
              <a:gd name="connsiteX67" fmla="*/ 3834360 w 6884912"/>
              <a:gd name="connsiteY67" fmla="*/ 188992 h 1161397"/>
              <a:gd name="connsiteX68" fmla="*/ 3843715 w 6884912"/>
              <a:gd name="connsiteY68" fmla="*/ 188752 h 1161397"/>
              <a:gd name="connsiteX69" fmla="*/ 3842609 w 6884912"/>
              <a:gd name="connsiteY69" fmla="*/ 197386 h 1161397"/>
              <a:gd name="connsiteX70" fmla="*/ 3853961 w 6884912"/>
              <a:gd name="connsiteY70" fmla="*/ 213380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3922400 w 6884912"/>
              <a:gd name="connsiteY74" fmla="*/ 205056 h 1161397"/>
              <a:gd name="connsiteX75" fmla="*/ 4013061 w 6884912"/>
              <a:gd name="connsiteY75" fmla="*/ 224874 h 1161397"/>
              <a:gd name="connsiteX76" fmla="*/ 4220717 w 6884912"/>
              <a:gd name="connsiteY76" fmla="*/ 192946 h 1161397"/>
              <a:gd name="connsiteX77" fmla="*/ 4228802 w 6884912"/>
              <a:gd name="connsiteY77" fmla="*/ 201468 h 1161397"/>
              <a:gd name="connsiteX78" fmla="*/ 4289361 w 6884912"/>
              <a:gd name="connsiteY78" fmla="*/ 196642 h 1161397"/>
              <a:gd name="connsiteX79" fmla="*/ 4498913 w 6884912"/>
              <a:gd name="connsiteY79" fmla="*/ 118915 h 1161397"/>
              <a:gd name="connsiteX80" fmla="*/ 4617330 w 6884912"/>
              <a:gd name="connsiteY80" fmla="*/ 111163 h 1161397"/>
              <a:gd name="connsiteX81" fmla="*/ 4659778 w 6884912"/>
              <a:gd name="connsiteY81" fmla="*/ 118219 h 1161397"/>
              <a:gd name="connsiteX82" fmla="*/ 4730870 w 6884912"/>
              <a:gd name="connsiteY82" fmla="*/ 129432 h 1161397"/>
              <a:gd name="connsiteX83" fmla="*/ 4844073 w 6884912"/>
              <a:gd name="connsiteY83" fmla="*/ 161768 h 1161397"/>
              <a:gd name="connsiteX84" fmla="*/ 4856454 w 6884912"/>
              <a:gd name="connsiteY84" fmla="*/ 130488 h 1161397"/>
              <a:gd name="connsiteX85" fmla="*/ 4920038 w 6884912"/>
              <a:gd name="connsiteY85" fmla="*/ 140418 h 1161397"/>
              <a:gd name="connsiteX86" fmla="*/ 5016639 w 6884912"/>
              <a:gd name="connsiteY86" fmla="*/ 158905 h 1161397"/>
              <a:gd name="connsiteX87" fmla="*/ 5072009 w 6884912"/>
              <a:gd name="connsiteY87" fmla="*/ 161502 h 1161397"/>
              <a:gd name="connsiteX88" fmla="*/ 5223626 w 6884912"/>
              <a:gd name="connsiteY88" fmla="*/ 177356 h 1161397"/>
              <a:gd name="connsiteX89" fmla="*/ 5375773 w 6884912"/>
              <a:gd name="connsiteY89" fmla="*/ 199913 h 1161397"/>
              <a:gd name="connsiteX90" fmla="*/ 5467502 w 6884912"/>
              <a:gd name="connsiteY90" fmla="*/ 250963 h 1161397"/>
              <a:gd name="connsiteX91" fmla="*/ 5592395 w 6884912"/>
              <a:gd name="connsiteY91" fmla="*/ 265434 h 1161397"/>
              <a:gd name="connsiteX92" fmla="*/ 5613532 w 6884912"/>
              <a:gd name="connsiteY92" fmla="*/ 273379 h 1161397"/>
              <a:gd name="connsiteX93" fmla="*/ 5642173 w 6884912"/>
              <a:gd name="connsiteY93" fmla="*/ 266904 h 1161397"/>
              <a:gd name="connsiteX94" fmla="*/ 5756910 w 6884912"/>
              <a:gd name="connsiteY94" fmla="*/ 239211 h 1161397"/>
              <a:gd name="connsiteX95" fmla="*/ 5846667 w 6884912"/>
              <a:gd name="connsiteY95" fmla="*/ 201786 h 1161397"/>
              <a:gd name="connsiteX96" fmla="*/ 5960732 w 6884912"/>
              <a:gd name="connsiteY96" fmla="*/ 220708 h 1161397"/>
              <a:gd name="connsiteX97" fmla="*/ 6029542 w 6884912"/>
              <a:gd name="connsiteY97" fmla="*/ 210339 h 1161397"/>
              <a:gd name="connsiteX98" fmla="*/ 6141123 w 6884912"/>
              <a:gd name="connsiteY98" fmla="*/ 159923 h 1161397"/>
              <a:gd name="connsiteX99" fmla="*/ 6290640 w 6884912"/>
              <a:gd name="connsiteY99" fmla="*/ 167441 h 1161397"/>
              <a:gd name="connsiteX100" fmla="*/ 6322806 w 6884912"/>
              <a:gd name="connsiteY100" fmla="*/ 213293 h 1161397"/>
              <a:gd name="connsiteX101" fmla="*/ 6380420 w 6884912"/>
              <a:gd name="connsiteY101" fmla="*/ 173195 h 1161397"/>
              <a:gd name="connsiteX102" fmla="*/ 6507891 w 6884912"/>
              <a:gd name="connsiteY102" fmla="*/ 118474 h 1161397"/>
              <a:gd name="connsiteX103" fmla="*/ 6571807 w 6884912"/>
              <a:gd name="connsiteY103" fmla="*/ 98636 h 1161397"/>
              <a:gd name="connsiteX104" fmla="*/ 6671880 w 6884912"/>
              <a:gd name="connsiteY104" fmla="*/ 82931 h 1161397"/>
              <a:gd name="connsiteX105" fmla="*/ 6702266 w 6884912"/>
              <a:gd name="connsiteY105" fmla="*/ 75470 h 1161397"/>
              <a:gd name="connsiteX106" fmla="*/ 6845802 w 6884912"/>
              <a:gd name="connsiteY106" fmla="*/ 24496 h 1161397"/>
              <a:gd name="connsiteX107" fmla="*/ 6884912 w 6884912"/>
              <a:gd name="connsiteY10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12111 w 6884912"/>
              <a:gd name="connsiteY7" fmla="*/ 1085599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51408 w 6884912"/>
              <a:gd name="connsiteY10" fmla="*/ 984938 h 1161397"/>
              <a:gd name="connsiteX11" fmla="*/ 673197 w 6884912"/>
              <a:gd name="connsiteY11" fmla="*/ 1010060 h 1161397"/>
              <a:gd name="connsiteX12" fmla="*/ 723108 w 6884912"/>
              <a:gd name="connsiteY12" fmla="*/ 980081 h 1161397"/>
              <a:gd name="connsiteX13" fmla="*/ 797699 w 6884912"/>
              <a:gd name="connsiteY13" fmla="*/ 931362 h 1161397"/>
              <a:gd name="connsiteX14" fmla="*/ 843359 w 6884912"/>
              <a:gd name="connsiteY14" fmla="*/ 910894 h 1161397"/>
              <a:gd name="connsiteX15" fmla="*/ 965215 w 6884912"/>
              <a:gd name="connsiteY15" fmla="*/ 846701 h 1161397"/>
              <a:gd name="connsiteX16" fmla="*/ 1085080 w 6884912"/>
              <a:gd name="connsiteY16" fmla="*/ 776086 h 1161397"/>
              <a:gd name="connsiteX17" fmla="*/ 1131224 w 6884912"/>
              <a:gd name="connsiteY17" fmla="*/ 706160 h 1161397"/>
              <a:gd name="connsiteX18" fmla="*/ 1138051 w 6884912"/>
              <a:gd name="connsiteY18" fmla="*/ 702034 h 1161397"/>
              <a:gd name="connsiteX19" fmla="*/ 1158800 w 6884912"/>
              <a:gd name="connsiteY19" fmla="*/ 700004 h 1161397"/>
              <a:gd name="connsiteX20" fmla="*/ 1166947 w 6884912"/>
              <a:gd name="connsiteY20" fmla="*/ 700762 h 1161397"/>
              <a:gd name="connsiteX21" fmla="*/ 1178135 w 6884912"/>
              <a:gd name="connsiteY21" fmla="*/ 698631 h 1161397"/>
              <a:gd name="connsiteX22" fmla="*/ 1178301 w 6884912"/>
              <a:gd name="connsiteY22" fmla="*/ 698094 h 1161397"/>
              <a:gd name="connsiteX23" fmla="*/ 1188995 w 6884912"/>
              <a:gd name="connsiteY23" fmla="*/ 697048 h 1161397"/>
              <a:gd name="connsiteX24" fmla="*/ 1242716 w 6884912"/>
              <a:gd name="connsiteY24" fmla="*/ 698052 h 1161397"/>
              <a:gd name="connsiteX25" fmla="*/ 1299977 w 6884912"/>
              <a:gd name="connsiteY25" fmla="*/ 639196 h 1161397"/>
              <a:gd name="connsiteX26" fmla="*/ 1326190 w 6884912"/>
              <a:gd name="connsiteY26" fmla="*/ 625955 h 1161397"/>
              <a:gd name="connsiteX27" fmla="*/ 1339600 w 6884912"/>
              <a:gd name="connsiteY27" fmla="*/ 616295 h 1161397"/>
              <a:gd name="connsiteX28" fmla="*/ 1340054 w 6884912"/>
              <a:gd name="connsiteY28" fmla="*/ 614022 h 1161397"/>
              <a:gd name="connsiteX29" fmla="*/ 1391606 w 6884912"/>
              <a:gd name="connsiteY29" fmla="*/ 615229 h 1161397"/>
              <a:gd name="connsiteX30" fmla="*/ 1397565 w 6884912"/>
              <a:gd name="connsiteY30" fmla="*/ 611490 h 1161397"/>
              <a:gd name="connsiteX31" fmla="*/ 1432302 w 6884912"/>
              <a:gd name="connsiteY31" fmla="*/ 617267 h 1161397"/>
              <a:gd name="connsiteX32" fmla="*/ 1449644 w 6884912"/>
              <a:gd name="connsiteY32" fmla="*/ 617591 h 1161397"/>
              <a:gd name="connsiteX33" fmla="*/ 1455793 w 6884912"/>
              <a:gd name="connsiteY33" fmla="*/ 623174 h 1161397"/>
              <a:gd name="connsiteX34" fmla="*/ 1480758 w 6884912"/>
              <a:gd name="connsiteY34" fmla="*/ 620863 h 1161397"/>
              <a:gd name="connsiteX35" fmla="*/ 1483154 w 6884912"/>
              <a:gd name="connsiteY35" fmla="*/ 618527 h 1161397"/>
              <a:gd name="connsiteX36" fmla="*/ 1505495 w 6884912"/>
              <a:gd name="connsiteY36" fmla="*/ 624325 h 1161397"/>
              <a:gd name="connsiteX37" fmla="*/ 1526340 w 6884912"/>
              <a:gd name="connsiteY37" fmla="*/ 638496 h 1161397"/>
              <a:gd name="connsiteX38" fmla="*/ 1731986 w 6884912"/>
              <a:gd name="connsiteY38" fmla="*/ 589682 h 1161397"/>
              <a:gd name="connsiteX39" fmla="*/ 1927935 w 6884912"/>
              <a:gd name="connsiteY39" fmla="*/ 628540 h 1161397"/>
              <a:gd name="connsiteX40" fmla="*/ 2039075 w 6884912"/>
              <a:gd name="connsiteY40" fmla="*/ 599964 h 1161397"/>
              <a:gd name="connsiteX41" fmla="*/ 2066980 w 6884912"/>
              <a:gd name="connsiteY41" fmla="*/ 550413 h 1161397"/>
              <a:gd name="connsiteX42" fmla="*/ 2352236 w 6884912"/>
              <a:gd name="connsiteY42" fmla="*/ 519602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222191 w 6884912"/>
              <a:gd name="connsiteY56" fmla="*/ 307887 h 1161397"/>
              <a:gd name="connsiteX57" fmla="*/ 3227953 w 6884912"/>
              <a:gd name="connsiteY57" fmla="*/ 297650 h 1161397"/>
              <a:gd name="connsiteX58" fmla="*/ 3510042 w 6884912"/>
              <a:gd name="connsiteY58" fmla="*/ 311820 h 1161397"/>
              <a:gd name="connsiteX59" fmla="*/ 3626773 w 6884912"/>
              <a:gd name="connsiteY59" fmla="*/ 290452 h 1161397"/>
              <a:gd name="connsiteX60" fmla="*/ 3666217 w 6884912"/>
              <a:gd name="connsiteY60" fmla="*/ 273255 h 1161397"/>
              <a:gd name="connsiteX61" fmla="*/ 3732427 w 6884912"/>
              <a:gd name="connsiteY61" fmla="*/ 245039 h 1161397"/>
              <a:gd name="connsiteX62" fmla="*/ 3777022 w 6884912"/>
              <a:gd name="connsiteY62" fmla="*/ 200276 h 1161397"/>
              <a:gd name="connsiteX63" fmla="*/ 3791246 w 6884912"/>
              <a:gd name="connsiteY63" fmla="*/ 189996 h 1161397"/>
              <a:gd name="connsiteX64" fmla="*/ 3819864 w 6884912"/>
              <a:gd name="connsiteY64" fmla="*/ 194605 h 1161397"/>
              <a:gd name="connsiteX65" fmla="*/ 3830398 w 6884912"/>
              <a:gd name="connsiteY65" fmla="*/ 188383 h 1161397"/>
              <a:gd name="connsiteX66" fmla="*/ 3834360 w 6884912"/>
              <a:gd name="connsiteY66" fmla="*/ 188992 h 1161397"/>
              <a:gd name="connsiteX67" fmla="*/ 3843715 w 6884912"/>
              <a:gd name="connsiteY67" fmla="*/ 188752 h 1161397"/>
              <a:gd name="connsiteX68" fmla="*/ 3842609 w 6884912"/>
              <a:gd name="connsiteY68" fmla="*/ 197386 h 1161397"/>
              <a:gd name="connsiteX69" fmla="*/ 3853961 w 6884912"/>
              <a:gd name="connsiteY69" fmla="*/ 213380 h 1161397"/>
              <a:gd name="connsiteX70" fmla="*/ 3907640 w 6884912"/>
              <a:gd name="connsiteY70" fmla="*/ 207568 h 1161397"/>
              <a:gd name="connsiteX71" fmla="*/ 3910449 w 6884912"/>
              <a:gd name="connsiteY71" fmla="*/ 197808 h 1161397"/>
              <a:gd name="connsiteX72" fmla="*/ 3917197 w 6884912"/>
              <a:gd name="connsiteY72" fmla="*/ 196121 h 1161397"/>
              <a:gd name="connsiteX73" fmla="*/ 3922400 w 6884912"/>
              <a:gd name="connsiteY73" fmla="*/ 205056 h 1161397"/>
              <a:gd name="connsiteX74" fmla="*/ 4013061 w 6884912"/>
              <a:gd name="connsiteY74" fmla="*/ 224874 h 1161397"/>
              <a:gd name="connsiteX75" fmla="*/ 4220717 w 6884912"/>
              <a:gd name="connsiteY75" fmla="*/ 192946 h 1161397"/>
              <a:gd name="connsiteX76" fmla="*/ 4228802 w 6884912"/>
              <a:gd name="connsiteY76" fmla="*/ 201468 h 1161397"/>
              <a:gd name="connsiteX77" fmla="*/ 4289361 w 6884912"/>
              <a:gd name="connsiteY77" fmla="*/ 196642 h 1161397"/>
              <a:gd name="connsiteX78" fmla="*/ 4498913 w 6884912"/>
              <a:gd name="connsiteY78" fmla="*/ 118915 h 1161397"/>
              <a:gd name="connsiteX79" fmla="*/ 4617330 w 6884912"/>
              <a:gd name="connsiteY79" fmla="*/ 111163 h 1161397"/>
              <a:gd name="connsiteX80" fmla="*/ 4659778 w 6884912"/>
              <a:gd name="connsiteY80" fmla="*/ 118219 h 1161397"/>
              <a:gd name="connsiteX81" fmla="*/ 4730870 w 6884912"/>
              <a:gd name="connsiteY81" fmla="*/ 129432 h 1161397"/>
              <a:gd name="connsiteX82" fmla="*/ 4844073 w 6884912"/>
              <a:gd name="connsiteY82" fmla="*/ 161768 h 1161397"/>
              <a:gd name="connsiteX83" fmla="*/ 4856454 w 6884912"/>
              <a:gd name="connsiteY83" fmla="*/ 130488 h 1161397"/>
              <a:gd name="connsiteX84" fmla="*/ 4920038 w 6884912"/>
              <a:gd name="connsiteY84" fmla="*/ 140418 h 1161397"/>
              <a:gd name="connsiteX85" fmla="*/ 5016639 w 6884912"/>
              <a:gd name="connsiteY85" fmla="*/ 158905 h 1161397"/>
              <a:gd name="connsiteX86" fmla="*/ 5072009 w 6884912"/>
              <a:gd name="connsiteY86" fmla="*/ 161502 h 1161397"/>
              <a:gd name="connsiteX87" fmla="*/ 5223626 w 6884912"/>
              <a:gd name="connsiteY87" fmla="*/ 177356 h 1161397"/>
              <a:gd name="connsiteX88" fmla="*/ 5375773 w 6884912"/>
              <a:gd name="connsiteY88" fmla="*/ 199913 h 1161397"/>
              <a:gd name="connsiteX89" fmla="*/ 5467502 w 6884912"/>
              <a:gd name="connsiteY89" fmla="*/ 250963 h 1161397"/>
              <a:gd name="connsiteX90" fmla="*/ 5592395 w 6884912"/>
              <a:gd name="connsiteY90" fmla="*/ 265434 h 1161397"/>
              <a:gd name="connsiteX91" fmla="*/ 5613532 w 6884912"/>
              <a:gd name="connsiteY91" fmla="*/ 273379 h 1161397"/>
              <a:gd name="connsiteX92" fmla="*/ 5642173 w 6884912"/>
              <a:gd name="connsiteY92" fmla="*/ 266904 h 1161397"/>
              <a:gd name="connsiteX93" fmla="*/ 5756910 w 6884912"/>
              <a:gd name="connsiteY93" fmla="*/ 239211 h 1161397"/>
              <a:gd name="connsiteX94" fmla="*/ 5846667 w 6884912"/>
              <a:gd name="connsiteY94" fmla="*/ 201786 h 1161397"/>
              <a:gd name="connsiteX95" fmla="*/ 5960732 w 6884912"/>
              <a:gd name="connsiteY95" fmla="*/ 220708 h 1161397"/>
              <a:gd name="connsiteX96" fmla="*/ 6029542 w 6884912"/>
              <a:gd name="connsiteY96" fmla="*/ 210339 h 1161397"/>
              <a:gd name="connsiteX97" fmla="*/ 6141123 w 6884912"/>
              <a:gd name="connsiteY97" fmla="*/ 159923 h 1161397"/>
              <a:gd name="connsiteX98" fmla="*/ 6290640 w 6884912"/>
              <a:gd name="connsiteY98" fmla="*/ 167441 h 1161397"/>
              <a:gd name="connsiteX99" fmla="*/ 6322806 w 6884912"/>
              <a:gd name="connsiteY99" fmla="*/ 213293 h 1161397"/>
              <a:gd name="connsiteX100" fmla="*/ 6380420 w 6884912"/>
              <a:gd name="connsiteY100" fmla="*/ 173195 h 1161397"/>
              <a:gd name="connsiteX101" fmla="*/ 6507891 w 6884912"/>
              <a:gd name="connsiteY101" fmla="*/ 118474 h 1161397"/>
              <a:gd name="connsiteX102" fmla="*/ 6571807 w 6884912"/>
              <a:gd name="connsiteY102" fmla="*/ 98636 h 1161397"/>
              <a:gd name="connsiteX103" fmla="*/ 6671880 w 6884912"/>
              <a:gd name="connsiteY103" fmla="*/ 82931 h 1161397"/>
              <a:gd name="connsiteX104" fmla="*/ 6702266 w 6884912"/>
              <a:gd name="connsiteY104" fmla="*/ 75470 h 1161397"/>
              <a:gd name="connsiteX105" fmla="*/ 6845802 w 6884912"/>
              <a:gd name="connsiteY105" fmla="*/ 24496 h 1161397"/>
              <a:gd name="connsiteX106" fmla="*/ 6884912 w 6884912"/>
              <a:gd name="connsiteY10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67875 w 6884912"/>
              <a:gd name="connsiteY7" fmla="*/ 1051976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213420 w 6884912"/>
              <a:gd name="connsiteY6" fmla="*/ 1056868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242716 w 6884912"/>
              <a:gd name="connsiteY20" fmla="*/ 698052 h 1161397"/>
              <a:gd name="connsiteX21" fmla="*/ 1299977 w 6884912"/>
              <a:gd name="connsiteY21" fmla="*/ 639196 h 1161397"/>
              <a:gd name="connsiteX22" fmla="*/ 1326190 w 6884912"/>
              <a:gd name="connsiteY22" fmla="*/ 625955 h 1161397"/>
              <a:gd name="connsiteX23" fmla="*/ 1339600 w 6884912"/>
              <a:gd name="connsiteY23" fmla="*/ 616295 h 1161397"/>
              <a:gd name="connsiteX24" fmla="*/ 1340054 w 6884912"/>
              <a:gd name="connsiteY24" fmla="*/ 614022 h 1161397"/>
              <a:gd name="connsiteX25" fmla="*/ 1391606 w 6884912"/>
              <a:gd name="connsiteY25" fmla="*/ 615229 h 1161397"/>
              <a:gd name="connsiteX26" fmla="*/ 1397565 w 6884912"/>
              <a:gd name="connsiteY26" fmla="*/ 611490 h 1161397"/>
              <a:gd name="connsiteX27" fmla="*/ 1432302 w 6884912"/>
              <a:gd name="connsiteY27" fmla="*/ 617267 h 1161397"/>
              <a:gd name="connsiteX28" fmla="*/ 1449644 w 6884912"/>
              <a:gd name="connsiteY28" fmla="*/ 617591 h 1161397"/>
              <a:gd name="connsiteX29" fmla="*/ 1455793 w 6884912"/>
              <a:gd name="connsiteY29" fmla="*/ 623174 h 1161397"/>
              <a:gd name="connsiteX30" fmla="*/ 1480758 w 6884912"/>
              <a:gd name="connsiteY30" fmla="*/ 620863 h 1161397"/>
              <a:gd name="connsiteX31" fmla="*/ 1483154 w 6884912"/>
              <a:gd name="connsiteY31" fmla="*/ 618527 h 1161397"/>
              <a:gd name="connsiteX32" fmla="*/ 1505495 w 6884912"/>
              <a:gd name="connsiteY32" fmla="*/ 624325 h 1161397"/>
              <a:gd name="connsiteX33" fmla="*/ 1526340 w 6884912"/>
              <a:gd name="connsiteY33" fmla="*/ 638496 h 1161397"/>
              <a:gd name="connsiteX34" fmla="*/ 1731986 w 6884912"/>
              <a:gd name="connsiteY34" fmla="*/ 589682 h 1161397"/>
              <a:gd name="connsiteX35" fmla="*/ 1927935 w 6884912"/>
              <a:gd name="connsiteY35" fmla="*/ 628540 h 1161397"/>
              <a:gd name="connsiteX36" fmla="*/ 2039075 w 6884912"/>
              <a:gd name="connsiteY36" fmla="*/ 599964 h 1161397"/>
              <a:gd name="connsiteX37" fmla="*/ 2066980 w 6884912"/>
              <a:gd name="connsiteY37" fmla="*/ 550413 h 1161397"/>
              <a:gd name="connsiteX38" fmla="*/ 2352236 w 6884912"/>
              <a:gd name="connsiteY38" fmla="*/ 519602 h 1161397"/>
              <a:gd name="connsiteX39" fmla="*/ 2420791 w 6884912"/>
              <a:gd name="connsiteY39" fmla="*/ 492826 h 1161397"/>
              <a:gd name="connsiteX40" fmla="*/ 2489932 w 6884912"/>
              <a:gd name="connsiteY40" fmla="*/ 507864 h 1161397"/>
              <a:gd name="connsiteX41" fmla="*/ 2512917 w 6884912"/>
              <a:gd name="connsiteY41" fmla="*/ 489127 h 1161397"/>
              <a:gd name="connsiteX42" fmla="*/ 2516783 w 6884912"/>
              <a:gd name="connsiteY42" fmla="*/ 485473 h 1161397"/>
              <a:gd name="connsiteX43" fmla="*/ 2534360 w 6884912"/>
              <a:gd name="connsiteY43" fmla="*/ 480064 h 1161397"/>
              <a:gd name="connsiteX44" fmla="*/ 2536691 w 6884912"/>
              <a:gd name="connsiteY44" fmla="*/ 467018 h 1161397"/>
              <a:gd name="connsiteX45" fmla="*/ 2561265 w 6884912"/>
              <a:gd name="connsiteY45" fmla="*/ 450623 h 1161397"/>
              <a:gd name="connsiteX46" fmla="*/ 2594349 w 6884912"/>
              <a:gd name="connsiteY46" fmla="*/ 443884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510042 w 6884912"/>
              <a:gd name="connsiteY54" fmla="*/ 311820 h 1161397"/>
              <a:gd name="connsiteX55" fmla="*/ 3626773 w 6884912"/>
              <a:gd name="connsiteY55" fmla="*/ 290452 h 1161397"/>
              <a:gd name="connsiteX56" fmla="*/ 3666217 w 6884912"/>
              <a:gd name="connsiteY56" fmla="*/ 273255 h 1161397"/>
              <a:gd name="connsiteX57" fmla="*/ 3732427 w 6884912"/>
              <a:gd name="connsiteY57" fmla="*/ 245039 h 1161397"/>
              <a:gd name="connsiteX58" fmla="*/ 3777022 w 6884912"/>
              <a:gd name="connsiteY58" fmla="*/ 200276 h 1161397"/>
              <a:gd name="connsiteX59" fmla="*/ 3791246 w 6884912"/>
              <a:gd name="connsiteY59" fmla="*/ 189996 h 1161397"/>
              <a:gd name="connsiteX60" fmla="*/ 3819864 w 6884912"/>
              <a:gd name="connsiteY60" fmla="*/ 194605 h 1161397"/>
              <a:gd name="connsiteX61" fmla="*/ 3830398 w 6884912"/>
              <a:gd name="connsiteY61" fmla="*/ 188383 h 1161397"/>
              <a:gd name="connsiteX62" fmla="*/ 3834360 w 6884912"/>
              <a:gd name="connsiteY62" fmla="*/ 188992 h 1161397"/>
              <a:gd name="connsiteX63" fmla="*/ 3843715 w 6884912"/>
              <a:gd name="connsiteY63" fmla="*/ 188752 h 1161397"/>
              <a:gd name="connsiteX64" fmla="*/ 3842609 w 6884912"/>
              <a:gd name="connsiteY64" fmla="*/ 197386 h 1161397"/>
              <a:gd name="connsiteX65" fmla="*/ 3853961 w 6884912"/>
              <a:gd name="connsiteY65" fmla="*/ 213380 h 1161397"/>
              <a:gd name="connsiteX66" fmla="*/ 3907640 w 6884912"/>
              <a:gd name="connsiteY66" fmla="*/ 207568 h 1161397"/>
              <a:gd name="connsiteX67" fmla="*/ 3910449 w 6884912"/>
              <a:gd name="connsiteY67" fmla="*/ 197808 h 1161397"/>
              <a:gd name="connsiteX68" fmla="*/ 3917197 w 6884912"/>
              <a:gd name="connsiteY68" fmla="*/ 196121 h 1161397"/>
              <a:gd name="connsiteX69" fmla="*/ 3922400 w 6884912"/>
              <a:gd name="connsiteY69" fmla="*/ 205056 h 1161397"/>
              <a:gd name="connsiteX70" fmla="*/ 4013061 w 6884912"/>
              <a:gd name="connsiteY70" fmla="*/ 224874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289361 w 6884912"/>
              <a:gd name="connsiteY73" fmla="*/ 196642 h 1161397"/>
              <a:gd name="connsiteX74" fmla="*/ 4498913 w 6884912"/>
              <a:gd name="connsiteY74" fmla="*/ 118915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844073 w 6884912"/>
              <a:gd name="connsiteY78" fmla="*/ 161768 h 1161397"/>
              <a:gd name="connsiteX79" fmla="*/ 4856454 w 6884912"/>
              <a:gd name="connsiteY79" fmla="*/ 130488 h 1161397"/>
              <a:gd name="connsiteX80" fmla="*/ 4920038 w 6884912"/>
              <a:gd name="connsiteY80" fmla="*/ 140418 h 1161397"/>
              <a:gd name="connsiteX81" fmla="*/ 5016639 w 6884912"/>
              <a:gd name="connsiteY81" fmla="*/ 158905 h 1161397"/>
              <a:gd name="connsiteX82" fmla="*/ 5072009 w 6884912"/>
              <a:gd name="connsiteY82" fmla="*/ 161502 h 1161397"/>
              <a:gd name="connsiteX83" fmla="*/ 5223626 w 6884912"/>
              <a:gd name="connsiteY83" fmla="*/ 177356 h 1161397"/>
              <a:gd name="connsiteX84" fmla="*/ 5375773 w 6884912"/>
              <a:gd name="connsiteY84" fmla="*/ 199913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141123 w 6884912"/>
              <a:gd name="connsiteY93" fmla="*/ 159923 h 1161397"/>
              <a:gd name="connsiteX94" fmla="*/ 6290640 w 6884912"/>
              <a:gd name="connsiteY94" fmla="*/ 167441 h 1161397"/>
              <a:gd name="connsiteX95" fmla="*/ 6322806 w 6884912"/>
              <a:gd name="connsiteY95" fmla="*/ 213293 h 1161397"/>
              <a:gd name="connsiteX96" fmla="*/ 6380420 w 6884912"/>
              <a:gd name="connsiteY96" fmla="*/ 173195 h 1161397"/>
              <a:gd name="connsiteX97" fmla="*/ 6507891 w 6884912"/>
              <a:gd name="connsiteY97" fmla="*/ 118474 h 1161397"/>
              <a:gd name="connsiteX98" fmla="*/ 6571807 w 6884912"/>
              <a:gd name="connsiteY98" fmla="*/ 98636 h 1161397"/>
              <a:gd name="connsiteX99" fmla="*/ 6671880 w 6884912"/>
              <a:gd name="connsiteY99" fmla="*/ 82931 h 1161397"/>
              <a:gd name="connsiteX100" fmla="*/ 6702266 w 6884912"/>
              <a:gd name="connsiteY100" fmla="*/ 75470 h 1161397"/>
              <a:gd name="connsiteX101" fmla="*/ 6845802 w 6884912"/>
              <a:gd name="connsiteY101" fmla="*/ 24496 h 1161397"/>
              <a:gd name="connsiteX102" fmla="*/ 6884912 w 6884912"/>
              <a:gd name="connsiteY10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66947 w 6884912"/>
              <a:gd name="connsiteY16" fmla="*/ 700762 h 1161397"/>
              <a:gd name="connsiteX17" fmla="*/ 1178135 w 6884912"/>
              <a:gd name="connsiteY17" fmla="*/ 698631 h 1161397"/>
              <a:gd name="connsiteX18" fmla="*/ 1178301 w 6884912"/>
              <a:gd name="connsiteY18" fmla="*/ 698094 h 1161397"/>
              <a:gd name="connsiteX19" fmla="*/ 1242716 w 6884912"/>
              <a:gd name="connsiteY19" fmla="*/ 698052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40054 w 6884912"/>
              <a:gd name="connsiteY23" fmla="*/ 614022 h 1161397"/>
              <a:gd name="connsiteX24" fmla="*/ 1391606 w 6884912"/>
              <a:gd name="connsiteY24" fmla="*/ 615229 h 1161397"/>
              <a:gd name="connsiteX25" fmla="*/ 1397565 w 6884912"/>
              <a:gd name="connsiteY25" fmla="*/ 611490 h 1161397"/>
              <a:gd name="connsiteX26" fmla="*/ 1432302 w 6884912"/>
              <a:gd name="connsiteY26" fmla="*/ 617267 h 1161397"/>
              <a:gd name="connsiteX27" fmla="*/ 1449644 w 6884912"/>
              <a:gd name="connsiteY27" fmla="*/ 617591 h 1161397"/>
              <a:gd name="connsiteX28" fmla="*/ 1455793 w 6884912"/>
              <a:gd name="connsiteY28" fmla="*/ 623174 h 1161397"/>
              <a:gd name="connsiteX29" fmla="*/ 1480758 w 6884912"/>
              <a:gd name="connsiteY29" fmla="*/ 620863 h 1161397"/>
              <a:gd name="connsiteX30" fmla="*/ 1483154 w 6884912"/>
              <a:gd name="connsiteY30" fmla="*/ 618527 h 1161397"/>
              <a:gd name="connsiteX31" fmla="*/ 1505495 w 6884912"/>
              <a:gd name="connsiteY31" fmla="*/ 624325 h 1161397"/>
              <a:gd name="connsiteX32" fmla="*/ 1526340 w 6884912"/>
              <a:gd name="connsiteY32" fmla="*/ 638496 h 1161397"/>
              <a:gd name="connsiteX33" fmla="*/ 1731986 w 6884912"/>
              <a:gd name="connsiteY33" fmla="*/ 589682 h 1161397"/>
              <a:gd name="connsiteX34" fmla="*/ 1927935 w 6884912"/>
              <a:gd name="connsiteY34" fmla="*/ 628540 h 1161397"/>
              <a:gd name="connsiteX35" fmla="*/ 2039075 w 6884912"/>
              <a:gd name="connsiteY35" fmla="*/ 599964 h 1161397"/>
              <a:gd name="connsiteX36" fmla="*/ 2066980 w 6884912"/>
              <a:gd name="connsiteY36" fmla="*/ 550413 h 1161397"/>
              <a:gd name="connsiteX37" fmla="*/ 2352236 w 6884912"/>
              <a:gd name="connsiteY37" fmla="*/ 519602 h 1161397"/>
              <a:gd name="connsiteX38" fmla="*/ 2420791 w 6884912"/>
              <a:gd name="connsiteY38" fmla="*/ 492826 h 1161397"/>
              <a:gd name="connsiteX39" fmla="*/ 2489932 w 6884912"/>
              <a:gd name="connsiteY39" fmla="*/ 507864 h 1161397"/>
              <a:gd name="connsiteX40" fmla="*/ 2512917 w 6884912"/>
              <a:gd name="connsiteY40" fmla="*/ 489127 h 1161397"/>
              <a:gd name="connsiteX41" fmla="*/ 2516783 w 6884912"/>
              <a:gd name="connsiteY41" fmla="*/ 485473 h 1161397"/>
              <a:gd name="connsiteX42" fmla="*/ 2534360 w 6884912"/>
              <a:gd name="connsiteY42" fmla="*/ 480064 h 1161397"/>
              <a:gd name="connsiteX43" fmla="*/ 2536691 w 6884912"/>
              <a:gd name="connsiteY43" fmla="*/ 467018 h 1161397"/>
              <a:gd name="connsiteX44" fmla="*/ 2561265 w 6884912"/>
              <a:gd name="connsiteY44" fmla="*/ 450623 h 1161397"/>
              <a:gd name="connsiteX45" fmla="*/ 2594349 w 6884912"/>
              <a:gd name="connsiteY45" fmla="*/ 443884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222191 w 6884912"/>
              <a:gd name="connsiteY51" fmla="*/ 307887 h 1161397"/>
              <a:gd name="connsiteX52" fmla="*/ 3227953 w 6884912"/>
              <a:gd name="connsiteY52" fmla="*/ 297650 h 1161397"/>
              <a:gd name="connsiteX53" fmla="*/ 3510042 w 6884912"/>
              <a:gd name="connsiteY53" fmla="*/ 311820 h 1161397"/>
              <a:gd name="connsiteX54" fmla="*/ 3626773 w 6884912"/>
              <a:gd name="connsiteY54" fmla="*/ 290452 h 1161397"/>
              <a:gd name="connsiteX55" fmla="*/ 3666217 w 6884912"/>
              <a:gd name="connsiteY55" fmla="*/ 273255 h 1161397"/>
              <a:gd name="connsiteX56" fmla="*/ 3732427 w 6884912"/>
              <a:gd name="connsiteY56" fmla="*/ 245039 h 1161397"/>
              <a:gd name="connsiteX57" fmla="*/ 3777022 w 6884912"/>
              <a:gd name="connsiteY57" fmla="*/ 200276 h 1161397"/>
              <a:gd name="connsiteX58" fmla="*/ 3791246 w 6884912"/>
              <a:gd name="connsiteY58" fmla="*/ 189996 h 1161397"/>
              <a:gd name="connsiteX59" fmla="*/ 3819864 w 6884912"/>
              <a:gd name="connsiteY59" fmla="*/ 194605 h 1161397"/>
              <a:gd name="connsiteX60" fmla="*/ 3830398 w 6884912"/>
              <a:gd name="connsiteY60" fmla="*/ 188383 h 1161397"/>
              <a:gd name="connsiteX61" fmla="*/ 3834360 w 6884912"/>
              <a:gd name="connsiteY61" fmla="*/ 188992 h 1161397"/>
              <a:gd name="connsiteX62" fmla="*/ 3843715 w 6884912"/>
              <a:gd name="connsiteY62" fmla="*/ 188752 h 1161397"/>
              <a:gd name="connsiteX63" fmla="*/ 3842609 w 6884912"/>
              <a:gd name="connsiteY63" fmla="*/ 197386 h 1161397"/>
              <a:gd name="connsiteX64" fmla="*/ 3853961 w 6884912"/>
              <a:gd name="connsiteY64" fmla="*/ 213380 h 1161397"/>
              <a:gd name="connsiteX65" fmla="*/ 3907640 w 6884912"/>
              <a:gd name="connsiteY65" fmla="*/ 207568 h 1161397"/>
              <a:gd name="connsiteX66" fmla="*/ 3910449 w 6884912"/>
              <a:gd name="connsiteY66" fmla="*/ 197808 h 1161397"/>
              <a:gd name="connsiteX67" fmla="*/ 3917197 w 6884912"/>
              <a:gd name="connsiteY67" fmla="*/ 196121 h 1161397"/>
              <a:gd name="connsiteX68" fmla="*/ 3922400 w 6884912"/>
              <a:gd name="connsiteY68" fmla="*/ 205056 h 1161397"/>
              <a:gd name="connsiteX69" fmla="*/ 4013061 w 6884912"/>
              <a:gd name="connsiteY69" fmla="*/ 224874 h 1161397"/>
              <a:gd name="connsiteX70" fmla="*/ 4220717 w 6884912"/>
              <a:gd name="connsiteY70" fmla="*/ 192946 h 1161397"/>
              <a:gd name="connsiteX71" fmla="*/ 4228802 w 6884912"/>
              <a:gd name="connsiteY71" fmla="*/ 201468 h 1161397"/>
              <a:gd name="connsiteX72" fmla="*/ 4289361 w 6884912"/>
              <a:gd name="connsiteY72" fmla="*/ 196642 h 1161397"/>
              <a:gd name="connsiteX73" fmla="*/ 4498913 w 6884912"/>
              <a:gd name="connsiteY73" fmla="*/ 118915 h 1161397"/>
              <a:gd name="connsiteX74" fmla="*/ 4617330 w 6884912"/>
              <a:gd name="connsiteY74" fmla="*/ 111163 h 1161397"/>
              <a:gd name="connsiteX75" fmla="*/ 4659778 w 6884912"/>
              <a:gd name="connsiteY75" fmla="*/ 118219 h 1161397"/>
              <a:gd name="connsiteX76" fmla="*/ 4730870 w 6884912"/>
              <a:gd name="connsiteY76" fmla="*/ 129432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375773 w 6884912"/>
              <a:gd name="connsiteY83" fmla="*/ 199913 h 1161397"/>
              <a:gd name="connsiteX84" fmla="*/ 5467502 w 6884912"/>
              <a:gd name="connsiteY84" fmla="*/ 250963 h 1161397"/>
              <a:gd name="connsiteX85" fmla="*/ 5592395 w 6884912"/>
              <a:gd name="connsiteY85" fmla="*/ 265434 h 1161397"/>
              <a:gd name="connsiteX86" fmla="*/ 5613532 w 6884912"/>
              <a:gd name="connsiteY86" fmla="*/ 273379 h 1161397"/>
              <a:gd name="connsiteX87" fmla="*/ 5642173 w 6884912"/>
              <a:gd name="connsiteY87" fmla="*/ 266904 h 1161397"/>
              <a:gd name="connsiteX88" fmla="*/ 5756910 w 6884912"/>
              <a:gd name="connsiteY88" fmla="*/ 239211 h 1161397"/>
              <a:gd name="connsiteX89" fmla="*/ 5846667 w 6884912"/>
              <a:gd name="connsiteY89" fmla="*/ 201786 h 1161397"/>
              <a:gd name="connsiteX90" fmla="*/ 5960732 w 6884912"/>
              <a:gd name="connsiteY90" fmla="*/ 220708 h 1161397"/>
              <a:gd name="connsiteX91" fmla="*/ 6029542 w 6884912"/>
              <a:gd name="connsiteY91" fmla="*/ 210339 h 1161397"/>
              <a:gd name="connsiteX92" fmla="*/ 6141123 w 6884912"/>
              <a:gd name="connsiteY92" fmla="*/ 159923 h 1161397"/>
              <a:gd name="connsiteX93" fmla="*/ 6290640 w 6884912"/>
              <a:gd name="connsiteY93" fmla="*/ 167441 h 1161397"/>
              <a:gd name="connsiteX94" fmla="*/ 6322806 w 6884912"/>
              <a:gd name="connsiteY94" fmla="*/ 213293 h 1161397"/>
              <a:gd name="connsiteX95" fmla="*/ 6380420 w 6884912"/>
              <a:gd name="connsiteY95" fmla="*/ 173195 h 1161397"/>
              <a:gd name="connsiteX96" fmla="*/ 6507891 w 6884912"/>
              <a:gd name="connsiteY96" fmla="*/ 118474 h 1161397"/>
              <a:gd name="connsiteX97" fmla="*/ 6571807 w 6884912"/>
              <a:gd name="connsiteY97" fmla="*/ 98636 h 1161397"/>
              <a:gd name="connsiteX98" fmla="*/ 6671880 w 6884912"/>
              <a:gd name="connsiteY98" fmla="*/ 82931 h 1161397"/>
              <a:gd name="connsiteX99" fmla="*/ 6702266 w 6884912"/>
              <a:gd name="connsiteY99" fmla="*/ 75470 h 1161397"/>
              <a:gd name="connsiteX100" fmla="*/ 6845802 w 6884912"/>
              <a:gd name="connsiteY100" fmla="*/ 24496 h 1161397"/>
              <a:gd name="connsiteX101" fmla="*/ 6884912 w 6884912"/>
              <a:gd name="connsiteY10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78135 w 6884912"/>
              <a:gd name="connsiteY16" fmla="*/ 698631 h 1161397"/>
              <a:gd name="connsiteX17" fmla="*/ 1178301 w 6884912"/>
              <a:gd name="connsiteY17" fmla="*/ 698094 h 1161397"/>
              <a:gd name="connsiteX18" fmla="*/ 1242716 w 6884912"/>
              <a:gd name="connsiteY18" fmla="*/ 698052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40054 w 6884912"/>
              <a:gd name="connsiteY22" fmla="*/ 614022 h 1161397"/>
              <a:gd name="connsiteX23" fmla="*/ 1391606 w 6884912"/>
              <a:gd name="connsiteY23" fmla="*/ 615229 h 1161397"/>
              <a:gd name="connsiteX24" fmla="*/ 1397565 w 6884912"/>
              <a:gd name="connsiteY24" fmla="*/ 611490 h 1161397"/>
              <a:gd name="connsiteX25" fmla="*/ 1432302 w 6884912"/>
              <a:gd name="connsiteY25" fmla="*/ 617267 h 1161397"/>
              <a:gd name="connsiteX26" fmla="*/ 1449644 w 6884912"/>
              <a:gd name="connsiteY26" fmla="*/ 617591 h 1161397"/>
              <a:gd name="connsiteX27" fmla="*/ 1455793 w 6884912"/>
              <a:gd name="connsiteY27" fmla="*/ 623174 h 1161397"/>
              <a:gd name="connsiteX28" fmla="*/ 1480758 w 6884912"/>
              <a:gd name="connsiteY28" fmla="*/ 620863 h 1161397"/>
              <a:gd name="connsiteX29" fmla="*/ 1483154 w 6884912"/>
              <a:gd name="connsiteY29" fmla="*/ 618527 h 1161397"/>
              <a:gd name="connsiteX30" fmla="*/ 1505495 w 6884912"/>
              <a:gd name="connsiteY30" fmla="*/ 624325 h 1161397"/>
              <a:gd name="connsiteX31" fmla="*/ 1526340 w 6884912"/>
              <a:gd name="connsiteY31" fmla="*/ 638496 h 1161397"/>
              <a:gd name="connsiteX32" fmla="*/ 1731986 w 6884912"/>
              <a:gd name="connsiteY32" fmla="*/ 589682 h 1161397"/>
              <a:gd name="connsiteX33" fmla="*/ 1927935 w 6884912"/>
              <a:gd name="connsiteY33" fmla="*/ 628540 h 1161397"/>
              <a:gd name="connsiteX34" fmla="*/ 2039075 w 6884912"/>
              <a:gd name="connsiteY34" fmla="*/ 599964 h 1161397"/>
              <a:gd name="connsiteX35" fmla="*/ 2066980 w 6884912"/>
              <a:gd name="connsiteY35" fmla="*/ 550413 h 1161397"/>
              <a:gd name="connsiteX36" fmla="*/ 2352236 w 6884912"/>
              <a:gd name="connsiteY36" fmla="*/ 519602 h 1161397"/>
              <a:gd name="connsiteX37" fmla="*/ 2420791 w 6884912"/>
              <a:gd name="connsiteY37" fmla="*/ 492826 h 1161397"/>
              <a:gd name="connsiteX38" fmla="*/ 2489932 w 6884912"/>
              <a:gd name="connsiteY38" fmla="*/ 507864 h 1161397"/>
              <a:gd name="connsiteX39" fmla="*/ 2512917 w 6884912"/>
              <a:gd name="connsiteY39" fmla="*/ 489127 h 1161397"/>
              <a:gd name="connsiteX40" fmla="*/ 2516783 w 6884912"/>
              <a:gd name="connsiteY40" fmla="*/ 485473 h 1161397"/>
              <a:gd name="connsiteX41" fmla="*/ 2534360 w 6884912"/>
              <a:gd name="connsiteY41" fmla="*/ 480064 h 1161397"/>
              <a:gd name="connsiteX42" fmla="*/ 2536691 w 6884912"/>
              <a:gd name="connsiteY42" fmla="*/ 467018 h 1161397"/>
              <a:gd name="connsiteX43" fmla="*/ 2561265 w 6884912"/>
              <a:gd name="connsiteY43" fmla="*/ 450623 h 1161397"/>
              <a:gd name="connsiteX44" fmla="*/ 2594349 w 6884912"/>
              <a:gd name="connsiteY44" fmla="*/ 443884 h 1161397"/>
              <a:gd name="connsiteX45" fmla="*/ 2754324 w 6884912"/>
              <a:gd name="connsiteY45" fmla="*/ 424766 h 1161397"/>
              <a:gd name="connsiteX46" fmla="*/ 2848470 w 6884912"/>
              <a:gd name="connsiteY46" fmla="*/ 405966 h 1161397"/>
              <a:gd name="connsiteX47" fmla="*/ 2881772 w 6884912"/>
              <a:gd name="connsiteY47" fmla="*/ 387260 h 1161397"/>
              <a:gd name="connsiteX48" fmla="*/ 2929932 w 6884912"/>
              <a:gd name="connsiteY48" fmla="*/ 368912 h 1161397"/>
              <a:gd name="connsiteX49" fmla="*/ 3013020 w 6884912"/>
              <a:gd name="connsiteY49" fmla="*/ 327578 h 1161397"/>
              <a:gd name="connsiteX50" fmla="*/ 3222191 w 6884912"/>
              <a:gd name="connsiteY50" fmla="*/ 307887 h 1161397"/>
              <a:gd name="connsiteX51" fmla="*/ 3227953 w 6884912"/>
              <a:gd name="connsiteY51" fmla="*/ 297650 h 1161397"/>
              <a:gd name="connsiteX52" fmla="*/ 3510042 w 6884912"/>
              <a:gd name="connsiteY52" fmla="*/ 311820 h 1161397"/>
              <a:gd name="connsiteX53" fmla="*/ 3626773 w 6884912"/>
              <a:gd name="connsiteY53" fmla="*/ 290452 h 1161397"/>
              <a:gd name="connsiteX54" fmla="*/ 3666217 w 6884912"/>
              <a:gd name="connsiteY54" fmla="*/ 273255 h 1161397"/>
              <a:gd name="connsiteX55" fmla="*/ 3732427 w 6884912"/>
              <a:gd name="connsiteY55" fmla="*/ 245039 h 1161397"/>
              <a:gd name="connsiteX56" fmla="*/ 3777022 w 6884912"/>
              <a:gd name="connsiteY56" fmla="*/ 200276 h 1161397"/>
              <a:gd name="connsiteX57" fmla="*/ 3791246 w 6884912"/>
              <a:gd name="connsiteY57" fmla="*/ 189996 h 1161397"/>
              <a:gd name="connsiteX58" fmla="*/ 3819864 w 6884912"/>
              <a:gd name="connsiteY58" fmla="*/ 194605 h 1161397"/>
              <a:gd name="connsiteX59" fmla="*/ 3830398 w 6884912"/>
              <a:gd name="connsiteY59" fmla="*/ 188383 h 1161397"/>
              <a:gd name="connsiteX60" fmla="*/ 3834360 w 6884912"/>
              <a:gd name="connsiteY60" fmla="*/ 188992 h 1161397"/>
              <a:gd name="connsiteX61" fmla="*/ 3843715 w 6884912"/>
              <a:gd name="connsiteY61" fmla="*/ 188752 h 1161397"/>
              <a:gd name="connsiteX62" fmla="*/ 3842609 w 6884912"/>
              <a:gd name="connsiteY62" fmla="*/ 197386 h 1161397"/>
              <a:gd name="connsiteX63" fmla="*/ 3853961 w 6884912"/>
              <a:gd name="connsiteY63" fmla="*/ 213380 h 1161397"/>
              <a:gd name="connsiteX64" fmla="*/ 3907640 w 6884912"/>
              <a:gd name="connsiteY64" fmla="*/ 207568 h 1161397"/>
              <a:gd name="connsiteX65" fmla="*/ 3910449 w 6884912"/>
              <a:gd name="connsiteY65" fmla="*/ 197808 h 1161397"/>
              <a:gd name="connsiteX66" fmla="*/ 3917197 w 6884912"/>
              <a:gd name="connsiteY66" fmla="*/ 196121 h 1161397"/>
              <a:gd name="connsiteX67" fmla="*/ 3922400 w 6884912"/>
              <a:gd name="connsiteY67" fmla="*/ 205056 h 1161397"/>
              <a:gd name="connsiteX68" fmla="*/ 4013061 w 6884912"/>
              <a:gd name="connsiteY68" fmla="*/ 224874 h 1161397"/>
              <a:gd name="connsiteX69" fmla="*/ 4220717 w 6884912"/>
              <a:gd name="connsiteY69" fmla="*/ 192946 h 1161397"/>
              <a:gd name="connsiteX70" fmla="*/ 4228802 w 6884912"/>
              <a:gd name="connsiteY70" fmla="*/ 201468 h 1161397"/>
              <a:gd name="connsiteX71" fmla="*/ 4289361 w 6884912"/>
              <a:gd name="connsiteY71" fmla="*/ 196642 h 1161397"/>
              <a:gd name="connsiteX72" fmla="*/ 4498913 w 6884912"/>
              <a:gd name="connsiteY72" fmla="*/ 118915 h 1161397"/>
              <a:gd name="connsiteX73" fmla="*/ 4617330 w 6884912"/>
              <a:gd name="connsiteY73" fmla="*/ 111163 h 1161397"/>
              <a:gd name="connsiteX74" fmla="*/ 4659778 w 6884912"/>
              <a:gd name="connsiteY74" fmla="*/ 118219 h 1161397"/>
              <a:gd name="connsiteX75" fmla="*/ 4730870 w 6884912"/>
              <a:gd name="connsiteY75" fmla="*/ 129432 h 1161397"/>
              <a:gd name="connsiteX76" fmla="*/ 4844073 w 6884912"/>
              <a:gd name="connsiteY76" fmla="*/ 161768 h 1161397"/>
              <a:gd name="connsiteX77" fmla="*/ 4856454 w 6884912"/>
              <a:gd name="connsiteY77" fmla="*/ 130488 h 1161397"/>
              <a:gd name="connsiteX78" fmla="*/ 4920038 w 6884912"/>
              <a:gd name="connsiteY78" fmla="*/ 140418 h 1161397"/>
              <a:gd name="connsiteX79" fmla="*/ 5016639 w 6884912"/>
              <a:gd name="connsiteY79" fmla="*/ 158905 h 1161397"/>
              <a:gd name="connsiteX80" fmla="*/ 5072009 w 6884912"/>
              <a:gd name="connsiteY80" fmla="*/ 161502 h 1161397"/>
              <a:gd name="connsiteX81" fmla="*/ 5223626 w 6884912"/>
              <a:gd name="connsiteY81" fmla="*/ 177356 h 1161397"/>
              <a:gd name="connsiteX82" fmla="*/ 5375773 w 6884912"/>
              <a:gd name="connsiteY82" fmla="*/ 199913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5960732 w 6884912"/>
              <a:gd name="connsiteY89" fmla="*/ 220708 h 1161397"/>
              <a:gd name="connsiteX90" fmla="*/ 6029542 w 6884912"/>
              <a:gd name="connsiteY90" fmla="*/ 210339 h 1161397"/>
              <a:gd name="connsiteX91" fmla="*/ 6141123 w 6884912"/>
              <a:gd name="connsiteY91" fmla="*/ 159923 h 1161397"/>
              <a:gd name="connsiteX92" fmla="*/ 6290640 w 6884912"/>
              <a:gd name="connsiteY92" fmla="*/ 167441 h 1161397"/>
              <a:gd name="connsiteX93" fmla="*/ 6322806 w 6884912"/>
              <a:gd name="connsiteY93" fmla="*/ 213293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178301 w 6884912"/>
              <a:gd name="connsiteY16" fmla="*/ 698094 h 1161397"/>
              <a:gd name="connsiteX17" fmla="*/ 1242716 w 6884912"/>
              <a:gd name="connsiteY17" fmla="*/ 698052 h 1161397"/>
              <a:gd name="connsiteX18" fmla="*/ 1299977 w 6884912"/>
              <a:gd name="connsiteY18" fmla="*/ 639196 h 1161397"/>
              <a:gd name="connsiteX19" fmla="*/ 1326190 w 6884912"/>
              <a:gd name="connsiteY19" fmla="*/ 625955 h 1161397"/>
              <a:gd name="connsiteX20" fmla="*/ 1339600 w 6884912"/>
              <a:gd name="connsiteY20" fmla="*/ 616295 h 1161397"/>
              <a:gd name="connsiteX21" fmla="*/ 1340054 w 6884912"/>
              <a:gd name="connsiteY21" fmla="*/ 614022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26340 w 6884912"/>
              <a:gd name="connsiteY30" fmla="*/ 638496 h 1161397"/>
              <a:gd name="connsiteX31" fmla="*/ 1731986 w 6884912"/>
              <a:gd name="connsiteY31" fmla="*/ 589682 h 1161397"/>
              <a:gd name="connsiteX32" fmla="*/ 1927935 w 6884912"/>
              <a:gd name="connsiteY32" fmla="*/ 628540 h 1161397"/>
              <a:gd name="connsiteX33" fmla="*/ 2039075 w 6884912"/>
              <a:gd name="connsiteY33" fmla="*/ 599964 h 1161397"/>
              <a:gd name="connsiteX34" fmla="*/ 2066980 w 6884912"/>
              <a:gd name="connsiteY34" fmla="*/ 550413 h 1161397"/>
              <a:gd name="connsiteX35" fmla="*/ 2352236 w 6884912"/>
              <a:gd name="connsiteY35" fmla="*/ 519602 h 1161397"/>
              <a:gd name="connsiteX36" fmla="*/ 2420791 w 6884912"/>
              <a:gd name="connsiteY36" fmla="*/ 492826 h 1161397"/>
              <a:gd name="connsiteX37" fmla="*/ 2489932 w 6884912"/>
              <a:gd name="connsiteY37" fmla="*/ 507864 h 1161397"/>
              <a:gd name="connsiteX38" fmla="*/ 2512917 w 6884912"/>
              <a:gd name="connsiteY38" fmla="*/ 489127 h 1161397"/>
              <a:gd name="connsiteX39" fmla="*/ 2516783 w 6884912"/>
              <a:gd name="connsiteY39" fmla="*/ 485473 h 1161397"/>
              <a:gd name="connsiteX40" fmla="*/ 2534360 w 6884912"/>
              <a:gd name="connsiteY40" fmla="*/ 480064 h 1161397"/>
              <a:gd name="connsiteX41" fmla="*/ 2536691 w 6884912"/>
              <a:gd name="connsiteY41" fmla="*/ 467018 h 1161397"/>
              <a:gd name="connsiteX42" fmla="*/ 2561265 w 6884912"/>
              <a:gd name="connsiteY42" fmla="*/ 450623 h 1161397"/>
              <a:gd name="connsiteX43" fmla="*/ 2594349 w 6884912"/>
              <a:gd name="connsiteY43" fmla="*/ 443884 h 1161397"/>
              <a:gd name="connsiteX44" fmla="*/ 2754324 w 6884912"/>
              <a:gd name="connsiteY44" fmla="*/ 424766 h 1161397"/>
              <a:gd name="connsiteX45" fmla="*/ 2848470 w 6884912"/>
              <a:gd name="connsiteY45" fmla="*/ 405966 h 1161397"/>
              <a:gd name="connsiteX46" fmla="*/ 2881772 w 6884912"/>
              <a:gd name="connsiteY46" fmla="*/ 387260 h 1161397"/>
              <a:gd name="connsiteX47" fmla="*/ 2929932 w 6884912"/>
              <a:gd name="connsiteY47" fmla="*/ 368912 h 1161397"/>
              <a:gd name="connsiteX48" fmla="*/ 3013020 w 6884912"/>
              <a:gd name="connsiteY48" fmla="*/ 327578 h 1161397"/>
              <a:gd name="connsiteX49" fmla="*/ 3222191 w 6884912"/>
              <a:gd name="connsiteY49" fmla="*/ 307887 h 1161397"/>
              <a:gd name="connsiteX50" fmla="*/ 3227953 w 6884912"/>
              <a:gd name="connsiteY50" fmla="*/ 297650 h 1161397"/>
              <a:gd name="connsiteX51" fmla="*/ 3510042 w 6884912"/>
              <a:gd name="connsiteY51" fmla="*/ 311820 h 1161397"/>
              <a:gd name="connsiteX52" fmla="*/ 3626773 w 6884912"/>
              <a:gd name="connsiteY52" fmla="*/ 290452 h 1161397"/>
              <a:gd name="connsiteX53" fmla="*/ 3666217 w 6884912"/>
              <a:gd name="connsiteY53" fmla="*/ 273255 h 1161397"/>
              <a:gd name="connsiteX54" fmla="*/ 3732427 w 6884912"/>
              <a:gd name="connsiteY54" fmla="*/ 245039 h 1161397"/>
              <a:gd name="connsiteX55" fmla="*/ 3777022 w 6884912"/>
              <a:gd name="connsiteY55" fmla="*/ 200276 h 1161397"/>
              <a:gd name="connsiteX56" fmla="*/ 3791246 w 6884912"/>
              <a:gd name="connsiteY56" fmla="*/ 189996 h 1161397"/>
              <a:gd name="connsiteX57" fmla="*/ 3819864 w 6884912"/>
              <a:gd name="connsiteY57" fmla="*/ 194605 h 1161397"/>
              <a:gd name="connsiteX58" fmla="*/ 3830398 w 6884912"/>
              <a:gd name="connsiteY58" fmla="*/ 188383 h 1161397"/>
              <a:gd name="connsiteX59" fmla="*/ 3834360 w 6884912"/>
              <a:gd name="connsiteY59" fmla="*/ 188992 h 1161397"/>
              <a:gd name="connsiteX60" fmla="*/ 3843715 w 6884912"/>
              <a:gd name="connsiteY60" fmla="*/ 188752 h 1161397"/>
              <a:gd name="connsiteX61" fmla="*/ 3842609 w 6884912"/>
              <a:gd name="connsiteY61" fmla="*/ 197386 h 1161397"/>
              <a:gd name="connsiteX62" fmla="*/ 3853961 w 6884912"/>
              <a:gd name="connsiteY62" fmla="*/ 213380 h 1161397"/>
              <a:gd name="connsiteX63" fmla="*/ 3907640 w 6884912"/>
              <a:gd name="connsiteY63" fmla="*/ 207568 h 1161397"/>
              <a:gd name="connsiteX64" fmla="*/ 3910449 w 6884912"/>
              <a:gd name="connsiteY64" fmla="*/ 197808 h 1161397"/>
              <a:gd name="connsiteX65" fmla="*/ 3917197 w 6884912"/>
              <a:gd name="connsiteY65" fmla="*/ 196121 h 1161397"/>
              <a:gd name="connsiteX66" fmla="*/ 3922400 w 6884912"/>
              <a:gd name="connsiteY66" fmla="*/ 205056 h 1161397"/>
              <a:gd name="connsiteX67" fmla="*/ 4013061 w 6884912"/>
              <a:gd name="connsiteY67" fmla="*/ 224874 h 1161397"/>
              <a:gd name="connsiteX68" fmla="*/ 4220717 w 6884912"/>
              <a:gd name="connsiteY68" fmla="*/ 192946 h 1161397"/>
              <a:gd name="connsiteX69" fmla="*/ 4228802 w 6884912"/>
              <a:gd name="connsiteY69" fmla="*/ 201468 h 1161397"/>
              <a:gd name="connsiteX70" fmla="*/ 4289361 w 6884912"/>
              <a:gd name="connsiteY70" fmla="*/ 196642 h 1161397"/>
              <a:gd name="connsiteX71" fmla="*/ 4498913 w 6884912"/>
              <a:gd name="connsiteY71" fmla="*/ 118915 h 1161397"/>
              <a:gd name="connsiteX72" fmla="*/ 4617330 w 6884912"/>
              <a:gd name="connsiteY72" fmla="*/ 111163 h 1161397"/>
              <a:gd name="connsiteX73" fmla="*/ 4659778 w 6884912"/>
              <a:gd name="connsiteY73" fmla="*/ 118219 h 1161397"/>
              <a:gd name="connsiteX74" fmla="*/ 4730870 w 6884912"/>
              <a:gd name="connsiteY74" fmla="*/ 129432 h 1161397"/>
              <a:gd name="connsiteX75" fmla="*/ 4844073 w 6884912"/>
              <a:gd name="connsiteY75" fmla="*/ 161768 h 1161397"/>
              <a:gd name="connsiteX76" fmla="*/ 4856454 w 6884912"/>
              <a:gd name="connsiteY76" fmla="*/ 130488 h 1161397"/>
              <a:gd name="connsiteX77" fmla="*/ 4920038 w 6884912"/>
              <a:gd name="connsiteY77" fmla="*/ 140418 h 1161397"/>
              <a:gd name="connsiteX78" fmla="*/ 5016639 w 6884912"/>
              <a:gd name="connsiteY78" fmla="*/ 158905 h 1161397"/>
              <a:gd name="connsiteX79" fmla="*/ 5072009 w 6884912"/>
              <a:gd name="connsiteY79" fmla="*/ 161502 h 1161397"/>
              <a:gd name="connsiteX80" fmla="*/ 5223626 w 6884912"/>
              <a:gd name="connsiteY80" fmla="*/ 177356 h 1161397"/>
              <a:gd name="connsiteX81" fmla="*/ 5375773 w 6884912"/>
              <a:gd name="connsiteY81" fmla="*/ 199913 h 1161397"/>
              <a:gd name="connsiteX82" fmla="*/ 5467502 w 6884912"/>
              <a:gd name="connsiteY82" fmla="*/ 250963 h 1161397"/>
              <a:gd name="connsiteX83" fmla="*/ 5592395 w 6884912"/>
              <a:gd name="connsiteY83" fmla="*/ 265434 h 1161397"/>
              <a:gd name="connsiteX84" fmla="*/ 5613532 w 6884912"/>
              <a:gd name="connsiteY84" fmla="*/ 273379 h 1161397"/>
              <a:gd name="connsiteX85" fmla="*/ 5642173 w 6884912"/>
              <a:gd name="connsiteY85" fmla="*/ 266904 h 1161397"/>
              <a:gd name="connsiteX86" fmla="*/ 5756910 w 6884912"/>
              <a:gd name="connsiteY86" fmla="*/ 239211 h 1161397"/>
              <a:gd name="connsiteX87" fmla="*/ 5846667 w 6884912"/>
              <a:gd name="connsiteY87" fmla="*/ 201786 h 1161397"/>
              <a:gd name="connsiteX88" fmla="*/ 5960732 w 6884912"/>
              <a:gd name="connsiteY88" fmla="*/ 220708 h 1161397"/>
              <a:gd name="connsiteX89" fmla="*/ 6029542 w 6884912"/>
              <a:gd name="connsiteY89" fmla="*/ 210339 h 1161397"/>
              <a:gd name="connsiteX90" fmla="*/ 6141123 w 6884912"/>
              <a:gd name="connsiteY90" fmla="*/ 159923 h 1161397"/>
              <a:gd name="connsiteX91" fmla="*/ 6290640 w 6884912"/>
              <a:gd name="connsiteY91" fmla="*/ 167441 h 1161397"/>
              <a:gd name="connsiteX92" fmla="*/ 6322806 w 6884912"/>
              <a:gd name="connsiteY92" fmla="*/ 213293 h 1161397"/>
              <a:gd name="connsiteX93" fmla="*/ 6380420 w 6884912"/>
              <a:gd name="connsiteY93" fmla="*/ 173195 h 1161397"/>
              <a:gd name="connsiteX94" fmla="*/ 6507891 w 6884912"/>
              <a:gd name="connsiteY94" fmla="*/ 118474 h 1161397"/>
              <a:gd name="connsiteX95" fmla="*/ 6571807 w 6884912"/>
              <a:gd name="connsiteY95" fmla="*/ 98636 h 1161397"/>
              <a:gd name="connsiteX96" fmla="*/ 6671880 w 6884912"/>
              <a:gd name="connsiteY96" fmla="*/ 82931 h 1161397"/>
              <a:gd name="connsiteX97" fmla="*/ 6702266 w 6884912"/>
              <a:gd name="connsiteY97" fmla="*/ 75470 h 1161397"/>
              <a:gd name="connsiteX98" fmla="*/ 6845802 w 6884912"/>
              <a:gd name="connsiteY98" fmla="*/ 24496 h 1161397"/>
              <a:gd name="connsiteX99" fmla="*/ 6884912 w 6884912"/>
              <a:gd name="connsiteY9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7166 w 6884912"/>
              <a:gd name="connsiteY14" fmla="*/ 744338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088181"/>
                  <a:pt x="115388" y="1111320"/>
                </a:cubicBezTo>
                <a:cubicBezTo>
                  <a:pt x="146435" y="1096221"/>
                  <a:pt x="156823" y="1079485"/>
                  <a:pt x="213420" y="1056868"/>
                </a:cubicBezTo>
                <a:cubicBezTo>
                  <a:pt x="288217" y="1040787"/>
                  <a:pt x="383333" y="1044881"/>
                  <a:pt x="454970" y="1023343"/>
                </a:cubicBezTo>
                <a:cubicBezTo>
                  <a:pt x="440966" y="999969"/>
                  <a:pt x="571419" y="1006841"/>
                  <a:pt x="548162" y="984908"/>
                </a:cubicBezTo>
                <a:cubicBezTo>
                  <a:pt x="561321" y="956563"/>
                  <a:pt x="637415" y="1010272"/>
                  <a:pt x="651408" y="984938"/>
                </a:cubicBezTo>
                <a:cubicBezTo>
                  <a:pt x="671652" y="980952"/>
                  <a:pt x="698726" y="950833"/>
                  <a:pt x="723108" y="941904"/>
                </a:cubicBezTo>
                <a:cubicBezTo>
                  <a:pt x="760262" y="946949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6251" y="768649"/>
                  <a:pt x="1137166" y="744338"/>
                </a:cubicBezTo>
                <a:lnTo>
                  <a:pt x="1207847" y="689087"/>
                </a:lnTo>
                <a:cubicBezTo>
                  <a:pt x="1226429" y="687736"/>
                  <a:pt x="1222409" y="707958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39751" y="615537"/>
                  <a:pt x="1339903" y="614780"/>
                  <a:pt x="1340054" y="614022"/>
                </a:cubicBez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61730" y="317407"/>
                  <a:pt x="3186369" y="312875"/>
                  <a:pt x="3222191" y="307887"/>
                </a:cubicBezTo>
                <a:cubicBezTo>
                  <a:pt x="3223593" y="304249"/>
                  <a:pt x="3179978" y="296995"/>
                  <a:pt x="3227953" y="297650"/>
                </a:cubicBezTo>
                <a:cubicBezTo>
                  <a:pt x="3275928" y="298306"/>
                  <a:pt x="3443572" y="313020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62781" y="222856"/>
                  <a:pt x="4184760" y="196847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61586" y="136690"/>
                  <a:pt x="4823142" y="161592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7769" y="214252"/>
                  <a:pt x="6349573" y="188998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zervirano mjesto sadržaja 4" descr="Arhitektura Transformera&#10;">
            <a:extLst>
              <a:ext uri="{FF2B5EF4-FFF2-40B4-BE49-F238E27FC236}">
                <a16:creationId xmlns:a16="http://schemas.microsoft.com/office/drawing/2014/main" id="{0E7C588F-00AB-7B4C-4572-BB2BB91970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9" r="7281"/>
          <a:stretch/>
        </p:blipFill>
        <p:spPr>
          <a:xfrm>
            <a:off x="542923" y="859971"/>
            <a:ext cx="3288847" cy="549132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6218" y="2194101"/>
            <a:ext cx="4362272" cy="390858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r-HR" sz="2400" dirty="0"/>
              <a:t>„</a:t>
            </a:r>
            <a:r>
              <a:rPr lang="en-US" sz="2400" i="1" dirty="0"/>
              <a:t>Attention is all you need</a:t>
            </a:r>
            <a:r>
              <a:rPr lang="hr-HR" sz="2400" dirty="0"/>
              <a:t>”</a:t>
            </a:r>
            <a:endParaRPr lang="en-US" sz="24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Arhitektura</a:t>
            </a:r>
            <a:r>
              <a:rPr lang="en-US" sz="2400" dirty="0"/>
              <a:t>  transformera</a:t>
            </a:r>
          </a:p>
          <a:p>
            <a:pPr marL="857250" lvl="1" indent="-342900" defTabSz="9144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Slojevi</a:t>
            </a:r>
            <a:r>
              <a:rPr lang="en-US" dirty="0"/>
              <a:t> </a:t>
            </a:r>
            <a:r>
              <a:rPr lang="en-US" dirty="0" err="1"/>
              <a:t>ulaganja</a:t>
            </a:r>
            <a:endParaRPr lang="en-US" dirty="0"/>
          </a:p>
          <a:p>
            <a:pPr marL="857250" lvl="1" indent="-342900" defTabSz="9144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Pozicijsko</a:t>
            </a:r>
            <a:r>
              <a:rPr lang="en-US" dirty="0"/>
              <a:t> </a:t>
            </a:r>
            <a:r>
              <a:rPr lang="en-US" dirty="0" err="1"/>
              <a:t>enkodiranje</a:t>
            </a:r>
            <a:endParaRPr lang="hr-HR" dirty="0"/>
          </a:p>
          <a:p>
            <a:pPr marL="857250" lvl="1" indent="-342900" defTabSz="9144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hr-HR" dirty="0"/>
              <a:t>Normalizacija </a:t>
            </a:r>
            <a:endParaRPr lang="en-US" dirty="0"/>
          </a:p>
          <a:p>
            <a:pPr marL="857250" lvl="1" indent="-342900" defTabSz="9144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b="1" dirty="0" err="1"/>
              <a:t>Slojevi</a:t>
            </a:r>
            <a:r>
              <a:rPr lang="en-US" b="1" dirty="0"/>
              <a:t> </a:t>
            </a:r>
            <a:r>
              <a:rPr lang="en-US" b="1" dirty="0" err="1"/>
              <a:t>pažnje</a:t>
            </a:r>
            <a:endParaRPr lang="en-US" b="1" dirty="0"/>
          </a:p>
          <a:p>
            <a:pPr marL="857250" lvl="1" indent="-342900" defTabSz="9144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Generirani</a:t>
            </a:r>
            <a:r>
              <a:rPr lang="en-US" dirty="0"/>
              <a:t> </a:t>
            </a:r>
            <a:r>
              <a:rPr lang="en-US" dirty="0" err="1"/>
              <a:t>izlaz</a:t>
            </a:r>
            <a:endParaRPr lang="en-US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Koder</a:t>
            </a:r>
            <a:r>
              <a:rPr lang="hr-HR" sz="2400" dirty="0"/>
              <a:t>-</a:t>
            </a:r>
            <a:r>
              <a:rPr lang="en-US" sz="2400" dirty="0" err="1"/>
              <a:t>dekoder</a:t>
            </a:r>
            <a:r>
              <a:rPr lang="en-US" sz="2400" dirty="0"/>
              <a:t> </a:t>
            </a:r>
            <a:r>
              <a:rPr lang="en-US" sz="2400" dirty="0" err="1"/>
              <a:t>arhitektura</a:t>
            </a:r>
            <a:endParaRPr lang="en-US" sz="2400" dirty="0"/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 descr="Slika na kojoj se prikazuje tekst, snimka zaslona, klavijature&#10;&#10;Opis je automatski generiran">
            <a:extLst>
              <a:ext uri="{FF2B5EF4-FFF2-40B4-BE49-F238E27FC236}">
                <a16:creationId xmlns:a16="http://schemas.microsoft.com/office/drawing/2014/main" id="{C394D93A-CF0B-DDF2-87E5-06C5594D7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0" y="1430603"/>
            <a:ext cx="9271000" cy="421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3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8BAEEB95-D6AE-A5DD-12DB-FF828C975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741198"/>
            <a:ext cx="8178799" cy="537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6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hr-HR" sz="3850"/>
              <a:t>Pažnja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2321" y="1905001"/>
                <a:ext cx="5363422" cy="4111170"/>
              </a:xfrm>
            </p:spPr>
            <p:txBody>
              <a:bodyPr anchor="ctr">
                <a:normAutofit/>
              </a:bodyPr>
              <a:lstStyle/>
              <a:p>
                <a:r>
                  <a:rPr lang="hr-HR" sz="2100" dirty="0"/>
                  <a:t>funkcija čija je svrha odrediti odnose dvaju ili više tokena unutar sekvence. </a:t>
                </a:r>
              </a:p>
              <a:p>
                <a:pPr marL="0" indent="0">
                  <a:buNone/>
                </a:pPr>
                <a:r>
                  <a:rPr lang="hr-HR" sz="2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hr-HR" sz="21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hr-HR" sz="21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hr-HR" sz="2100" dirty="0"/>
                  <a:t>Q – </a:t>
                </a:r>
                <a:r>
                  <a:rPr lang="hr-HR" sz="2100" dirty="0" err="1"/>
                  <a:t>query</a:t>
                </a:r>
                <a:r>
                  <a:rPr lang="hr-HR" sz="2100" dirty="0"/>
                  <a:t> (što tražimo) </a:t>
                </a:r>
              </a:p>
              <a:p>
                <a:r>
                  <a:rPr lang="hr-HR" sz="2100" dirty="0"/>
                  <a:t>K – </a:t>
                </a:r>
                <a:r>
                  <a:rPr lang="hr-HR" sz="2100" dirty="0" err="1"/>
                  <a:t>key</a:t>
                </a:r>
                <a:r>
                  <a:rPr lang="hr-HR" sz="2100" dirty="0"/>
                  <a:t> (što imamo)</a:t>
                </a:r>
              </a:p>
              <a:p>
                <a:r>
                  <a:rPr lang="hr-HR" sz="2100" dirty="0"/>
                  <a:t>V – </a:t>
                </a:r>
                <a:r>
                  <a:rPr lang="hr-HR" sz="2100" dirty="0" err="1"/>
                  <a:t>value</a:t>
                </a:r>
                <a:r>
                  <a:rPr lang="hr-HR" sz="2100" dirty="0"/>
                  <a:t> (vrijednost koju koristimo)</a:t>
                </a:r>
              </a:p>
              <a:p>
                <a:endParaRPr lang="hr-HR" sz="2100" dirty="0"/>
              </a:p>
              <a:p>
                <a14:m>
                  <m:oMath xmlns:m="http://schemas.openxmlformats.org/officeDocument/2006/math">
                    <m:r>
                      <a:rPr lang="hr-HR" sz="21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𝐴𝑡𝑡𝑒𝑛𝑡𝑖𝑜𝑛</m:t>
                    </m:r>
                    <m:d>
                      <m:dPr>
                        <m:ctrlPr>
                          <a:rPr lang="hr-HR" sz="2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hr-HR" sz="2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r>
                          <a:rPr lang="hr-HR" sz="2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hr-HR" sz="2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hr-HR" sz="2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hr-HR" sz="2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d>
                    <m:r>
                      <a:rPr lang="hr-HR" sz="2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hr-HR" sz="2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hr-HR" sz="2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r-HR" sz="21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hr-HR" sz="21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  <m:sSup>
                              <m:sSupPr>
                                <m:ctrlPr>
                                  <a:rPr lang="hr-HR" sz="21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r-HR" sz="21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hr-HR" sz="21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hr-HR" sz="21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hr-HR" sz="2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r-HR" sz="2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hr-HR" sz="2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hr-HR" sz="2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endParaRPr lang="hr-HR" sz="2100" dirty="0"/>
              </a:p>
              <a:p>
                <a:endParaRPr lang="hr-HR" sz="2100" dirty="0"/>
              </a:p>
              <a:p>
                <a:endParaRPr lang="hr-HR" sz="2100" dirty="0"/>
              </a:p>
              <a:p>
                <a:endParaRPr lang="hr-HR" sz="21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2321" y="1905001"/>
                <a:ext cx="5363422" cy="4111170"/>
              </a:xfrm>
              <a:blipFill>
                <a:blip r:embed="rId2"/>
                <a:stretch>
                  <a:fillRect l="-1136" t="-10386" r="-2386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rgbClr val="3A6B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AEEACD2-CE8A-E1EF-C8AD-398A9C63F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595" y="2212916"/>
            <a:ext cx="4942873" cy="6672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75BD8652-CFC8-33C7-0A6B-B57E0C853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72"/>
            <a:ext cx="9144000" cy="681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7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30E49D8C-6134-C4B5-9F8E-9734CC6F3F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84" b="1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5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753" y="640080"/>
            <a:ext cx="2800511" cy="3566160"/>
          </a:xfrm>
        </p:spPr>
        <p:txBody>
          <a:bodyPr anchor="b">
            <a:normAutofit/>
          </a:bodyPr>
          <a:lstStyle/>
          <a:p>
            <a:pPr algn="l"/>
            <a:r>
              <a:rPr lang="hr-HR" sz="3600"/>
              <a:t>Vizualni Transformeri</a:t>
            </a:r>
          </a:p>
        </p:txBody>
      </p:sp>
      <p:sp>
        <p:nvSpPr>
          <p:cNvPr id="38" name="Podnaslov 37">
            <a:extLst>
              <a:ext uri="{FF2B5EF4-FFF2-40B4-BE49-F238E27FC236}">
                <a16:creationId xmlns:a16="http://schemas.microsoft.com/office/drawing/2014/main" id="{A1A95BA5-D08A-7162-5975-A696D0E0E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754" y="4636008"/>
            <a:ext cx="2800510" cy="1572768"/>
          </a:xfrm>
        </p:spPr>
        <p:txBody>
          <a:bodyPr>
            <a:normAutofit/>
          </a:bodyPr>
          <a:lstStyle/>
          <a:p>
            <a:pPr algn="l"/>
            <a:r>
              <a:rPr lang="hr-HR"/>
              <a:t>Što je token?</a:t>
            </a:r>
          </a:p>
        </p:txBody>
      </p:sp>
      <p:sp>
        <p:nvSpPr>
          <p:cNvPr id="66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753" y="4409267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zervirano mjesto sadržaja 4" descr="Arhitektura Transformera&#10;">
            <a:extLst>
              <a:ext uri="{FF2B5EF4-FFF2-40B4-BE49-F238E27FC236}">
                <a16:creationId xmlns:a16="http://schemas.microsoft.com/office/drawing/2014/main" id="{04798595-47B7-2947-F87F-099AE92202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7" r="2200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7908" y="741391"/>
            <a:ext cx="3568892" cy="3721751"/>
          </a:xfrm>
        </p:spPr>
        <p:txBody>
          <a:bodyPr anchor="b">
            <a:normAutofit/>
          </a:bodyPr>
          <a:lstStyle/>
          <a:p>
            <a:r>
              <a:rPr lang="hr-HR" sz="4800" i="1" dirty="0"/>
              <a:t>„</a:t>
            </a:r>
            <a:r>
              <a:rPr lang="en-GB" sz="4800" i="1" dirty="0"/>
              <a:t>An Image is Worth 16x16 Words</a:t>
            </a:r>
            <a:r>
              <a:rPr lang="hr-HR" sz="4800" i="1" dirty="0"/>
              <a:t>”</a:t>
            </a:r>
            <a:endParaRPr lang="en-GB" sz="4800" i="1" dirty="0"/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18F17DFA-8B83-681B-6948-9405E1A89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32" r="31768"/>
          <a:stretch/>
        </p:blipFill>
        <p:spPr>
          <a:xfrm>
            <a:off x="20" y="10"/>
            <a:ext cx="4571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2521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147</Words>
  <Application>Microsoft Office PowerPoint</Application>
  <PresentationFormat>Prikaz na zaslonu (4:3)</PresentationFormat>
  <Paragraphs>42</Paragraphs>
  <Slides>15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Courier New</vt:lpstr>
      <vt:lpstr>Office Theme</vt:lpstr>
      <vt:lpstr>Vizualni Transformeri</vt:lpstr>
      <vt:lpstr>Transformeri</vt:lpstr>
      <vt:lpstr>PowerPoint prezentacija</vt:lpstr>
      <vt:lpstr>PowerPoint prezentacija</vt:lpstr>
      <vt:lpstr>Pažnja</vt:lpstr>
      <vt:lpstr>PowerPoint prezentacija</vt:lpstr>
      <vt:lpstr>PowerPoint prezentacija</vt:lpstr>
      <vt:lpstr>Vizualni Transformeri</vt:lpstr>
      <vt:lpstr>„An Image is Worth 16x16 Words”</vt:lpstr>
      <vt:lpstr>PowerPoint prezentacija</vt:lpstr>
      <vt:lpstr>Eksperimentalni Rezultati</vt:lpstr>
      <vt:lpstr>Analiza Modela</vt:lpstr>
      <vt:lpstr>PowerPoint prezentacija</vt:lpstr>
      <vt:lpstr>Primjene Vizualnih Transformera</vt:lpstr>
      <vt:lpstr>PowerPoint prezentacija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Vizualni Transformeri</dc:title>
  <dc:subject/>
  <dc:creator/>
  <cp:keywords/>
  <dc:description>generated using python-pptx</dc:description>
  <cp:lastModifiedBy>Kristo Palić</cp:lastModifiedBy>
  <cp:revision>5</cp:revision>
  <dcterms:created xsi:type="dcterms:W3CDTF">2013-01-27T09:14:16Z</dcterms:created>
  <dcterms:modified xsi:type="dcterms:W3CDTF">2024-06-06T15:33:43Z</dcterms:modified>
  <cp:category/>
</cp:coreProperties>
</file>