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mari, Smrti" initials="KS" lastIdx="1" clrIdx="0">
    <p:extLst>
      <p:ext uri="{19B8F6BF-5375-455C-9EA6-DF929625EA0E}">
        <p15:presenceInfo xmlns:p15="http://schemas.microsoft.com/office/powerpoint/2012/main" userId="S::smrti.kumari@capgemini.com::4bac195a-3e82-4ff8-be39-96c89a867f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064B6A-F10B-4CC1-91D4-3EE715A6A51D}" v="7" dt="2022-11-09T06:04:28.2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6" d="100"/>
          <a:sy n="66" d="100"/>
        </p:scale>
        <p:origin x="668" y="32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09/11/2022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09/11/2022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DCA2B41-0A1F-45C2-A74A-EB99E41096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1EFB3510-D39A-47CF-8191-109DDF9E53D5}"/>
              </a:ext>
            </a:extLst>
          </p:cNvPr>
          <p:cNvSpPr/>
          <p:nvPr userDrawn="1"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332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21" name="Object 2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Capgemini 2017. All rights reserved  </a:t>
            </a:r>
            <a:r>
              <a:rPr lang="en-US" dirty="0">
                <a:solidFill>
                  <a:schemeClr val="accent2"/>
                </a:solidFill>
              </a:rPr>
              <a:t>|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Presentation Title | Author | Date</a:t>
            </a:r>
          </a:p>
        </p:txBody>
      </p:sp>
      <p:sp>
        <p:nvSpPr>
          <p:cNvPr id="4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227348" y="1815352"/>
            <a:ext cx="11700000" cy="44662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7" r:id="rId2"/>
    <p:sldLayoutId id="2147483831" r:id="rId3"/>
    <p:sldLayoutId id="2147483833" r:id="rId4"/>
    <p:sldLayoutId id="2147483837" r:id="rId5"/>
    <p:sldLayoutId id="2147483821" r:id="rId6"/>
    <p:sldLayoutId id="2147483834" r:id="rId7"/>
    <p:sldLayoutId id="2147483895" r:id="rId8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hyperlink" Target="https://www.linkedin.com/in/prajwal-s-1077301a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727848" y="3146680"/>
            <a:ext cx="4008437" cy="3420641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sz="1100" b="1" dirty="0"/>
              <a:t>Employee Management system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100" dirty="0"/>
              <a:t>Completed end to end case study of Employee Management system with  the help of Spring boot and Postgres SQL database, React framework used for user interface</a:t>
            </a:r>
            <a:r>
              <a:rPr lang="en-US" altLang="en-US" sz="1100" dirty="0"/>
              <a:t>.</a:t>
            </a:r>
          </a:p>
          <a:p>
            <a:pPr>
              <a:lnSpc>
                <a:spcPct val="114000"/>
              </a:lnSpc>
            </a:pPr>
            <a:r>
              <a:rPr lang="en-US" altLang="nl-NL" sz="1100" b="1" dirty="0"/>
              <a:t>Designed Static and Dynamic Web Pages</a:t>
            </a:r>
          </a:p>
          <a:p>
            <a:pPr>
              <a:lnSpc>
                <a:spcPct val="114000"/>
              </a:lnSpc>
            </a:pPr>
            <a:r>
              <a:rPr lang="en-US" sz="1100" dirty="0"/>
              <a:t>Employee Management system allows  to </a:t>
            </a:r>
            <a:r>
              <a:rPr lang="en-IN" sz="1100" dirty="0"/>
              <a:t>Create and maintain employee &amp; department information. Provision for mapping employees to their departments.</a:t>
            </a:r>
          </a:p>
          <a:p>
            <a:pPr>
              <a:lnSpc>
                <a:spcPct val="114000"/>
              </a:lnSpc>
            </a:pPr>
            <a:r>
              <a:rPr lang="en-US" sz="1100" dirty="0"/>
              <a:t>Developed website with HTML5 and CSS3 along with React  to make website interactive and colorful.</a:t>
            </a:r>
            <a:endParaRPr lang="en-IN" sz="1100" dirty="0"/>
          </a:p>
          <a:p>
            <a:pPr>
              <a:lnSpc>
                <a:spcPct val="114000"/>
              </a:lnSpc>
            </a:pPr>
            <a:endParaRPr lang="en-IN" altLang="nl-NL" sz="1100" b="1" dirty="0"/>
          </a:p>
          <a:p>
            <a:pPr eaLnBrk="1" hangingPunct="1">
              <a:lnSpc>
                <a:spcPct val="114000"/>
              </a:lnSpc>
            </a:pPr>
            <a:endParaRPr lang="en-IN" altLang="en-US" sz="1100" baseline="-25000" dirty="0"/>
          </a:p>
          <a:p>
            <a:pPr eaLnBrk="1" hangingPunct="1">
              <a:lnSpc>
                <a:spcPct val="114000"/>
              </a:lnSpc>
            </a:pPr>
            <a:endParaRPr lang="en-US" altLang="nl-NL" sz="1100" b="1" dirty="0"/>
          </a:p>
          <a:p>
            <a:pPr eaLnBrk="1" hangingPunct="1">
              <a:lnSpc>
                <a:spcPct val="114000"/>
              </a:lnSpc>
            </a:pPr>
            <a:endParaRPr lang="en-IN" altLang="en-US" sz="1100" dirty="0"/>
          </a:p>
          <a:p>
            <a:pPr eaLnBrk="1" hangingPunct="1">
              <a:lnSpc>
                <a:spcPct val="114000"/>
              </a:lnSpc>
            </a:pPr>
            <a:endParaRPr lang="en-IN" altLang="en-US" sz="1100" dirty="0"/>
          </a:p>
          <a:p>
            <a:pPr eaLnBrk="1" hangingPunct="1">
              <a:lnSpc>
                <a:spcPct val="114000"/>
              </a:lnSpc>
            </a:pPr>
            <a:endParaRPr lang="en-IN" altLang="en-US" sz="1100" dirty="0"/>
          </a:p>
          <a:p>
            <a:pPr eaLnBrk="1" hangingPunct="1">
              <a:lnSpc>
                <a:spcPct val="114000"/>
              </a:lnSpc>
            </a:pPr>
            <a:endParaRPr lang="en-IN" altLang="en-US" sz="1100" dirty="0"/>
          </a:p>
          <a:p>
            <a:pPr eaLnBrk="1" hangingPunct="1">
              <a:lnSpc>
                <a:spcPct val="114000"/>
              </a:lnSpc>
            </a:pPr>
            <a:endParaRPr lang="en-IN" altLang="en-US" sz="1100" dirty="0"/>
          </a:p>
          <a:p>
            <a:pPr eaLnBrk="1" hangingPunct="1">
              <a:lnSpc>
                <a:spcPct val="114000"/>
              </a:lnSpc>
            </a:pPr>
            <a:endParaRPr lang="en-IN" altLang="en-US" sz="1100" dirty="0"/>
          </a:p>
          <a:p>
            <a:pPr eaLnBrk="1" hangingPunct="1">
              <a:lnSpc>
                <a:spcPct val="114000"/>
              </a:lnSpc>
            </a:pPr>
            <a:endParaRPr lang="en-IN" altLang="en-US" sz="1100" dirty="0"/>
          </a:p>
          <a:p>
            <a:pPr eaLnBrk="1" hangingPunct="1">
              <a:lnSpc>
                <a:spcPct val="114000"/>
              </a:lnSpc>
            </a:pPr>
            <a:endParaRPr lang="en-IN" altLang="en-US" sz="1100" dirty="0"/>
          </a:p>
          <a:p>
            <a:pPr eaLnBrk="1" hangingPunct="1">
              <a:lnSpc>
                <a:spcPct val="114000"/>
              </a:lnSpc>
            </a:pPr>
            <a:endParaRPr lang="en-IN" altLang="en-US" sz="1100" dirty="0"/>
          </a:p>
          <a:p>
            <a:pPr eaLnBrk="1" hangingPunct="1">
              <a:lnSpc>
                <a:spcPct val="114000"/>
              </a:lnSpc>
            </a:pPr>
            <a:endParaRPr lang="en-IN" altLang="en-US" sz="1100" dirty="0"/>
          </a:p>
          <a:p>
            <a:pPr eaLnBrk="1" hangingPunct="1">
              <a:lnSpc>
                <a:spcPct val="114000"/>
              </a:lnSpc>
            </a:pPr>
            <a:endParaRPr lang="en-IN" altLang="en-US" sz="1100" dirty="0"/>
          </a:p>
          <a:p>
            <a:pPr eaLnBrk="1" hangingPunct="1">
              <a:lnSpc>
                <a:spcPct val="114000"/>
              </a:lnSpc>
            </a:pPr>
            <a:endParaRPr lang="en-US" altLang="nl-NL" sz="1100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sz="1100" dirty="0"/>
            </a:br>
            <a:br>
              <a:rPr lang="en-US" altLang="nl-NL" sz="1100" dirty="0"/>
            </a:br>
            <a:endParaRPr lang="nl-NL" altLang="nl-NL" sz="1100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282" y="666181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534" y="1348032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Noida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73296" y="1595226"/>
            <a:ext cx="2373313" cy="325438"/>
          </a:xfrm>
        </p:spPr>
        <p:txBody>
          <a:bodyPr/>
          <a:lstStyle/>
          <a:p>
            <a:pPr eaLnBrk="1" hangingPunct="1"/>
            <a:r>
              <a:rPr lang="nl-NL" altLang="nl-NL" dirty="0"/>
              <a:t>Pallavi.b.kumari@capgemini.com 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217362" y="2921173"/>
            <a:ext cx="4321573" cy="3705820"/>
          </a:xfrm>
        </p:spPr>
        <p:txBody>
          <a:bodyPr/>
          <a:lstStyle/>
          <a:p>
            <a:r>
              <a:rPr lang="en-US" altLang="en-US" sz="1100" b="1" dirty="0"/>
              <a:t>Associate Cloud Engineer</a:t>
            </a:r>
          </a:p>
          <a:p>
            <a:r>
              <a:rPr lang="en-US" altLang="en-US" sz="1100" b="1" dirty="0"/>
              <a:t>Full Stack Developer</a:t>
            </a:r>
          </a:p>
          <a:p>
            <a:endParaRPr lang="en-US" altLang="en-US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Hands on experience in developing web pages using </a:t>
            </a:r>
            <a:r>
              <a:rPr lang="en-US" sz="1100" b="1" dirty="0"/>
              <a:t>HTML5, CSS3, Object Oriented Java script, ES6,  JSON, XML</a:t>
            </a:r>
            <a:r>
              <a:rPr lang="en-US" sz="1100" dirty="0"/>
              <a:t>. </a:t>
            </a:r>
            <a:endParaRPr lang="en-US" alt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Has working knowledge on React , Java Development using Spring framework on an intermediate level.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Software Engineer who is Strong in design and integration with intuitive problem-solving skills. Passionate about implementing and launching new projects</a:t>
            </a:r>
            <a:r>
              <a:rPr lang="en-US" altLang="en-US" sz="1000" dirty="0"/>
              <a:t>.</a:t>
            </a:r>
          </a:p>
          <a:p>
            <a:br>
              <a:rPr lang="en-US" altLang="nl-NL" dirty="0"/>
            </a:br>
            <a:endParaRPr lang="en-US" altLang="nl-NL" dirty="0"/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6360" y="553080"/>
            <a:ext cx="2717800" cy="6113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0">
              <a:lnSpc>
                <a:spcPct val="114000"/>
              </a:lnSpc>
              <a:defRPr/>
            </a:pPr>
            <a:r>
              <a:rPr lang="en-US" altLang="nl-NL" sz="1000" dirty="0">
                <a:solidFill>
                  <a:prstClr val="black"/>
                </a:solidFill>
                <a:latin typeface="Verdana" panose="020B0604030504040204" pitchFamily="34" charset="0"/>
              </a:rPr>
              <a:t>Bachelor of </a:t>
            </a:r>
            <a:r>
              <a:rPr lang="en-US" altLang="nl-NL" sz="1000" dirty="0">
                <a:solidFill>
                  <a:prstClr val="black"/>
                </a:solidFill>
              </a:rPr>
              <a:t>Technology –</a:t>
            </a:r>
          </a:p>
          <a:p>
            <a:pPr lvl="0">
              <a:lnSpc>
                <a:spcPct val="114000"/>
              </a:lnSpc>
              <a:defRPr/>
            </a:pPr>
            <a:r>
              <a:rPr lang="en-US" altLang="nl-NL" sz="1000" dirty="0">
                <a:solidFill>
                  <a:prstClr val="black"/>
                </a:solidFill>
              </a:rPr>
              <a:t>Information &amp;Technology </a:t>
            </a:r>
            <a:r>
              <a:rPr lang="en-US" altLang="nl-NL" sz="1000" dirty="0"/>
              <a:t>: 2017- 2021</a:t>
            </a:r>
          </a:p>
          <a:p>
            <a:pPr lvl="0">
              <a:lnSpc>
                <a:spcPct val="114000"/>
              </a:lnSpc>
              <a:defRPr/>
            </a:pPr>
            <a:r>
              <a:rPr lang="en-US" altLang="nl-NL" sz="1000" dirty="0"/>
              <a:t>CGPA:8.32</a:t>
            </a:r>
          </a:p>
          <a:p>
            <a:pPr>
              <a:lnSpc>
                <a:spcPct val="114000"/>
              </a:lnSpc>
              <a:defRPr/>
            </a:pPr>
            <a:endParaRPr lang="en-US" altLang="nl-NL" sz="1100" b="1" dirty="0">
              <a:solidFill>
                <a:srgbClr val="0070AD"/>
              </a:solidFill>
            </a:endParaRPr>
          </a:p>
          <a:p>
            <a:pPr>
              <a:lnSpc>
                <a:spcPct val="114000"/>
              </a:lnSpc>
              <a:defRPr/>
            </a:pPr>
            <a:r>
              <a:rPr lang="en-US" altLang="nl-NL" sz="1100" b="1" dirty="0">
                <a:solidFill>
                  <a:srgbClr val="0070AD"/>
                </a:solidFill>
              </a:rPr>
              <a:t>Certification</a:t>
            </a:r>
          </a:p>
          <a:p>
            <a:pPr>
              <a:lnSpc>
                <a:spcPct val="114000"/>
              </a:lnSpc>
              <a:defRPr/>
            </a:pPr>
            <a:r>
              <a:rPr lang="en-US" altLang="en-US" sz="1000" dirty="0"/>
              <a:t>Agile software Development</a:t>
            </a:r>
          </a:p>
          <a:p>
            <a:pPr>
              <a:lnSpc>
                <a:spcPct val="114000"/>
              </a:lnSpc>
              <a:defRPr/>
            </a:pPr>
            <a:r>
              <a:rPr lang="en-US" altLang="en-US" sz="1000" dirty="0"/>
              <a:t>Associate cloud Engineer</a:t>
            </a:r>
          </a:p>
          <a:p>
            <a:pPr>
              <a:lnSpc>
                <a:spcPct val="114000"/>
              </a:lnSpc>
              <a:defRPr/>
            </a:pPr>
            <a:r>
              <a:rPr lang="en-US" altLang="en-US" sz="1000" dirty="0"/>
              <a:t>Core Java</a:t>
            </a:r>
          </a:p>
          <a:p>
            <a:pPr lvl="0">
              <a:lnSpc>
                <a:spcPct val="114000"/>
              </a:lnSpc>
              <a:defRPr/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endParaRPr lang="en-US" altLang="en-US" sz="1000" dirty="0"/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Apigee API Management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Google Cloud Platform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Java 8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JPA CRUD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SQL database – MySQL,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Postgres SQL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JavaScript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Bootstrap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Add-ons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Good Communication Skills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7179" name="Picture 7"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2968115" y="6361453"/>
            <a:ext cx="421531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3684" y="6405273"/>
            <a:ext cx="349420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IN" altLang="en-US" sz="1100" dirty="0"/>
              <a:t>Check out my work on GitHub &amp; Video Profile</a:t>
            </a:r>
          </a:p>
        </p:txBody>
      </p:sp>
      <p:pic>
        <p:nvPicPr>
          <p:cNvPr id="7182" name="Picture 4" descr="Free icon download | Linkedin">
            <a:hlinkClick r:id="rId4"/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2662" y="1613142"/>
            <a:ext cx="325438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96054" y="1988952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B988C9-7F0C-402B-84F7-AA872A7D606E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PALLAVI KUMARI</a:t>
            </a:r>
          </a:p>
        </p:txBody>
      </p:sp>
      <p:pic>
        <p:nvPicPr>
          <p:cNvPr id="6" name="Picture Placeholder 5" descr="A person in a red shirt&#10;&#10;Description automatically generated with medium confidence">
            <a:extLst>
              <a:ext uri="{FF2B5EF4-FFF2-40B4-BE49-F238E27FC236}">
                <a16:creationId xmlns:a16="http://schemas.microsoft.com/office/drawing/2014/main" id="{EE4908EE-BAE9-4CE8-A1A6-8B6110C6A316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C4F84F6-89E8-4BC5-860A-C0C6F3AB3845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281223" y="1842845"/>
            <a:ext cx="2373312" cy="330250"/>
          </a:xfrm>
        </p:spPr>
        <p:txBody>
          <a:bodyPr/>
          <a:lstStyle/>
          <a:p>
            <a:r>
              <a:rPr lang="en-IN" dirty="0"/>
              <a:t> 8083918626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gemini Master">
  <a:themeElements>
    <a:clrScheme name="Personnalisé 1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19B96144-1B90-4243-8535-F36EF2586247}" vid="{2C859F1C-AF6F-49E9-BAD6-1D458EC0F9B7}"/>
    </a:ext>
  </a:extLst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EFE742-3A8E-4E5A-B843-9354826E5980}">
  <ds:schemaRefs>
    <ds:schemaRef ds:uri="fd33c62d-2c11-46e7-88a2-e90fa986d9d0"/>
    <ds:schemaRef ds:uri="http://purl.org/dc/elements/1.1/"/>
    <ds:schemaRef ds:uri="http://schemas.microsoft.com/office/2006/metadata/properties"/>
    <ds:schemaRef ds:uri="http://schemas.microsoft.com/office/2006/documentManagement/types"/>
    <ds:schemaRef ds:uri="47da6acf-edf2-43bc-9595-f721a214a14e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42050</TotalTime>
  <Words>256</Words>
  <Application>Microsoft Office PowerPoint</Application>
  <PresentationFormat>Widescreen</PresentationFormat>
  <Paragraphs>76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Verdana</vt:lpstr>
      <vt:lpstr>Wingdings</vt:lpstr>
      <vt:lpstr>Capgemini Master</vt:lpstr>
      <vt:lpstr>think-cell Slide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Kumari, Pallavi</cp:lastModifiedBy>
  <cp:revision>131</cp:revision>
  <dcterms:created xsi:type="dcterms:W3CDTF">2017-12-08T05:27:40Z</dcterms:created>
  <dcterms:modified xsi:type="dcterms:W3CDTF">2022-11-09T07:15:22Z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