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8" r:id="rId6"/>
    <p:sldId id="277" r:id="rId7"/>
    <p:sldId id="278" r:id="rId8"/>
    <p:sldId id="279" r:id="rId9"/>
    <p:sldId id="276" r:id="rId10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0980" autoAdjust="0"/>
  </p:normalViewPr>
  <p:slideViewPr>
    <p:cSldViewPr snapToGrid="0" showGuides="1">
      <p:cViewPr varScale="1">
        <p:scale>
          <a:sx n="75" d="100"/>
          <a:sy n="75" d="100"/>
        </p:scale>
        <p:origin x="24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25537A-6DBF-40A7-925A-3F6A4BD55D89}" type="datetime1">
              <a:rPr lang="es-MX" smtClean="0"/>
              <a:t>29/04/2024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CB90-9B7F-4AEA-BAC1-4EC84B7C7A5E}" type="datetime1">
              <a:rPr lang="es-MX" smtClean="0"/>
              <a:t>29/04/2024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MX" smtClean="0"/>
              <a:t>1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7F6419-09AF-4E78-AE05-E4F045AF2F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D05462-F2DC-43D4-9D8B-7D73FBA9B481}" type="datetime1">
              <a:rPr lang="es-MX" smtClean="0"/>
              <a:t>29/04/2024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MX" smtClean="0"/>
              <a:t>2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2DD02F-AC63-484F-81A4-0E4821A87CE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99F68A-307E-43DC-B6E5-3A52D335CBE6}" type="datetime1">
              <a:rPr lang="es-MX" smtClean="0"/>
              <a:t>29/04/2024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MX" smtClean="0"/>
              <a:t>3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2DD02F-AC63-484F-81A4-0E4821A87CE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99F68A-307E-43DC-B6E5-3A52D335CBE6}" type="datetime1">
              <a:rPr lang="es-MX" smtClean="0"/>
              <a:t>29/04/2024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250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MX" smtClean="0"/>
              <a:t>4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2DD02F-AC63-484F-81A4-0E4821A87CE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99F68A-307E-43DC-B6E5-3A52D335CBE6}" type="datetime1">
              <a:rPr lang="es-MX" smtClean="0"/>
              <a:t>29/04/2024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015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MX" smtClean="0"/>
              <a:t>5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2DD02F-AC63-484F-81A4-0E4821A87CE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99F68A-307E-43DC-B6E5-3A52D335CBE6}" type="datetime1">
              <a:rPr lang="es-MX" smtClean="0"/>
              <a:t>29/04/2024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429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MX" smtClean="0"/>
              <a:t>6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D17C42-5B00-4EE5-958E-37D9F13A36E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16703AA-82B4-4496-A86B-14AB1B01BAB9}" type="datetime1">
              <a:rPr lang="es-MX" smtClean="0"/>
              <a:t>29/04/2024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82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s-MX" noProof="0" dirty="0"/>
              <a:t>El título va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MX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correo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es-MX" noProof="0" dirty="0"/>
              <a:t>URL del sitio web aquí</a:t>
            </a:r>
          </a:p>
        </p:txBody>
      </p:sp>
      <p:pic>
        <p:nvPicPr>
          <p:cNvPr id="17" name="Gráfico 16" descr="Sobr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áfico 17" descr="Red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Sobr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áfico 19" descr="Red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correo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MX" noProof="0" dirty="0"/>
              <a:t>URL del sitio web aquí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 dirty="0"/>
              <a:t>El título va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MX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 dirty="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orma libre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MX" noProof="0" dirty="0"/>
              </a:p>
            </p:txBody>
          </p:sp>
          <p:sp>
            <p:nvSpPr>
              <p:cNvPr id="20" name="Forma libre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MX" noProof="0" dirty="0"/>
              </a:p>
            </p:txBody>
          </p:sp>
        </p:grpSp>
      </p:grp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orma libre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" name="Forma libre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" name="Forma libre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27" name="Marcador de posición de contenid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a libre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0" name="Forma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17" name="Marcador de posición de contenid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a libre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3" name="Forma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4" name="Forma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posición de contenid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posición de contenid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9" name="Títu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a libre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3" name="Forma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8" name="Marcador de posición de contenid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 dirty="0"/>
              <a:t>El título va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MX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 dirty="0"/>
              <a:t>El texto ficticio va aquí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Marcador de posición de imagen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icono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accent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 dirty="0"/>
              <a:t>Tema 01 va aquí</a:t>
            </a:r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 dirty="0"/>
              <a:t>Tema 02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4" name="Marcador de posición de imagen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icono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9" name="Marcador de posición de imagen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orma libre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3" name="Forma libre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orma libre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" name="Forma libre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8" name="Forma libre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 dirty="0"/>
              <a:t>Ejecutivo 01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 dirty="0"/>
              <a:t>Ejecutivo 01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 dirty="0"/>
              <a:t>Ejecutivo 01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MX" noProof="0" dirty="0"/>
              <a:t>Ejecutivo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50EE0A8-C4C3-4A02-92D3-E8E879751226}" type="datetime1">
              <a:rPr lang="es-MX" noProof="0" smtClean="0"/>
              <a:t>29/04/2024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7"/>
            <a:ext cx="5143500" cy="2106683"/>
          </a:xfrm>
        </p:spPr>
        <p:txBody>
          <a:bodyPr rtlCol="0"/>
          <a:lstStyle/>
          <a:p>
            <a:pPr rtl="0"/>
            <a:r>
              <a:rPr lang="es-MX" dirty="0"/>
              <a:t>INYECCIÓN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1104829"/>
          </a:xfrm>
        </p:spPr>
        <p:txBody>
          <a:bodyPr rtlCol="0"/>
          <a:lstStyle/>
          <a:p>
            <a:pPr rtl="0"/>
            <a:endParaRPr lang="es-MX" sz="2400" dirty="0"/>
          </a:p>
          <a:p>
            <a:pPr rtl="0"/>
            <a:r>
              <a:rPr lang="es-MX" sz="2400" dirty="0"/>
              <a:t>Martínez García Pablo esteban</a:t>
            </a:r>
          </a:p>
          <a:p>
            <a:pPr rtl="0"/>
            <a:r>
              <a:rPr lang="es-MX" sz="2400" dirty="0"/>
              <a:t>Panes landa Kevin </a:t>
            </a:r>
            <a:r>
              <a:rPr lang="es-MX" sz="2400" dirty="0" err="1"/>
              <a:t>osvaldo</a:t>
            </a:r>
            <a:endParaRPr lang="es-MX" sz="2400" dirty="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1040C834-701C-4008-1287-DE21CF3478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MX" dirty="0"/>
              <a:t>¿QUÉ ES?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rtlCol="0">
            <a:normAutofit/>
          </a:bodyPr>
          <a:lstStyle/>
          <a:p>
            <a:r>
              <a:rPr lang="es-MX"/>
              <a:t>Una inyección de SQL es un tipo de vulnerabilidad en la que un atacante usa un trozo de código SQL para manipular una base de datos y acceder a información potencialmente valiosa.</a:t>
            </a:r>
          </a:p>
          <a:p>
            <a:r>
              <a:rPr lang="es-MX"/>
              <a:t>Es uno de los tipos de ataques más frecuentes y amenazadores, ya que puede atacar prácticamente cualquier sitio o aplicación web que use una base de datos basada en SQL.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es-MX" smtClean="0"/>
              <a:pPr rtl="0">
                <a:spcAft>
                  <a:spcPts val="600"/>
                </a:spcAft>
              </a:pPr>
              <a:t>2</a:t>
            </a:fld>
            <a:endParaRPr lang="es-MX"/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CD747BA1-7721-442B-98E9-18946CFC5E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3244" r="41256" b="1"/>
          <a:stretch/>
        </p:blipFill>
        <p:spPr>
          <a:xfrm>
            <a:off x="5455212" y="988536"/>
            <a:ext cx="4884848" cy="4884848"/>
          </a:xfrm>
          <a:noFill/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MX" dirty="0"/>
              <a:t>¿QUÉ EFECTO TIENEN?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rtlCol="0">
            <a:normAutofit/>
          </a:bodyPr>
          <a:lstStyle/>
          <a:p>
            <a:pPr algn="just"/>
            <a:r>
              <a:rPr lang="es-MX" b="0" i="0" dirty="0">
                <a:effectLst/>
                <a:highlight>
                  <a:srgbClr val="FFFFFF"/>
                </a:highlight>
                <a:latin typeface="Mier B"/>
              </a:rPr>
              <a:t>Los hackers recurren a los ataques de inyección de SQL con el fin de introducirse en la base de datos de un sitio web. A veces solo quieren eliminar datos para provocar el caos y, en otras ocasiones, lo que buscan es editar la base de datos, especialmente en el caso de sitios web financieros. 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es-MX" smtClean="0"/>
              <a:pPr rtl="0">
                <a:spcAft>
                  <a:spcPts val="600"/>
                </a:spcAft>
              </a:pPr>
              <a:t>3</a:t>
            </a:fld>
            <a:endParaRPr lang="es-MX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BB9403E0-8F08-F4DF-8C8E-643E773794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395" r="36105" b="1"/>
          <a:stretch/>
        </p:blipFill>
        <p:spPr>
          <a:xfrm>
            <a:off x="5455212" y="988536"/>
            <a:ext cx="4884848" cy="4884848"/>
          </a:xfrm>
          <a:noFill/>
        </p:spPr>
      </p:pic>
    </p:spTree>
    <p:extLst>
      <p:ext uri="{BB962C8B-B14F-4D97-AF65-F5344CB8AC3E}">
        <p14:creationId xmlns:p14="http://schemas.microsoft.com/office/powerpoint/2010/main" val="359567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MX"/>
              <a:t>¿CÓMO SE PRODUCE UN ATAQUE DE INYECCIÓN SQL?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rtlCol="0">
            <a:normAutofit/>
          </a:bodyPr>
          <a:lstStyle/>
          <a:p>
            <a:r>
              <a:rPr lang="es-MX" sz="2200" b="0" i="0">
                <a:effectLst/>
                <a:highlight>
                  <a:srgbClr val="FFFFFF"/>
                </a:highlight>
              </a:rPr>
              <a:t>Si un sitio web no toma las medidas adecuadas para sanear la introducción de datos, un hacker puede inyectar el código SQL que quiera.</a:t>
            </a:r>
          </a:p>
          <a:p>
            <a:r>
              <a:rPr lang="es-MX" sz="2200" b="0" i="0">
                <a:effectLst/>
                <a:highlight>
                  <a:srgbClr val="FFFFFF"/>
                </a:highlight>
              </a:rPr>
              <a:t>El sitio web envía el código del hacker, la carga útil, a su servidor. </a:t>
            </a:r>
          </a:p>
          <a:p>
            <a:r>
              <a:rPr lang="es-MX" sz="2200" b="0" i="0">
                <a:effectLst/>
                <a:highlight>
                  <a:srgbClr val="FFFFFF"/>
                </a:highlight>
              </a:rPr>
              <a:t>Cuando llega a la base de datos del sitio web, ubicada en su servidor, la carga útil del hacker entra en acción e interfiere en la base de datos, de modo que el hacker puede cumplir sus objetivos.</a:t>
            </a:r>
            <a:endParaRPr lang="es-MX" sz="22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es-MX" smtClean="0"/>
              <a:pPr rtl="0">
                <a:spcAft>
                  <a:spcPts val="600"/>
                </a:spcAft>
              </a:pPr>
              <a:t>4</a:t>
            </a:fld>
            <a:endParaRPr lang="es-MX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FFCCA272-6E9A-FFF3-709B-318BAA3166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5420" r="1331" b="2"/>
          <a:stretch/>
        </p:blipFill>
        <p:spPr>
          <a:xfrm>
            <a:off x="5455212" y="988536"/>
            <a:ext cx="4884848" cy="4884848"/>
          </a:xfrm>
          <a:noFill/>
        </p:spPr>
      </p:pic>
    </p:spTree>
    <p:extLst>
      <p:ext uri="{BB962C8B-B14F-4D97-AF65-F5344CB8AC3E}">
        <p14:creationId xmlns:p14="http://schemas.microsoft.com/office/powerpoint/2010/main" val="212667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MX" dirty="0"/>
              <a:t>LA REPERCUSIÓN DE LOS ATAQUES DE INYECCIÓN SQL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rtlCol="0">
            <a:normAutofit/>
          </a:bodyPr>
          <a:lstStyle/>
          <a:p>
            <a:pPr algn="just"/>
            <a:r>
              <a:rPr lang="es-MX" dirty="0"/>
              <a:t>Los ataques de inyección de SQL pueden tener muy diversas consecuencias. Un solo ataque de SQLI puede tener unos efectos devastadores tanto en los usuarios afectados como en la empresa o el negocio atacados.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es-MX" smtClean="0"/>
              <a:pPr rtl="0">
                <a:spcAft>
                  <a:spcPts val="600"/>
                </a:spcAft>
              </a:pPr>
              <a:t>5</a:t>
            </a:fld>
            <a:endParaRPr lang="es-MX"/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8FA2E71D-C8D0-34DD-CCC8-52EE4D3C6B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376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/>
              <a:t>Gracias</a:t>
            </a:r>
          </a:p>
        </p:txBody>
      </p:sp>
      <p:pic>
        <p:nvPicPr>
          <p:cNvPr id="21" name="Marcador de posición de imagen 20">
            <a:extLst>
              <a:ext uri="{FF2B5EF4-FFF2-40B4-BE49-F238E27FC236}">
                <a16:creationId xmlns:a16="http://schemas.microsoft.com/office/drawing/2014/main" id="{73E20F41-B1B3-4749-318C-64F1A63F6E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-1" b="-1"/>
          <a:stretch/>
        </p:blipFill>
        <p:spPr>
          <a:xfrm>
            <a:off x="710812" y="728545"/>
            <a:ext cx="5305661" cy="5305661"/>
          </a:xfrm>
          <a:noFill/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668_TF34076243" id="{E3F87E72-2767-44C0-8C4D-0D31A21E41A4}" vid="{257D5C2E-A5E4-4139-BD9D-27775CB2D76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www.w3.org/XML/1998/namespace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esferas azules</Template>
  <TotalTime>37</TotalTime>
  <Words>300</Words>
  <Application>Microsoft Office PowerPoint</Application>
  <PresentationFormat>Panorámica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Mier B</vt:lpstr>
      <vt:lpstr>Tema de Office</vt:lpstr>
      <vt:lpstr>INYECCIÓN SQL</vt:lpstr>
      <vt:lpstr>¿QUÉ ES?</vt:lpstr>
      <vt:lpstr>¿QUÉ EFECTO TIENEN?</vt:lpstr>
      <vt:lpstr>¿CÓMO SE PRODUCE UN ATAQUE DE INYECCIÓN SQL?</vt:lpstr>
      <vt:lpstr>LA REPERCUSIÓN DE LOS ATAQUES DE INYECCIÓN SQL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SQL</dc:title>
  <dc:creator>Kevin Panes</dc:creator>
  <cp:lastModifiedBy>Kevin Panes</cp:lastModifiedBy>
  <cp:revision>1</cp:revision>
  <dcterms:created xsi:type="dcterms:W3CDTF">2024-04-30T04:19:27Z</dcterms:created>
  <dcterms:modified xsi:type="dcterms:W3CDTF">2024-04-30T04:56:38Z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