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9833-F25E-3BCA-28C9-D77124176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C7859-2D5A-4357-8D75-3165D2F8F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11E10-E36A-0252-F658-0992FB0A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3B6B-0519-A42C-610F-C311E439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7E16A-A538-398F-877B-9BC3F96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6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B867-2F4B-D4AE-8747-F9D62E8B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35BBCB-F58B-42B7-D472-B03CF18ED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BA639-3D1D-6CCC-8CC0-912BCDF7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86F46-9180-9383-9051-BAAB79F3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30018-96DE-FC33-6BDB-ECFCC583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0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2D1DBD-F107-EC32-E009-BEA5E6518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EDAF08-493C-A592-1FAA-244B652C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14B36-DF30-D181-FB22-0C166BC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B182B-66E0-9E96-7C6C-24163616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766E7-611A-28AA-4978-72FAD6A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6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59763-D146-EB7B-0769-B76B35E0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DDA7B-3D24-CBBA-F7BE-01C9A3F2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A967E-8546-C91F-8338-0DA54117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CE521-8009-45E8-B934-4DC387ED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D18CD-5241-4231-F7D3-48561DDF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07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0075-AC7A-24CA-A81F-40CBA630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2761B4-173B-7B11-6C34-1E9BCD1A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F7B39-ACA3-5D9A-0B39-3C287AEA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97AAB-7487-1794-0611-07A5F9BA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C9665-79A4-7DF7-4EE7-7258F5AF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7C971-A788-C23D-1133-A91A2F86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965D6-3BE7-3799-E26F-8DBBE0529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551B2A-8074-A45E-077C-3833B98A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C175B6-79C7-BEA8-11AB-7D0F016E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FB9B9-CFE7-429D-2133-C66E4D84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7D146-1CB8-089B-F2D3-7988A375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4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B368E-B073-E17A-5CA5-9529B450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961D5E-08E0-80F1-7327-A36C5A907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8D042-C9EB-A262-8EB4-1AE9872FA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F05FBF-6C72-5227-3915-DF727360E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99E2D-3883-F3D8-8E4A-125E5BBEA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3BDA53-E366-E1BF-786E-0B1DB0D5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1D22F-4A8B-BF9B-8CB3-CAE08DE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053CB1-9D55-6199-CB03-F131B430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88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50070-B5DD-5044-881A-CBD70972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E0CF23-8B59-FC2F-D7F1-6867B258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A77F6E-80A9-E3BE-17F7-B786965A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E65C72-3182-D2A2-48EE-813D7AE1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07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B1D5FA-FFE7-252A-D333-5BAF09AC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A53A85-6296-5BAB-CF80-F1EE7915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C1C1DB-B637-20BA-22F4-AC892E2C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69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ABD04-DC6A-CA7B-B513-A083C32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D20EB-FBD2-ED75-C81C-1EDC07D2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027B86-3A75-D94F-FA88-1557D6A6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4D587-9E65-6487-F988-75C2BC9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CE17D-F5C4-FEEC-8B11-D7DBAC8B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5F63A8-D24D-5464-F0A0-CDF3D1BD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297A-EA5E-6DD1-AA13-C77E972B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A26FC5-CBB3-2EE9-D63B-F8F8CEBE6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2EFA39-8E3A-8565-6473-9BA7CDEA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092F7-7DA0-5E4B-FEA3-EBDB34C2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AC6B5F-0049-1732-3973-7AC873A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77CDAA-C51B-713F-16FE-1269DAD0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3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C44911-F4F1-7DB4-2826-4EE29590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128BF-84EE-361F-8724-F9C0EA21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970D4-39E1-26EB-FE6D-4DD1CAE02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3755-5E1B-4D4B-8D5E-6AC22261A73E}" type="datetimeFigureOut">
              <a:rPr lang="es-MX" smtClean="0"/>
              <a:t>05/12/2023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D457C-F80B-A586-228C-B520B46B5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A71BF-941A-3E3E-4F13-9E424B418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DCB6-509E-4795-B2DA-9965263525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13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0D9CB3-4B1B-362D-677A-4ACD362279DE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MY FATHER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468D7C-652F-8D2A-2A13-7955CC41C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226"/>
          <a:stretch/>
        </p:blipFill>
        <p:spPr>
          <a:xfrm>
            <a:off x="5255396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996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a relación entre la televisión y el cáncer de intestino">
            <a:extLst>
              <a:ext uri="{FF2B5EF4-FFF2-40B4-BE49-F238E27FC236}">
                <a16:creationId xmlns:a16="http://schemas.microsoft.com/office/drawing/2014/main" id="{81628F54-2468-E5EC-8374-2F27F98AA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r="15051" b="-2"/>
          <a:stretch/>
        </p:blipFill>
        <p:spPr bwMode="auto">
          <a:xfrm>
            <a:off x="4166505" y="10"/>
            <a:ext cx="4444096" cy="30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consejos para viajar en familia">
            <a:extLst>
              <a:ext uri="{FF2B5EF4-FFF2-40B4-BE49-F238E27FC236}">
                <a16:creationId xmlns:a16="http://schemas.microsoft.com/office/drawing/2014/main" id="{F545038E-9887-430F-0B08-72637B492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0" r="2" b="2"/>
          <a:stretch/>
        </p:blipFill>
        <p:spPr bwMode="auto">
          <a:xfrm>
            <a:off x="-1" y="3790950"/>
            <a:ext cx="83058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0107152-E300-08B1-2AFC-1866928F0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r="40449" b="-1"/>
          <a:stretch/>
        </p:blipFill>
        <p:spPr bwMode="auto">
          <a:xfrm>
            <a:off x="1" y="2"/>
            <a:ext cx="5017099" cy="4718647"/>
          </a:xfrm>
          <a:custGeom>
            <a:avLst/>
            <a:gdLst/>
            <a:ahLst/>
            <a:cxnLst/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Alimentación saludable para todos | Secretaría de Salud | Gobierno | gob.mx">
            <a:extLst>
              <a:ext uri="{FF2B5EF4-FFF2-40B4-BE49-F238E27FC236}">
                <a16:creationId xmlns:a16="http://schemas.microsoft.com/office/drawing/2014/main" id="{71510530-C519-064C-CA24-439AD79C8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r="18867" b="-1"/>
          <a:stretch/>
        </p:blipFill>
        <p:spPr bwMode="auto">
          <a:xfrm>
            <a:off x="6283728" y="1699213"/>
            <a:ext cx="5908273" cy="5158786"/>
          </a:xfrm>
          <a:custGeom>
            <a:avLst/>
            <a:gdLst/>
            <a:ahLst/>
            <a:cxnLst/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Oval 1044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Ventajas de salir a caminar en las mañanas | BRICSA">
            <a:extLst>
              <a:ext uri="{FF2B5EF4-FFF2-40B4-BE49-F238E27FC236}">
                <a16:creationId xmlns:a16="http://schemas.microsoft.com/office/drawing/2014/main" id="{78A20A9D-8599-33C3-D34D-15CE667A0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9" r="11693" b="2"/>
          <a:stretch/>
        </p:blipFill>
        <p:spPr bwMode="auto">
          <a:xfrm>
            <a:off x="3287694" y="1853886"/>
            <a:ext cx="4297680" cy="4297680"/>
          </a:xfrm>
          <a:custGeom>
            <a:avLst/>
            <a:gdLst/>
            <a:ahLst/>
            <a:cxnLst/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EFE9E4D-D93B-4B04-A3B5-234F5DBB9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Cuál es la mejor edad para empezar a conducir? 4 factores a considerar¿A  qué edad empezar a conducir? 4 factores a considerar | Noticias | Kia Perú">
            <a:extLst>
              <a:ext uri="{FF2B5EF4-FFF2-40B4-BE49-F238E27FC236}">
                <a16:creationId xmlns:a16="http://schemas.microsoft.com/office/drawing/2014/main" id="{F088E0C1-FE43-9443-293D-D4BF42138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r="4757" b="-3"/>
          <a:stretch/>
        </p:blipFill>
        <p:spPr bwMode="auto">
          <a:xfrm>
            <a:off x="7928700" y="-1"/>
            <a:ext cx="4277711" cy="3045402"/>
          </a:xfrm>
          <a:custGeom>
            <a:avLst/>
            <a:gdLst/>
            <a:ahLst/>
            <a:cxnLst/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8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78EDDD3-C548-48EF-B3CA-B290B171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700C97-DA20-B789-FF57-6DE9B8C07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3" r="21000" b="-2"/>
          <a:stretch/>
        </p:blipFill>
        <p:spPr>
          <a:xfrm>
            <a:off x="196731" y="166533"/>
            <a:ext cx="3809612" cy="65249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036BA6-F9EA-6A3B-5971-3BBE492F3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9" r="35702"/>
          <a:stretch/>
        </p:blipFill>
        <p:spPr>
          <a:xfrm>
            <a:off x="4196497" y="166533"/>
            <a:ext cx="3797618" cy="6524936"/>
          </a:xfrm>
          <a:prstGeom prst="rect">
            <a:avLst/>
          </a:prstGeom>
        </p:spPr>
      </p:pic>
      <p:pic>
        <p:nvPicPr>
          <p:cNvPr id="2050" name="Picture 2" descr="Ruido. Efectos sobre la salud según la Organización Mundial de la Salud">
            <a:extLst>
              <a:ext uri="{FF2B5EF4-FFF2-40B4-BE49-F238E27FC236}">
                <a16:creationId xmlns:a16="http://schemas.microsoft.com/office/drawing/2014/main" id="{49D2B6E5-0374-4211-8FE7-B3A08ACCF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9" r="27675" b="-2"/>
          <a:stretch/>
        </p:blipFill>
        <p:spPr bwMode="auto">
          <a:xfrm>
            <a:off x="8183346" y="166533"/>
            <a:ext cx="3822808" cy="316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ía caluroso, aislado en fondo blanco, símbolo de página de iconos  meteorológicos para el diseño de su sitio web | Vector Premium">
            <a:extLst>
              <a:ext uri="{FF2B5EF4-FFF2-40B4-BE49-F238E27FC236}">
                <a16:creationId xmlns:a16="http://schemas.microsoft.com/office/drawing/2014/main" id="{10F3E962-0B4D-2520-54CA-8EF98A79F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7" r="-2" b="3470"/>
          <a:stretch/>
        </p:blipFill>
        <p:spPr bwMode="auto">
          <a:xfrm>
            <a:off x="8183346" y="3506741"/>
            <a:ext cx="3822808" cy="31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14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Panes</dc:creator>
  <cp:lastModifiedBy>Kevin Panes</cp:lastModifiedBy>
  <cp:revision>1</cp:revision>
  <dcterms:created xsi:type="dcterms:W3CDTF">2023-12-05T20:09:24Z</dcterms:created>
  <dcterms:modified xsi:type="dcterms:W3CDTF">2023-12-05T20:32:53Z</dcterms:modified>
</cp:coreProperties>
</file>