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4"/>
  </p:sldMasterIdLst>
  <p:sldIdLst>
    <p:sldId id="256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3059CE-25B3-45EE-B124-F86A123DC2EC}" v="59" dt="2023-11-11T05:39:59.2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787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718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6624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609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137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404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645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54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513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396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82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350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966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67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8">
            <a:extLst>
              <a:ext uri="{FF2B5EF4-FFF2-40B4-BE49-F238E27FC236}">
                <a16:creationId xmlns:a16="http://schemas.microsoft.com/office/drawing/2014/main" id="{E2CFBC99-FB8F-41F7-A81D-A5288D688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" descr="A blue abstract watercolor pattern on a white background">
            <a:extLst>
              <a:ext uri="{FF2B5EF4-FFF2-40B4-BE49-F238E27FC236}">
                <a16:creationId xmlns:a16="http://schemas.microsoft.com/office/drawing/2014/main" id="{B5FDA275-29B7-1512-EE40-938597C81A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644" b="1086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560655" y="6858000"/>
                </a:lnTo>
                <a:lnTo>
                  <a:pt x="11572884" y="6759738"/>
                </a:lnTo>
                <a:cubicBezTo>
                  <a:pt x="11663744" y="6693104"/>
                  <a:pt x="11749315" y="6619456"/>
                  <a:pt x="11812292" y="6532282"/>
                </a:cubicBezTo>
                <a:cubicBezTo>
                  <a:pt x="11851232" y="6478675"/>
                  <a:pt x="11886807" y="6425068"/>
                  <a:pt x="11956995" y="6386992"/>
                </a:cubicBezTo>
                <a:cubicBezTo>
                  <a:pt x="11918054" y="6334888"/>
                  <a:pt x="11851232" y="6322863"/>
                  <a:pt x="11801234" y="6284788"/>
                </a:cubicBezTo>
                <a:cubicBezTo>
                  <a:pt x="11797390" y="6253224"/>
                  <a:pt x="11876711" y="6262743"/>
                  <a:pt x="11856520" y="6193604"/>
                </a:cubicBezTo>
                <a:cubicBezTo>
                  <a:pt x="11829119" y="6101419"/>
                  <a:pt x="11858923" y="5996209"/>
                  <a:pt x="11722875" y="5956630"/>
                </a:cubicBezTo>
                <a:cubicBezTo>
                  <a:pt x="11686819" y="5866950"/>
                  <a:pt x="11676724" y="5723664"/>
                  <a:pt x="11763258" y="5635988"/>
                </a:cubicBezTo>
                <a:cubicBezTo>
                  <a:pt x="11892094" y="5505226"/>
                  <a:pt x="11871424" y="5422059"/>
                  <a:pt x="11706050" y="5351418"/>
                </a:cubicBezTo>
                <a:cubicBezTo>
                  <a:pt x="11684896" y="5342400"/>
                  <a:pt x="11707491" y="4786287"/>
                  <a:pt x="11697876" y="4763241"/>
                </a:cubicBezTo>
                <a:cubicBezTo>
                  <a:pt x="11713260" y="4731677"/>
                  <a:pt x="11749315" y="4739192"/>
                  <a:pt x="11776236" y="4730675"/>
                </a:cubicBezTo>
                <a:cubicBezTo>
                  <a:pt x="11894018" y="4694603"/>
                  <a:pt x="11897864" y="4694603"/>
                  <a:pt x="11868540" y="4584884"/>
                </a:cubicBezTo>
                <a:cubicBezTo>
                  <a:pt x="11859884" y="4551817"/>
                  <a:pt x="11880076" y="4538289"/>
                  <a:pt x="11898825" y="4517749"/>
                </a:cubicBezTo>
                <a:cubicBezTo>
                  <a:pt x="11969013" y="4441095"/>
                  <a:pt x="11969494" y="4440094"/>
                  <a:pt x="11897864" y="4375464"/>
                </a:cubicBezTo>
                <a:cubicBezTo>
                  <a:pt x="11877192" y="4356928"/>
                  <a:pt x="11863252" y="4336887"/>
                  <a:pt x="11854116" y="4311838"/>
                </a:cubicBezTo>
                <a:cubicBezTo>
                  <a:pt x="11837290" y="4266245"/>
                  <a:pt x="11837771" y="4228169"/>
                  <a:pt x="11901709" y="4203620"/>
                </a:cubicBezTo>
                <a:cubicBezTo>
                  <a:pt x="11946418" y="4186086"/>
                  <a:pt x="11971897" y="4166044"/>
                  <a:pt x="11974782" y="4114442"/>
                </a:cubicBezTo>
                <a:cubicBezTo>
                  <a:pt x="11976706" y="4071355"/>
                  <a:pt x="11981993" y="4043299"/>
                  <a:pt x="11932476" y="4024762"/>
                </a:cubicBezTo>
                <a:cubicBezTo>
                  <a:pt x="11892576" y="4009732"/>
                  <a:pt x="11881038" y="3977668"/>
                  <a:pt x="11885365" y="3939592"/>
                </a:cubicBezTo>
                <a:cubicBezTo>
                  <a:pt x="11895460" y="3846405"/>
                  <a:pt x="11841137" y="3791796"/>
                  <a:pt x="11751719" y="3749211"/>
                </a:cubicBezTo>
                <a:cubicBezTo>
                  <a:pt x="11666628" y="3708629"/>
                  <a:pt x="11592115" y="3654019"/>
                  <a:pt x="11513754" y="3604420"/>
                </a:cubicBezTo>
                <a:cubicBezTo>
                  <a:pt x="11426740" y="3549310"/>
                  <a:pt x="11325786" y="3516243"/>
                  <a:pt x="11220504" y="3488188"/>
                </a:cubicBezTo>
                <a:cubicBezTo>
                  <a:pt x="11239734" y="3448108"/>
                  <a:pt x="11306076" y="3470653"/>
                  <a:pt x="11312805" y="3414541"/>
                </a:cubicBezTo>
                <a:cubicBezTo>
                  <a:pt x="11148394" y="3366945"/>
                  <a:pt x="10991193" y="3295301"/>
                  <a:pt x="10805146" y="3277767"/>
                </a:cubicBezTo>
                <a:cubicBezTo>
                  <a:pt x="10955618" y="3286784"/>
                  <a:pt x="11092147" y="3222154"/>
                  <a:pt x="11234926" y="3203117"/>
                </a:cubicBezTo>
                <a:cubicBezTo>
                  <a:pt x="11248386" y="3171554"/>
                  <a:pt x="11217140" y="3179569"/>
                  <a:pt x="11204640" y="3174060"/>
                </a:cubicBezTo>
                <a:cubicBezTo>
                  <a:pt x="11192140" y="3168047"/>
                  <a:pt x="11176757" y="3166042"/>
                  <a:pt x="11174834" y="3143498"/>
                </a:cubicBezTo>
                <a:cubicBezTo>
                  <a:pt x="11243580" y="3110932"/>
                  <a:pt x="11329632" y="3132475"/>
                  <a:pt x="11400780" y="3099410"/>
                </a:cubicBezTo>
                <a:cubicBezTo>
                  <a:pt x="11384916" y="3051314"/>
                  <a:pt x="11323382" y="3080371"/>
                  <a:pt x="11297902" y="3041793"/>
                </a:cubicBezTo>
                <a:cubicBezTo>
                  <a:pt x="11364246" y="3034780"/>
                  <a:pt x="11425779" y="3031774"/>
                  <a:pt x="11485870" y="3021253"/>
                </a:cubicBezTo>
                <a:cubicBezTo>
                  <a:pt x="11532984" y="3013236"/>
                  <a:pt x="11545964" y="2972154"/>
                  <a:pt x="11513754" y="2944098"/>
                </a:cubicBezTo>
                <a:cubicBezTo>
                  <a:pt x="11484909" y="2919049"/>
                  <a:pt x="11442604" y="2917044"/>
                  <a:pt x="11405107" y="2906523"/>
                </a:cubicBezTo>
                <a:cubicBezTo>
                  <a:pt x="11137817" y="2833377"/>
                  <a:pt x="10857066" y="2809829"/>
                  <a:pt x="10572950" y="2803317"/>
                </a:cubicBezTo>
                <a:cubicBezTo>
                  <a:pt x="10117210" y="2792795"/>
                  <a:pt x="9660028" y="2793297"/>
                  <a:pt x="9205250" y="2778767"/>
                </a:cubicBezTo>
                <a:cubicBezTo>
                  <a:pt x="8996489" y="2772379"/>
                  <a:pt x="8788540" y="2761765"/>
                  <a:pt x="8579578" y="2759181"/>
                </a:cubicBezTo>
                <a:cubicBezTo>
                  <a:pt x="8509922" y="2758320"/>
                  <a:pt x="8440155" y="2758352"/>
                  <a:pt x="8370208" y="2759730"/>
                </a:cubicBezTo>
                <a:cubicBezTo>
                  <a:pt x="8070708" y="2765742"/>
                  <a:pt x="7771690" y="2764238"/>
                  <a:pt x="7470748" y="2819849"/>
                </a:cubicBezTo>
                <a:cubicBezTo>
                  <a:pt x="7316911" y="2848407"/>
                  <a:pt x="7156825" y="2838887"/>
                  <a:pt x="7001547" y="2861432"/>
                </a:cubicBezTo>
                <a:cubicBezTo>
                  <a:pt x="6765024" y="2896002"/>
                  <a:pt x="6528501" y="2936583"/>
                  <a:pt x="6295343" y="2988688"/>
                </a:cubicBezTo>
                <a:cubicBezTo>
                  <a:pt x="6222271" y="3005220"/>
                  <a:pt x="6131892" y="3015241"/>
                  <a:pt x="6075166" y="3078367"/>
                </a:cubicBezTo>
                <a:cubicBezTo>
                  <a:pt x="5985266" y="3038288"/>
                  <a:pt x="5929502" y="3113938"/>
                  <a:pt x="5859314" y="3139490"/>
                </a:cubicBezTo>
                <a:cubicBezTo>
                  <a:pt x="5831912" y="3149510"/>
                  <a:pt x="5795857" y="3163538"/>
                  <a:pt x="5800183" y="3195101"/>
                </a:cubicBezTo>
                <a:cubicBezTo>
                  <a:pt x="5804030" y="3234680"/>
                  <a:pt x="5844410" y="3260231"/>
                  <a:pt x="5882870" y="3252215"/>
                </a:cubicBezTo>
                <a:cubicBezTo>
                  <a:pt x="6002574" y="3227164"/>
                  <a:pt x="6109777" y="3283277"/>
                  <a:pt x="6232848" y="3274760"/>
                </a:cubicBezTo>
                <a:cubicBezTo>
                  <a:pt x="6125643" y="3298808"/>
                  <a:pt x="6018918" y="3323358"/>
                  <a:pt x="5911715" y="3347407"/>
                </a:cubicBezTo>
                <a:cubicBezTo>
                  <a:pt x="6070839" y="3366444"/>
                  <a:pt x="6227559" y="3332376"/>
                  <a:pt x="6384279" y="3312836"/>
                </a:cubicBezTo>
                <a:cubicBezTo>
                  <a:pt x="6434757" y="3306824"/>
                  <a:pt x="6513117" y="3260732"/>
                  <a:pt x="6526097" y="3325362"/>
                </a:cubicBezTo>
                <a:cubicBezTo>
                  <a:pt x="6534750" y="3368448"/>
                  <a:pt x="6450622" y="3371454"/>
                  <a:pt x="6403028" y="3383478"/>
                </a:cubicBezTo>
                <a:cubicBezTo>
                  <a:pt x="6192945" y="3435081"/>
                  <a:pt x="5979497" y="3465141"/>
                  <a:pt x="5767013" y="3500713"/>
                </a:cubicBezTo>
                <a:cubicBezTo>
                  <a:pt x="5746822" y="3504220"/>
                  <a:pt x="5720381" y="3501214"/>
                  <a:pt x="5706920" y="3511233"/>
                </a:cubicBezTo>
                <a:cubicBezTo>
                  <a:pt x="5598272" y="3591895"/>
                  <a:pt x="5460782" y="3618449"/>
                  <a:pt x="5310793" y="3677066"/>
                </a:cubicBezTo>
                <a:cubicBezTo>
                  <a:pt x="5405498" y="3704622"/>
                  <a:pt x="5469435" y="3648007"/>
                  <a:pt x="5548276" y="3660533"/>
                </a:cubicBezTo>
                <a:cubicBezTo>
                  <a:pt x="5467993" y="3721154"/>
                  <a:pt x="5374730" y="3732677"/>
                  <a:pt x="5293005" y="3765743"/>
                </a:cubicBezTo>
                <a:cubicBezTo>
                  <a:pt x="5234355" y="3789291"/>
                  <a:pt x="5016580" y="3862938"/>
                  <a:pt x="4983410" y="3883981"/>
                </a:cubicBezTo>
                <a:cubicBezTo>
                  <a:pt x="4883416" y="3949110"/>
                  <a:pt x="4756501" y="3979672"/>
                  <a:pt x="4674775" y="4068850"/>
                </a:cubicBezTo>
                <a:cubicBezTo>
                  <a:pt x="4617087" y="4131477"/>
                  <a:pt x="4520939" y="4119952"/>
                  <a:pt x="4453155" y="4163539"/>
                </a:cubicBezTo>
                <a:cubicBezTo>
                  <a:pt x="4429119" y="4204622"/>
                  <a:pt x="4475751" y="4215143"/>
                  <a:pt x="4492095" y="4237188"/>
                </a:cubicBezTo>
                <a:cubicBezTo>
                  <a:pt x="4513728" y="4266746"/>
                  <a:pt x="4475269" y="4283280"/>
                  <a:pt x="4464213" y="4318851"/>
                </a:cubicBezTo>
                <a:cubicBezTo>
                  <a:pt x="4591608" y="4278771"/>
                  <a:pt x="4713234" y="4255223"/>
                  <a:pt x="4857456" y="4241696"/>
                </a:cubicBezTo>
                <a:cubicBezTo>
                  <a:pt x="4809862" y="4299311"/>
                  <a:pt x="4752174" y="4274261"/>
                  <a:pt x="4713234" y="4295303"/>
                </a:cubicBezTo>
                <a:cubicBezTo>
                  <a:pt x="4687756" y="4308830"/>
                  <a:pt x="4648816" y="4314843"/>
                  <a:pt x="4656026" y="4348410"/>
                </a:cubicBezTo>
                <a:cubicBezTo>
                  <a:pt x="4661795" y="4374963"/>
                  <a:pt x="4694486" y="4371456"/>
                  <a:pt x="4718523" y="4368951"/>
                </a:cubicBezTo>
                <a:cubicBezTo>
                  <a:pt x="4810825" y="4359433"/>
                  <a:pt x="4900722" y="4356425"/>
                  <a:pt x="4989178" y="4420054"/>
                </a:cubicBezTo>
                <a:cubicBezTo>
                  <a:pt x="4764193" y="4512739"/>
                  <a:pt x="4505557" y="4473661"/>
                  <a:pt x="4304127" y="4609933"/>
                </a:cubicBezTo>
                <a:cubicBezTo>
                  <a:pt x="4332491" y="4652018"/>
                  <a:pt x="4372871" y="4629473"/>
                  <a:pt x="4402677" y="4624463"/>
                </a:cubicBezTo>
                <a:cubicBezTo>
                  <a:pt x="4598338" y="4590394"/>
                  <a:pt x="5297331" y="4651016"/>
                  <a:pt x="5398287" y="4608430"/>
                </a:cubicBezTo>
                <a:cubicBezTo>
                  <a:pt x="5460301" y="4582379"/>
                  <a:pt x="5525682" y="4569853"/>
                  <a:pt x="5592504" y="4585886"/>
                </a:cubicBezTo>
                <a:cubicBezTo>
                  <a:pt x="5656923" y="4601416"/>
                  <a:pt x="5640578" y="4819353"/>
                  <a:pt x="5411266" y="4964142"/>
                </a:cubicBezTo>
                <a:cubicBezTo>
                  <a:pt x="5378575" y="4984684"/>
                  <a:pt x="5524721" y="5014244"/>
                  <a:pt x="5480493" y="5031277"/>
                </a:cubicBezTo>
                <a:cubicBezTo>
                  <a:pt x="5445880" y="5044804"/>
                  <a:pt x="5276179" y="5037289"/>
                  <a:pt x="5233393" y="5047810"/>
                </a:cubicBezTo>
                <a:cubicBezTo>
                  <a:pt x="5216567" y="5052318"/>
                  <a:pt x="4701216" y="5221157"/>
                  <a:pt x="4750251" y="5256728"/>
                </a:cubicBezTo>
                <a:cubicBezTo>
                  <a:pt x="4896877" y="5363441"/>
                  <a:pt x="5388190" y="5558833"/>
                  <a:pt x="4508440" y="5624965"/>
                </a:cubicBezTo>
                <a:cubicBezTo>
                  <a:pt x="4536323" y="5663542"/>
                  <a:pt x="4613241" y="5638994"/>
                  <a:pt x="4602665" y="5706629"/>
                </a:cubicBezTo>
                <a:cubicBezTo>
                  <a:pt x="4485845" y="5743202"/>
                  <a:pt x="4350758" y="5741198"/>
                  <a:pt x="4215189" y="5797811"/>
                </a:cubicBezTo>
                <a:cubicBezTo>
                  <a:pt x="4276245" y="5838893"/>
                  <a:pt x="4346432" y="5813844"/>
                  <a:pt x="4407966" y="5826870"/>
                </a:cubicBezTo>
                <a:cubicBezTo>
                  <a:pt x="4373353" y="5878473"/>
                  <a:pt x="4313741" y="5870457"/>
                  <a:pt x="4265186" y="5881478"/>
                </a:cubicBezTo>
                <a:cubicBezTo>
                  <a:pt x="4220479" y="5892001"/>
                  <a:pt x="4125774" y="5981680"/>
                  <a:pt x="4145964" y="5977170"/>
                </a:cubicBezTo>
                <a:cubicBezTo>
                  <a:pt x="4332971" y="5937091"/>
                  <a:pt x="4522862" y="5948113"/>
                  <a:pt x="4710350" y="5909035"/>
                </a:cubicBezTo>
                <a:cubicBezTo>
                  <a:pt x="4772366" y="5896009"/>
                  <a:pt x="4842554" y="5870958"/>
                  <a:pt x="4870916" y="5949616"/>
                </a:cubicBezTo>
                <a:cubicBezTo>
                  <a:pt x="4879571" y="5972663"/>
                  <a:pt x="4873320" y="5980177"/>
                  <a:pt x="4960333" y="5949115"/>
                </a:cubicBezTo>
                <a:cubicBezTo>
                  <a:pt x="4994466" y="5937091"/>
                  <a:pt x="5039656" y="5924065"/>
                  <a:pt x="5073788" y="5953623"/>
                </a:cubicBezTo>
                <a:cubicBezTo>
                  <a:pt x="5052154" y="5990698"/>
                  <a:pt x="5010331" y="5979675"/>
                  <a:pt x="4979084" y="5990197"/>
                </a:cubicBezTo>
                <a:cubicBezTo>
                  <a:pt x="4896397" y="6017250"/>
                  <a:pt x="5180513" y="6120457"/>
                  <a:pt x="5100228" y="6151519"/>
                </a:cubicBezTo>
                <a:cubicBezTo>
                  <a:pt x="4935817" y="6215148"/>
                  <a:pt x="4832938" y="6196611"/>
                  <a:pt x="4666602" y="6266250"/>
                </a:cubicBezTo>
                <a:cubicBezTo>
                  <a:pt x="4723331" y="6264746"/>
                  <a:pt x="4706024" y="6288795"/>
                  <a:pt x="4762750" y="6288795"/>
                </a:cubicBezTo>
                <a:cubicBezTo>
                  <a:pt x="4788229" y="6288795"/>
                  <a:pt x="4815151" y="6294807"/>
                  <a:pt x="4815151" y="6322363"/>
                </a:cubicBezTo>
                <a:cubicBezTo>
                  <a:pt x="4815151" y="6348414"/>
                  <a:pt x="4516613" y="6491199"/>
                  <a:pt x="4558918" y="6504727"/>
                </a:cubicBezTo>
                <a:cubicBezTo>
                  <a:pt x="4674295" y="6541299"/>
                  <a:pt x="4970431" y="6429075"/>
                  <a:pt x="4899280" y="6480679"/>
                </a:cubicBezTo>
                <a:cubicBezTo>
                  <a:pt x="4791114" y="6559337"/>
                  <a:pt x="4774769" y="6574868"/>
                  <a:pt x="4692563" y="6586391"/>
                </a:cubicBezTo>
                <a:cubicBezTo>
                  <a:pt x="4621894" y="6596411"/>
                  <a:pt x="4373353" y="6816352"/>
                  <a:pt x="4303645" y="6834888"/>
                </a:cubicBezTo>
                <a:cubicBezTo>
                  <a:pt x="4288262" y="6838896"/>
                  <a:pt x="4291687" y="6845065"/>
                  <a:pt x="4307829" y="6852361"/>
                </a:cubicBezTo>
                <a:lnTo>
                  <a:pt x="432378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1C93B26-A88B-A03F-A7CD-D1757CA500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4476" y="3548424"/>
            <a:ext cx="5257800" cy="1701570"/>
          </a:xfrm>
        </p:spPr>
        <p:txBody>
          <a:bodyPr anchor="b">
            <a:normAutofit fontScale="90000"/>
          </a:bodyPr>
          <a:lstStyle/>
          <a:p>
            <a:r>
              <a:rPr lang="es-MX" sz="4400">
                <a:solidFill>
                  <a:schemeClr val="bg1"/>
                </a:solidFill>
              </a:rPr>
              <a:t>ADAPTACIÓN DE INTERFACES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CC740DE-0835-D65B-3367-A6C2FE48FD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5592499"/>
            <a:ext cx="5147960" cy="960701"/>
          </a:xfrm>
        </p:spPr>
        <p:txBody>
          <a:bodyPr>
            <a:normAutofit/>
          </a:bodyPr>
          <a:lstStyle/>
          <a:p>
            <a:r>
              <a:rPr lang="es-MX" sz="2000">
                <a:solidFill>
                  <a:schemeClr val="bg1"/>
                </a:solidFill>
              </a:rPr>
              <a:t>Kevin Osvaldo panes landa</a:t>
            </a:r>
          </a:p>
          <a:p>
            <a:r>
              <a:rPr lang="es-MX" sz="2000">
                <a:solidFill>
                  <a:schemeClr val="bg1"/>
                </a:solidFill>
              </a:rPr>
              <a:t>José Manuel bonilla </a:t>
            </a:r>
            <a:r>
              <a:rPr lang="es-MX" sz="2000" err="1">
                <a:solidFill>
                  <a:schemeClr val="bg1"/>
                </a:solidFill>
              </a:rPr>
              <a:t>martínez</a:t>
            </a:r>
            <a:endParaRPr lang="es-MX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2061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1C93B26-A88B-A03F-A7CD-D1757CA500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316" y="376768"/>
            <a:ext cx="4620584" cy="714914"/>
          </a:xfrm>
        </p:spPr>
        <p:txBody>
          <a:bodyPr>
            <a:normAutofit/>
          </a:bodyPr>
          <a:lstStyle/>
          <a:p>
            <a:r>
              <a:rPr lang="es-MX" sz="3700"/>
              <a:t>CANVAS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CC740DE-0835-D65B-3367-A6C2FE48FD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7891" y="1873440"/>
            <a:ext cx="6043083" cy="3111120"/>
          </a:xfrm>
        </p:spPr>
        <p:txBody>
          <a:bodyPr>
            <a:normAutofit/>
          </a:bodyPr>
          <a:lstStyle/>
          <a:p>
            <a:pPr algn="just"/>
            <a:r>
              <a:rPr lang="es-MX"/>
              <a:t>El modelo </a:t>
            </a:r>
            <a:r>
              <a:rPr lang="es-MX" err="1"/>
              <a:t>Canvas</a:t>
            </a:r>
            <a:r>
              <a:rPr lang="es-MX"/>
              <a:t> es una herramienta estratégica que se utiliza para conceptualizar un modelo de negocio y representarlo de forma visual en un solo lienzo de forma que cualquier persona pueda entenderlo fácilmente.</a:t>
            </a:r>
          </a:p>
        </p:txBody>
      </p:sp>
      <p:pic>
        <p:nvPicPr>
          <p:cNvPr id="31" name="Picture 3" descr="A blue abstract watercolor pattern on a white background">
            <a:extLst>
              <a:ext uri="{FF2B5EF4-FFF2-40B4-BE49-F238E27FC236}">
                <a16:creationId xmlns:a16="http://schemas.microsoft.com/office/drawing/2014/main" id="{B5FDA275-29B7-1512-EE40-938597C81A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017" r="25946" b="-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66561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B82791D4-E073-3658-050D-E4C13F15F2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30" b="3741"/>
          <a:stretch/>
        </p:blipFill>
        <p:spPr>
          <a:xfrm>
            <a:off x="2938244" y="310243"/>
            <a:ext cx="6315511" cy="6237514"/>
          </a:xfrm>
          <a:prstGeom prst="rect">
            <a:avLst/>
          </a:prstGeom>
        </p:spPr>
      </p:pic>
      <p:sp>
        <p:nvSpPr>
          <p:cNvPr id="8" name="Subtítulo 2">
            <a:extLst>
              <a:ext uri="{FF2B5EF4-FFF2-40B4-BE49-F238E27FC236}">
                <a16:creationId xmlns:a16="http://schemas.microsoft.com/office/drawing/2014/main" id="{31454293-05AB-65CF-49B1-E52C7595DDD3}"/>
              </a:ext>
            </a:extLst>
          </p:cNvPr>
          <p:cNvSpPr txBox="1">
            <a:spLocks/>
          </p:cNvSpPr>
          <p:nvPr/>
        </p:nvSpPr>
        <p:spPr>
          <a:xfrm>
            <a:off x="175963" y="649117"/>
            <a:ext cx="2567237" cy="750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MX" b="1"/>
              <a:t>VISTA MÓVIL</a:t>
            </a:r>
          </a:p>
        </p:txBody>
      </p:sp>
    </p:spTree>
    <p:extLst>
      <p:ext uri="{BB962C8B-B14F-4D97-AF65-F5344CB8AC3E}">
        <p14:creationId xmlns:p14="http://schemas.microsoft.com/office/powerpoint/2010/main" val="4240906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93A23C4-E03C-9E71-3A78-DCD192BB6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25"/>
            <a:ext cx="12192000" cy="6858001"/>
          </a:xfrm>
        </p:spPr>
      </p:pic>
    </p:spTree>
    <p:extLst>
      <p:ext uri="{BB962C8B-B14F-4D97-AF65-F5344CB8AC3E}">
        <p14:creationId xmlns:p14="http://schemas.microsoft.com/office/powerpoint/2010/main" val="4162009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1C93B26-A88B-A03F-A7CD-D1757CA500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316" y="376768"/>
            <a:ext cx="4620584" cy="714914"/>
          </a:xfrm>
        </p:spPr>
        <p:txBody>
          <a:bodyPr>
            <a:normAutofit/>
          </a:bodyPr>
          <a:lstStyle/>
          <a:p>
            <a:r>
              <a:rPr lang="es-MX" sz="3700"/>
              <a:t>ADO</a:t>
            </a:r>
          </a:p>
        </p:txBody>
      </p:sp>
      <p:pic>
        <p:nvPicPr>
          <p:cNvPr id="31" name="Picture 3" descr="A blue abstract watercolor pattern on a white background">
            <a:extLst>
              <a:ext uri="{FF2B5EF4-FFF2-40B4-BE49-F238E27FC236}">
                <a16:creationId xmlns:a16="http://schemas.microsoft.com/office/drawing/2014/main" id="{B5FDA275-29B7-1512-EE40-938597C81A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017" r="25946" b="-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E32CB63-844B-4FBE-5940-19F1F5BEE3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553" y="0"/>
            <a:ext cx="4691843" cy="6858000"/>
          </a:xfrm>
          <a:prstGeom prst="rect">
            <a:avLst/>
          </a:prstGeom>
        </p:spPr>
      </p:pic>
      <p:sp>
        <p:nvSpPr>
          <p:cNvPr id="8" name="Subtítulo 2">
            <a:extLst>
              <a:ext uri="{FF2B5EF4-FFF2-40B4-BE49-F238E27FC236}">
                <a16:creationId xmlns:a16="http://schemas.microsoft.com/office/drawing/2014/main" id="{7AE8015A-B1E7-B5D9-893B-D2D0A99562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48780" y="3035101"/>
            <a:ext cx="2268658" cy="787797"/>
          </a:xfrm>
        </p:spPr>
        <p:txBody>
          <a:bodyPr>
            <a:normAutofit/>
          </a:bodyPr>
          <a:lstStyle/>
          <a:p>
            <a:pPr algn="just"/>
            <a:r>
              <a:rPr lang="es-MX" b="1"/>
              <a:t>VISTA MÓVIL</a:t>
            </a:r>
          </a:p>
        </p:txBody>
      </p:sp>
    </p:spTree>
    <p:extLst>
      <p:ext uri="{BB962C8B-B14F-4D97-AF65-F5344CB8AC3E}">
        <p14:creationId xmlns:p14="http://schemas.microsoft.com/office/powerpoint/2010/main" val="1654378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58BE7D3-0C32-8FA1-A6D7-ECC66872A8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917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1C93B26-A88B-A03F-A7CD-D1757CA500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316" y="376767"/>
            <a:ext cx="4620584" cy="1097469"/>
          </a:xfrm>
        </p:spPr>
        <p:txBody>
          <a:bodyPr>
            <a:normAutofit fontScale="90000"/>
          </a:bodyPr>
          <a:lstStyle/>
          <a:p>
            <a:r>
              <a:rPr lang="es-MX" sz="3700"/>
              <a:t>Media </a:t>
            </a:r>
            <a:r>
              <a:rPr lang="es-MX" sz="3700" err="1"/>
              <a:t>queries</a:t>
            </a:r>
            <a:r>
              <a:rPr lang="es-MX" sz="3700"/>
              <a:t> utilizadas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CC740DE-0835-D65B-3367-A6C2FE48FD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8559" y="2048708"/>
            <a:ext cx="6043083" cy="4194775"/>
          </a:xfrm>
        </p:spPr>
        <p:txBody>
          <a:bodyPr>
            <a:normAutofit/>
          </a:bodyPr>
          <a:lstStyle/>
          <a:p>
            <a:pPr marL="457200" indent="-457200" algn="just">
              <a:buAutoNum type="arabicPeriod"/>
            </a:pPr>
            <a:r>
              <a:rPr lang="es-MX"/>
              <a:t>Estilos para pantallas con un ancho máximo de 600px (móviles).</a:t>
            </a:r>
          </a:p>
          <a:p>
            <a:pPr marL="457200" indent="-457200" algn="just">
              <a:buAutoNum type="arabicPeriod"/>
            </a:pPr>
            <a:r>
              <a:rPr lang="es-MX"/>
              <a:t>Estilos para pantallas de escritorio con un ancho mínimo de 1025px.</a:t>
            </a:r>
          </a:p>
          <a:p>
            <a:pPr marL="457200" indent="-457200" algn="just">
              <a:buAutoNum type="arabicPeriod"/>
            </a:pPr>
            <a:r>
              <a:rPr lang="es-MX"/>
              <a:t>Estilos para pantallas grandes, como escritorios (769px-1024px).</a:t>
            </a:r>
          </a:p>
        </p:txBody>
      </p:sp>
      <p:pic>
        <p:nvPicPr>
          <p:cNvPr id="31" name="Picture 3" descr="A blue abstract watercolor pattern on a white background">
            <a:extLst>
              <a:ext uri="{FF2B5EF4-FFF2-40B4-BE49-F238E27FC236}">
                <a16:creationId xmlns:a16="http://schemas.microsoft.com/office/drawing/2014/main" id="{B5FDA275-29B7-1512-EE40-938597C81A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017" r="25946" b="-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53444737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629E7"/>
      </a:accent1>
      <a:accent2>
        <a:srgbClr val="592FD9"/>
      </a:accent2>
      <a:accent3>
        <a:srgbClr val="294AE7"/>
      </a:accent3>
      <a:accent4>
        <a:srgbClr val="1787D5"/>
      </a:accent4>
      <a:accent5>
        <a:srgbClr val="22BFBE"/>
      </a:accent5>
      <a:accent6>
        <a:srgbClr val="16C67B"/>
      </a:accent6>
      <a:hlink>
        <a:srgbClr val="3897A9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3fe87573-a9b2-449e-8894-85d0356d81d1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8D0A8B133E71948AF080C1A634122D7" ma:contentTypeVersion="11" ma:contentTypeDescription="Crear nuevo documento." ma:contentTypeScope="" ma:versionID="8d14ebcaaafaa3699614777c97b44293">
  <xsd:schema xmlns:xsd="http://www.w3.org/2001/XMLSchema" xmlns:xs="http://www.w3.org/2001/XMLSchema" xmlns:p="http://schemas.microsoft.com/office/2006/metadata/properties" xmlns:ns3="0b57413b-5688-46f2-bc24-68c19d487be2" xmlns:ns4="3fe87573-a9b2-449e-8894-85d0356d81d1" targetNamespace="http://schemas.microsoft.com/office/2006/metadata/properties" ma:root="true" ma:fieldsID="b8edc26d7c4d33a638d77f7ed4b06973" ns3:_="" ns4:_="">
    <xsd:import namespace="0b57413b-5688-46f2-bc24-68c19d487be2"/>
    <xsd:import namespace="3fe87573-a9b2-449e-8894-85d0356d81d1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_activity" minOccurs="0"/>
                <xsd:element ref="ns4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57413b-5688-46f2-bc24-68c19d487be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e87573-a9b2-449e-8894-85d0356d81d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7" nillable="true" ma:displayName="_activity" ma:hidden="true" ma:internalName="_activity">
      <xsd:simpleType>
        <xsd:restriction base="dms:Note"/>
      </xsd:simple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A4826EB-7252-4547-9D1C-69A4F466777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3423793-898C-4D34-BD05-303066B6D98C}">
  <ds:schemaRefs>
    <ds:schemaRef ds:uri="3fe87573-a9b2-449e-8894-85d0356d81d1"/>
    <ds:schemaRef ds:uri="http://schemas.microsoft.com/office/infopath/2007/PartnerControls"/>
    <ds:schemaRef ds:uri="http://www.w3.org/XML/1998/namespace"/>
    <ds:schemaRef ds:uri="http://purl.org/dc/elements/1.1/"/>
    <ds:schemaRef ds:uri="http://purl.org/dc/terms/"/>
    <ds:schemaRef ds:uri="http://purl.org/dc/dcmitype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0b57413b-5688-46f2-bc24-68c19d487be2"/>
  </ds:schemaRefs>
</ds:datastoreItem>
</file>

<file path=customXml/itemProps3.xml><?xml version="1.0" encoding="utf-8"?>
<ds:datastoreItem xmlns:ds="http://schemas.openxmlformats.org/officeDocument/2006/customXml" ds:itemID="{B58AC233-C6F4-4A2E-99B5-B61F693B1794}">
  <ds:schemaRefs>
    <ds:schemaRef ds:uri="0b57413b-5688-46f2-bc24-68c19d487be2"/>
    <ds:schemaRef ds:uri="3fe87573-a9b2-449e-8894-85d0356d81d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</Words>
  <Application>Microsoft Office PowerPoint</Application>
  <PresentationFormat>Panorámica</PresentationFormat>
  <Paragraphs>12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Elephant</vt:lpstr>
      <vt:lpstr>BrushVTI</vt:lpstr>
      <vt:lpstr>ADAPTACIÓN DE INTERFACES</vt:lpstr>
      <vt:lpstr>CANVAS</vt:lpstr>
      <vt:lpstr>Presentación de PowerPoint</vt:lpstr>
      <vt:lpstr>Presentación de PowerPoint</vt:lpstr>
      <vt:lpstr>ADO</vt:lpstr>
      <vt:lpstr>Presentación de PowerPoint</vt:lpstr>
      <vt:lpstr>Media queries utilizadas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ADAPTACIÓN DE INTERFACES</dc:title>
  <dc:creator>Kevin Panes</dc:creator>
  <cp:lastModifiedBy>PANES LANDA KEVIN OSVALDO</cp:lastModifiedBy>
  <cp:revision>1</cp:revision>
  <dcterms:created xsi:type="dcterms:W3CDTF">2023-11-10T14:17:02Z</dcterms:created>
  <dcterms:modified xsi:type="dcterms:W3CDTF">2023-11-11T05:43:12Z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0x010100D8D0A8B133E71948AF080C1A634122D7</vt:lpwstr>
  </property>
</Properties>
</file>