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69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68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4486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92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364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95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334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52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999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19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63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89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748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3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671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14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EE69-9D40-4E24-B8EF-012143489ED0}" type="datetimeFigureOut">
              <a:rPr lang="es-MX" smtClean="0"/>
              <a:t>19/05/2023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E04D69-9D07-4F39-B8F2-7AFFBC88A0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432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DF057-BA29-2785-C652-4B5D4A901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GraphQL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88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C0206-DBFD-4F2C-C659-9FD1F51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10A2B3-5FCC-3DDC-412B-3FA65D6F7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lenguaje de consulta y manipulación de datos para </a:t>
            </a:r>
            <a:r>
              <a:rPr lang="es-ES" dirty="0" err="1"/>
              <a:t>APIs</a:t>
            </a:r>
            <a:r>
              <a:rPr lang="es-ES" dirty="0"/>
              <a:t>, y un entorno de ejecución para realizar consultas con datos existentes.</a:t>
            </a:r>
          </a:p>
          <a:p>
            <a:r>
              <a:rPr lang="es-ES" dirty="0"/>
              <a:t>Fue desarrollado por Facebook en 2012</a:t>
            </a:r>
          </a:p>
          <a:p>
            <a:r>
              <a:rPr lang="es-MX" dirty="0"/>
              <a:t>Gracias a esto las API son rápidas, flexibles y sencillas para los desarrolladores</a:t>
            </a:r>
          </a:p>
          <a:p>
            <a:r>
              <a:rPr lang="es-MX" dirty="0"/>
              <a:t>Se puede implementar en mas de 20 lenguajes de programación </a:t>
            </a:r>
          </a:p>
        </p:txBody>
      </p:sp>
    </p:spTree>
    <p:extLst>
      <p:ext uri="{BB962C8B-B14F-4D97-AF65-F5344CB8AC3E}">
        <p14:creationId xmlns:p14="http://schemas.microsoft.com/office/powerpoint/2010/main" val="382676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7B56-B6BE-9959-3FB0-46787135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que sirve?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2B8DC-1264-8120-CF86-112BDF98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Minimiza la cantidad de datos que deben transferirse a través de la red </a:t>
            </a:r>
          </a:p>
          <a:p>
            <a:r>
              <a:rPr lang="es-ES" dirty="0"/>
              <a:t>Permite a los clientes hacer una sola petición y obtener la respuesta con todos los campos que se necesitan</a:t>
            </a:r>
          </a:p>
          <a:p>
            <a:r>
              <a:rPr lang="es-ES" dirty="0"/>
              <a:t>Proporciona estándares y estructuras integrales para implementar funciones de API de manera escalable y fácil de mantener.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22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B3E5D-4438-807F-DD29-58D7EAED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67C7EB-5CC9-4E4C-6ADE-1B0125C4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5147"/>
            <a:ext cx="8596668" cy="3880773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Un esquema de GraphQL establece una fuente única de información en una aplicación de GraphQL. Ofrece a la empresa una forma de unificar toda su API.</a:t>
            </a:r>
          </a:p>
          <a:p>
            <a:r>
              <a:rPr lang="es-ES" dirty="0"/>
              <a:t>Las llamadas a GraphQL se gestionan en un solo recorrido de ida y vuelta. Los clientes obtienen lo que solicitan sin que se genere una sobrecarga.</a:t>
            </a:r>
          </a:p>
          <a:p>
            <a:r>
              <a:rPr lang="es-ES" dirty="0"/>
              <a:t>Los tipos de datos bien definidos reducen los problemas de comunicación entre el cliente y el servidor.</a:t>
            </a:r>
          </a:p>
          <a:p>
            <a:r>
              <a:rPr lang="es-ES" dirty="0"/>
              <a:t>GraphQL es una herramienta introspectiva. Un cliente puede solicitar una lista de los tipos de datos disponibles. Esto es ideal para la generación automática de documentación.</a:t>
            </a:r>
          </a:p>
          <a:p>
            <a:r>
              <a:rPr lang="es-ES" dirty="0"/>
              <a:t>GraphQL permite que las API de las aplicaciones evolucionen sin afectar las consultas actuales.</a:t>
            </a:r>
          </a:p>
          <a:p>
            <a:r>
              <a:rPr lang="es-ES" dirty="0"/>
              <a:t>Muchas extensiones open </a:t>
            </a:r>
            <a:r>
              <a:rPr lang="es-ES" dirty="0" err="1"/>
              <a:t>source</a:t>
            </a:r>
            <a:r>
              <a:rPr lang="es-ES" dirty="0"/>
              <a:t> de GraphQL ofrecen funciones que no están disponibles con las API de REST.</a:t>
            </a:r>
          </a:p>
          <a:p>
            <a:r>
              <a:rPr lang="es-ES" dirty="0"/>
              <a:t>GraphQL no exige una arquitectura de aplicación específica. Puede incorporarse a una API de REST actual y funcionar con la herramienta de gestión de API que ya posee.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440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B81D0-E06F-8E38-4851-47873DBD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4CDC3-A079-A393-127F-4598BAAC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3774"/>
            <a:ext cx="8596668" cy="3880773"/>
          </a:xfrm>
        </p:spPr>
        <p:txBody>
          <a:bodyPr/>
          <a:lstStyle/>
          <a:p>
            <a:r>
              <a:rPr lang="es-ES" dirty="0"/>
              <a:t>GraphQL presenta una curva de aprendizaje para desarrolladores que tienen experiencia con las API de REST.</a:t>
            </a:r>
          </a:p>
          <a:p>
            <a:r>
              <a:rPr lang="es-ES" dirty="0"/>
              <a:t>Además, delega gran parte del trabajo de las consultas de datos al servidor, lo cual representa una mayor complejidad para los desarrolladores de servidores.</a:t>
            </a:r>
          </a:p>
          <a:p>
            <a:r>
              <a:rPr lang="es-ES" dirty="0"/>
              <a:t>Según su implementación, GraphQL podría requerir estrategias de gestión de API diferentes a las API de REST, sobre todo si se tienen en cuenta los precios y los límites de frecuencia.</a:t>
            </a:r>
          </a:p>
          <a:p>
            <a:r>
              <a:rPr lang="es-ES" dirty="0"/>
              <a:t>El almacenamiento en caché es más complejo que con REST.</a:t>
            </a:r>
          </a:p>
          <a:p>
            <a:r>
              <a:rPr lang="es-ES" dirty="0"/>
              <a:t>Los encargados del mantenimiento de las API tienen la tarea adicional de escribir un esquema de GraphQL fácil de mantener.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96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C4390-ED9F-E8F3-C174-E6140E2A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05B69-39EB-4451-BEA5-0E6944B7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8602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392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GraphQL</vt:lpstr>
      <vt:lpstr>¿Qué es?</vt:lpstr>
      <vt:lpstr>¿Para que sirve?</vt:lpstr>
      <vt:lpstr>Ventajas</vt:lpstr>
      <vt:lpstr>Desventajas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BONILLA MARTINEZ JOSE MANUEL</dc:creator>
  <cp:lastModifiedBy>BONILLA MARTINEZ JOSE MANUEL</cp:lastModifiedBy>
  <cp:revision>2</cp:revision>
  <dcterms:created xsi:type="dcterms:W3CDTF">2023-05-16T16:01:29Z</dcterms:created>
  <dcterms:modified xsi:type="dcterms:W3CDTF">2023-05-20T03:26:20Z</dcterms:modified>
</cp:coreProperties>
</file>