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8" r:id="rId6"/>
    <p:sldId id="313" r:id="rId7"/>
    <p:sldId id="314" r:id="rId8"/>
    <p:sldId id="315" r:id="rId9"/>
    <p:sldId id="312" r:id="rId1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5F360-8237-4D54-A301-84C9ED6D9A5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E66CF6E-BA9D-403D-BA09-47E838C93F8D}">
      <dgm:prSet/>
      <dgm:spPr/>
      <dgm:t>
        <a:bodyPr/>
        <a:lstStyle/>
        <a:p>
          <a:r>
            <a:rPr lang="es-MX"/>
            <a:t>Una de las mayores desventajas de Apache Thrift es la poca guía o tutorial que ofrece. Esto porque si es la primera vez que te acercarás a este programa podrás confundirte con facilidad.</a:t>
          </a:r>
          <a:endParaRPr lang="en-US"/>
        </a:p>
      </dgm:t>
    </dgm:pt>
    <dgm:pt modelId="{B57B18F5-0198-4170-80F5-24E2549070D6}" type="parTrans" cxnId="{098E6E42-DADF-4476-8D62-623F4D2DB905}">
      <dgm:prSet/>
      <dgm:spPr/>
      <dgm:t>
        <a:bodyPr/>
        <a:lstStyle/>
        <a:p>
          <a:endParaRPr lang="en-US"/>
        </a:p>
      </dgm:t>
    </dgm:pt>
    <dgm:pt modelId="{01703044-16DB-4639-9A0F-1F943A3CF13F}" type="sibTrans" cxnId="{098E6E42-DADF-4476-8D62-623F4D2DB905}">
      <dgm:prSet/>
      <dgm:spPr/>
      <dgm:t>
        <a:bodyPr/>
        <a:lstStyle/>
        <a:p>
          <a:endParaRPr lang="en-US"/>
        </a:p>
      </dgm:t>
    </dgm:pt>
    <dgm:pt modelId="{F7DB1FCE-215E-455E-B4D5-B9B32A21E857}">
      <dgm:prSet/>
      <dgm:spPr/>
      <dgm:t>
        <a:bodyPr/>
        <a:lstStyle/>
        <a:p>
          <a:r>
            <a:rPr lang="es-MX"/>
            <a:t>Por otra parte, como Lenguaje de Descripción de Interfaz (IDL), podrás contar con una clase de lenguaje que te permite desarrollar un intercambio entre elementos de los software a pesar de no estar en el mismo lenguaje de programación.</a:t>
          </a:r>
          <a:endParaRPr lang="en-US"/>
        </a:p>
      </dgm:t>
    </dgm:pt>
    <dgm:pt modelId="{D31DF88B-0B79-4626-AC54-AC59767AED66}" type="parTrans" cxnId="{6CD5FE96-E556-44F5-80E9-2CADEBC2F551}">
      <dgm:prSet/>
      <dgm:spPr/>
      <dgm:t>
        <a:bodyPr/>
        <a:lstStyle/>
        <a:p>
          <a:endParaRPr lang="en-US"/>
        </a:p>
      </dgm:t>
    </dgm:pt>
    <dgm:pt modelId="{BA120824-E409-4D6F-9CB7-F270F0FB18D5}" type="sibTrans" cxnId="{6CD5FE96-E556-44F5-80E9-2CADEBC2F551}">
      <dgm:prSet/>
      <dgm:spPr/>
      <dgm:t>
        <a:bodyPr/>
        <a:lstStyle/>
        <a:p>
          <a:endParaRPr lang="en-US"/>
        </a:p>
      </dgm:t>
    </dgm:pt>
    <dgm:pt modelId="{FE048461-A01A-407D-A1B7-67AD6DAAB93B}">
      <dgm:prSet/>
      <dgm:spPr/>
      <dgm:t>
        <a:bodyPr/>
        <a:lstStyle/>
        <a:p>
          <a:r>
            <a:rPr lang="es-MX"/>
            <a:t>Por último, recuerda que podrás contar con varios sistemas de protocolo, transportes y servidores. De manera que su uso podrá ayudarte a agilizar la gestión de los datos.</a:t>
          </a:r>
          <a:endParaRPr lang="en-US"/>
        </a:p>
      </dgm:t>
    </dgm:pt>
    <dgm:pt modelId="{B743795D-3051-48B1-B513-736F15A839BB}" type="parTrans" cxnId="{97820DF0-A783-46E6-9C7F-86DA84E4C0A0}">
      <dgm:prSet/>
      <dgm:spPr/>
      <dgm:t>
        <a:bodyPr/>
        <a:lstStyle/>
        <a:p>
          <a:endParaRPr lang="en-US"/>
        </a:p>
      </dgm:t>
    </dgm:pt>
    <dgm:pt modelId="{FF0C4967-C2A7-4021-B0A2-4A6AE2781797}" type="sibTrans" cxnId="{97820DF0-A783-46E6-9C7F-86DA84E4C0A0}">
      <dgm:prSet/>
      <dgm:spPr/>
      <dgm:t>
        <a:bodyPr/>
        <a:lstStyle/>
        <a:p>
          <a:endParaRPr lang="en-US"/>
        </a:p>
      </dgm:t>
    </dgm:pt>
    <dgm:pt modelId="{B5F8ADBC-EDB4-43BB-9576-51B581ABCAAA}" type="pres">
      <dgm:prSet presAssocID="{1BD5F360-8237-4D54-A301-84C9ED6D9A5F}" presName="vert0" presStyleCnt="0">
        <dgm:presLayoutVars>
          <dgm:dir/>
          <dgm:animOne val="branch"/>
          <dgm:animLvl val="lvl"/>
        </dgm:presLayoutVars>
      </dgm:prSet>
      <dgm:spPr/>
    </dgm:pt>
    <dgm:pt modelId="{24E19B90-169A-4DD1-BF12-1CC469D8FBF4}" type="pres">
      <dgm:prSet presAssocID="{4E66CF6E-BA9D-403D-BA09-47E838C93F8D}" presName="thickLine" presStyleLbl="alignNode1" presStyleIdx="0" presStyleCnt="3"/>
      <dgm:spPr/>
    </dgm:pt>
    <dgm:pt modelId="{3372D9E5-366B-4A4C-A644-358B9198F231}" type="pres">
      <dgm:prSet presAssocID="{4E66CF6E-BA9D-403D-BA09-47E838C93F8D}" presName="horz1" presStyleCnt="0"/>
      <dgm:spPr/>
    </dgm:pt>
    <dgm:pt modelId="{CACD9669-8E5F-4AC4-8B63-F933DD90147F}" type="pres">
      <dgm:prSet presAssocID="{4E66CF6E-BA9D-403D-BA09-47E838C93F8D}" presName="tx1" presStyleLbl="revTx" presStyleIdx="0" presStyleCnt="3"/>
      <dgm:spPr/>
    </dgm:pt>
    <dgm:pt modelId="{B28E7B0D-BE28-4111-986C-A4D5DE43E37C}" type="pres">
      <dgm:prSet presAssocID="{4E66CF6E-BA9D-403D-BA09-47E838C93F8D}" presName="vert1" presStyleCnt="0"/>
      <dgm:spPr/>
    </dgm:pt>
    <dgm:pt modelId="{C92E515E-6EF7-4444-B379-6B7906FD2CF7}" type="pres">
      <dgm:prSet presAssocID="{F7DB1FCE-215E-455E-B4D5-B9B32A21E857}" presName="thickLine" presStyleLbl="alignNode1" presStyleIdx="1" presStyleCnt="3"/>
      <dgm:spPr/>
    </dgm:pt>
    <dgm:pt modelId="{D8218802-5AF9-47BD-8BDA-474A05596FB8}" type="pres">
      <dgm:prSet presAssocID="{F7DB1FCE-215E-455E-B4D5-B9B32A21E857}" presName="horz1" presStyleCnt="0"/>
      <dgm:spPr/>
    </dgm:pt>
    <dgm:pt modelId="{4F4D1E2A-E631-4EE0-A5A9-75D3CDAB9F9E}" type="pres">
      <dgm:prSet presAssocID="{F7DB1FCE-215E-455E-B4D5-B9B32A21E857}" presName="tx1" presStyleLbl="revTx" presStyleIdx="1" presStyleCnt="3"/>
      <dgm:spPr/>
    </dgm:pt>
    <dgm:pt modelId="{53680201-1C51-42C3-AA05-F1AF5C3F0D86}" type="pres">
      <dgm:prSet presAssocID="{F7DB1FCE-215E-455E-B4D5-B9B32A21E857}" presName="vert1" presStyleCnt="0"/>
      <dgm:spPr/>
    </dgm:pt>
    <dgm:pt modelId="{543887A4-010A-4CF9-90C2-2FA26CB432F0}" type="pres">
      <dgm:prSet presAssocID="{FE048461-A01A-407D-A1B7-67AD6DAAB93B}" presName="thickLine" presStyleLbl="alignNode1" presStyleIdx="2" presStyleCnt="3"/>
      <dgm:spPr/>
    </dgm:pt>
    <dgm:pt modelId="{D79EBF45-2BD5-47F1-8D0D-32C31D7927D9}" type="pres">
      <dgm:prSet presAssocID="{FE048461-A01A-407D-A1B7-67AD6DAAB93B}" presName="horz1" presStyleCnt="0"/>
      <dgm:spPr/>
    </dgm:pt>
    <dgm:pt modelId="{084C84ED-01FB-44FB-9806-23A869E4B8EA}" type="pres">
      <dgm:prSet presAssocID="{FE048461-A01A-407D-A1B7-67AD6DAAB93B}" presName="tx1" presStyleLbl="revTx" presStyleIdx="2" presStyleCnt="3"/>
      <dgm:spPr/>
    </dgm:pt>
    <dgm:pt modelId="{96EC66E2-79DD-4752-8C27-EB00306C145A}" type="pres">
      <dgm:prSet presAssocID="{FE048461-A01A-407D-A1B7-67AD6DAAB93B}" presName="vert1" presStyleCnt="0"/>
      <dgm:spPr/>
    </dgm:pt>
  </dgm:ptLst>
  <dgm:cxnLst>
    <dgm:cxn modelId="{99EBC55E-6F53-404B-A2C1-B13B126F70B0}" type="presOf" srcId="{1BD5F360-8237-4D54-A301-84C9ED6D9A5F}" destId="{B5F8ADBC-EDB4-43BB-9576-51B581ABCAAA}" srcOrd="0" destOrd="0" presId="urn:microsoft.com/office/officeart/2008/layout/LinedList"/>
    <dgm:cxn modelId="{098E6E42-DADF-4476-8D62-623F4D2DB905}" srcId="{1BD5F360-8237-4D54-A301-84C9ED6D9A5F}" destId="{4E66CF6E-BA9D-403D-BA09-47E838C93F8D}" srcOrd="0" destOrd="0" parTransId="{B57B18F5-0198-4170-80F5-24E2549070D6}" sibTransId="{01703044-16DB-4639-9A0F-1F943A3CF13F}"/>
    <dgm:cxn modelId="{9641D864-30F6-4A46-A78F-245DD72ADA9A}" type="presOf" srcId="{F7DB1FCE-215E-455E-B4D5-B9B32A21E857}" destId="{4F4D1E2A-E631-4EE0-A5A9-75D3CDAB9F9E}" srcOrd="0" destOrd="0" presId="urn:microsoft.com/office/officeart/2008/layout/LinedList"/>
    <dgm:cxn modelId="{1C55F548-F380-45C5-AE59-F01DC6B8F32C}" type="presOf" srcId="{4E66CF6E-BA9D-403D-BA09-47E838C93F8D}" destId="{CACD9669-8E5F-4AC4-8B63-F933DD90147F}" srcOrd="0" destOrd="0" presId="urn:microsoft.com/office/officeart/2008/layout/LinedList"/>
    <dgm:cxn modelId="{A0228D57-8EC1-4A76-A4CC-7E63C6DA5CD5}" type="presOf" srcId="{FE048461-A01A-407D-A1B7-67AD6DAAB93B}" destId="{084C84ED-01FB-44FB-9806-23A869E4B8EA}" srcOrd="0" destOrd="0" presId="urn:microsoft.com/office/officeart/2008/layout/LinedList"/>
    <dgm:cxn modelId="{6CD5FE96-E556-44F5-80E9-2CADEBC2F551}" srcId="{1BD5F360-8237-4D54-A301-84C9ED6D9A5F}" destId="{F7DB1FCE-215E-455E-B4D5-B9B32A21E857}" srcOrd="1" destOrd="0" parTransId="{D31DF88B-0B79-4626-AC54-AC59767AED66}" sibTransId="{BA120824-E409-4D6F-9CB7-F270F0FB18D5}"/>
    <dgm:cxn modelId="{97820DF0-A783-46E6-9C7F-86DA84E4C0A0}" srcId="{1BD5F360-8237-4D54-A301-84C9ED6D9A5F}" destId="{FE048461-A01A-407D-A1B7-67AD6DAAB93B}" srcOrd="2" destOrd="0" parTransId="{B743795D-3051-48B1-B513-736F15A839BB}" sibTransId="{FF0C4967-C2A7-4021-B0A2-4A6AE2781797}"/>
    <dgm:cxn modelId="{53E5B8DA-B681-44C3-897A-51B6C0FEFCD3}" type="presParOf" srcId="{B5F8ADBC-EDB4-43BB-9576-51B581ABCAAA}" destId="{24E19B90-169A-4DD1-BF12-1CC469D8FBF4}" srcOrd="0" destOrd="0" presId="urn:microsoft.com/office/officeart/2008/layout/LinedList"/>
    <dgm:cxn modelId="{85AD6EDF-CB5C-4721-A9D5-B6134501623E}" type="presParOf" srcId="{B5F8ADBC-EDB4-43BB-9576-51B581ABCAAA}" destId="{3372D9E5-366B-4A4C-A644-358B9198F231}" srcOrd="1" destOrd="0" presId="urn:microsoft.com/office/officeart/2008/layout/LinedList"/>
    <dgm:cxn modelId="{77416D5C-6DA0-4DC4-8DB0-A7B20AEFB451}" type="presParOf" srcId="{3372D9E5-366B-4A4C-A644-358B9198F231}" destId="{CACD9669-8E5F-4AC4-8B63-F933DD90147F}" srcOrd="0" destOrd="0" presId="urn:microsoft.com/office/officeart/2008/layout/LinedList"/>
    <dgm:cxn modelId="{B333D68C-C959-4434-9492-45074C3B9660}" type="presParOf" srcId="{3372D9E5-366B-4A4C-A644-358B9198F231}" destId="{B28E7B0D-BE28-4111-986C-A4D5DE43E37C}" srcOrd="1" destOrd="0" presId="urn:microsoft.com/office/officeart/2008/layout/LinedList"/>
    <dgm:cxn modelId="{F165C496-4E65-4886-AEF0-C20EC799F1B2}" type="presParOf" srcId="{B5F8ADBC-EDB4-43BB-9576-51B581ABCAAA}" destId="{C92E515E-6EF7-4444-B379-6B7906FD2CF7}" srcOrd="2" destOrd="0" presId="urn:microsoft.com/office/officeart/2008/layout/LinedList"/>
    <dgm:cxn modelId="{112F286F-B6BC-462D-9122-5A0F1C5FBE81}" type="presParOf" srcId="{B5F8ADBC-EDB4-43BB-9576-51B581ABCAAA}" destId="{D8218802-5AF9-47BD-8BDA-474A05596FB8}" srcOrd="3" destOrd="0" presId="urn:microsoft.com/office/officeart/2008/layout/LinedList"/>
    <dgm:cxn modelId="{77B905D7-D93A-47B8-B818-852421848D85}" type="presParOf" srcId="{D8218802-5AF9-47BD-8BDA-474A05596FB8}" destId="{4F4D1E2A-E631-4EE0-A5A9-75D3CDAB9F9E}" srcOrd="0" destOrd="0" presId="urn:microsoft.com/office/officeart/2008/layout/LinedList"/>
    <dgm:cxn modelId="{F05B7D0C-3317-4BCD-86F3-2104948649F4}" type="presParOf" srcId="{D8218802-5AF9-47BD-8BDA-474A05596FB8}" destId="{53680201-1C51-42C3-AA05-F1AF5C3F0D86}" srcOrd="1" destOrd="0" presId="urn:microsoft.com/office/officeart/2008/layout/LinedList"/>
    <dgm:cxn modelId="{CBDCD56C-D6ED-424D-B4B3-318FBCDAFBBB}" type="presParOf" srcId="{B5F8ADBC-EDB4-43BB-9576-51B581ABCAAA}" destId="{543887A4-010A-4CF9-90C2-2FA26CB432F0}" srcOrd="4" destOrd="0" presId="urn:microsoft.com/office/officeart/2008/layout/LinedList"/>
    <dgm:cxn modelId="{02C6C1E5-02FC-47C9-996B-B0769094A803}" type="presParOf" srcId="{B5F8ADBC-EDB4-43BB-9576-51B581ABCAAA}" destId="{D79EBF45-2BD5-47F1-8D0D-32C31D7927D9}" srcOrd="5" destOrd="0" presId="urn:microsoft.com/office/officeart/2008/layout/LinedList"/>
    <dgm:cxn modelId="{DAA7F617-764A-4C07-A227-F7315275C3A0}" type="presParOf" srcId="{D79EBF45-2BD5-47F1-8D0D-32C31D7927D9}" destId="{084C84ED-01FB-44FB-9806-23A869E4B8EA}" srcOrd="0" destOrd="0" presId="urn:microsoft.com/office/officeart/2008/layout/LinedList"/>
    <dgm:cxn modelId="{D6A88D21-7E08-4CB6-A4C9-2AAD0D224DED}" type="presParOf" srcId="{D79EBF45-2BD5-47F1-8D0D-32C31D7927D9}" destId="{96EC66E2-79DD-4752-8C27-EB00306C14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19B90-169A-4DD1-BF12-1CC469D8FBF4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D9669-8E5F-4AC4-8B63-F933DD90147F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Una de las mayores desventajas de Apache Thrift es la poca guía o tutorial que ofrece. Esto porque si es la primera vez que te acercarás a este programa podrás confundirte con facilidad.</a:t>
          </a:r>
          <a:endParaRPr lang="en-US" sz="2200" kern="1200"/>
        </a:p>
      </dsp:txBody>
      <dsp:txXfrm>
        <a:off x="0" y="2124"/>
        <a:ext cx="10515600" cy="1449029"/>
      </dsp:txXfrm>
    </dsp:sp>
    <dsp:sp modelId="{C92E515E-6EF7-4444-B379-6B7906FD2CF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D1E2A-E631-4EE0-A5A9-75D3CDAB9F9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Por otra parte, como Lenguaje de Descripción de Interfaz (IDL), podrás contar con una clase de lenguaje que te permite desarrollar un intercambio entre elementos de los software a pesar de no estar en el mismo lenguaje de programación.</a:t>
          </a:r>
          <a:endParaRPr lang="en-US" sz="2200" kern="1200"/>
        </a:p>
      </dsp:txBody>
      <dsp:txXfrm>
        <a:off x="0" y="1451154"/>
        <a:ext cx="10515600" cy="1449029"/>
      </dsp:txXfrm>
    </dsp:sp>
    <dsp:sp modelId="{543887A4-010A-4CF9-90C2-2FA26CB432F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84ED-01FB-44FB-9806-23A869E4B8E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Por último, recuerda que podrás contar con varios sistemas de protocolo, transportes y servidores. De manera que su uso podrá ayudarte a agilizar la gestión de los datos.</a:t>
          </a:r>
          <a:endParaRPr lang="en-US" sz="2200" kern="120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CD3759D-E09A-4AE0-A388-1231C4633D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10A045-7838-4C9C-94BA-7C45047DD3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D9867-113D-473F-8C92-70361E8E0A16}" type="datetime1">
              <a:rPr lang="es-MX" smtClean="0"/>
              <a:t>23/05/2023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C1BE74-43CC-4E1E-96A1-2915E1DF3C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E2044D-3D0A-45EF-A01C-6FC583A199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B53EA-BA60-486D-BE96-03634DF7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458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CD03-B6F7-498A-8A73-3ACB21A4B941}" type="datetime1">
              <a:rPr lang="es-MX" smtClean="0"/>
              <a:pPr/>
              <a:t>23/05/2023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1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43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61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7" name="Marcador de posición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l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spc="400" dirty="0"/>
              <a:t>THRIFT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BONILLA MARTÍNEZ JOSÉ MANUEL</a:t>
            </a:r>
          </a:p>
          <a:p>
            <a:pPr rtl="0"/>
            <a:r>
              <a:rPr lang="es-MX" sz="2000" dirty="0">
                <a:solidFill>
                  <a:schemeClr val="bg1"/>
                </a:solidFill>
              </a:rPr>
              <a:t>PANES LANDA KEVIN OSVALDO</a:t>
            </a:r>
          </a:p>
          <a:p>
            <a:pPr rtl="0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2CCE3B-1170-4555-6513-2C360320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3" y="242596"/>
            <a:ext cx="721487" cy="9313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92A9F9-5BCD-D148-4476-3A5B5B44E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617" y="393919"/>
            <a:ext cx="1562450" cy="6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¿QUÉ ES?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E2D59E3A-35C6-D83D-7A16-07EDE2FF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8832" y="2652712"/>
            <a:ext cx="5066555" cy="1543050"/>
          </a:xfrm>
          <a:prstGeom prst="rect">
            <a:avLst/>
          </a:prstGeom>
          <a:noFill/>
        </p:spPr>
      </p:pic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616996" cy="3811588"/>
          </a:xfrm>
        </p:spPr>
        <p:txBody>
          <a:bodyPr rtlCol="0">
            <a:normAutofit/>
          </a:bodyPr>
          <a:lstStyle/>
          <a:p>
            <a:pPr algn="just" rtl="0"/>
            <a:endParaRPr lang="es-MX" b="0" i="0" dirty="0">
              <a:effectLst/>
            </a:endParaRPr>
          </a:p>
          <a:p>
            <a:pPr algn="just" rtl="0"/>
            <a:r>
              <a:rPr lang="es-MX" sz="2000" b="0" i="0" dirty="0">
                <a:effectLst/>
              </a:rPr>
              <a:t>Apache </a:t>
            </a:r>
            <a:r>
              <a:rPr lang="es-MX" sz="2000" b="0" i="0" dirty="0" err="1">
                <a:effectLst/>
              </a:rPr>
              <a:t>Thrift</a:t>
            </a:r>
            <a:r>
              <a:rPr lang="es-MX" sz="2000" b="0" i="0" dirty="0">
                <a:effectLst/>
              </a:rPr>
              <a:t> es una herramienta de código abierto de Apache Software </a:t>
            </a:r>
            <a:r>
              <a:rPr lang="es-MX" sz="2000" b="0" i="0" dirty="0" err="1">
                <a:effectLst/>
              </a:rPr>
              <a:t>Foundation</a:t>
            </a:r>
            <a:r>
              <a:rPr lang="es-MX" sz="2000" b="0" i="0" dirty="0">
                <a:effectLst/>
              </a:rPr>
              <a:t> que ayuda a proporcionar soporte en varios idiomas y soluciones para sistemas de código "políglotas".</a:t>
            </a:r>
            <a:endParaRPr lang="es-MX" sz="2000" dirty="0"/>
          </a:p>
          <a:p>
            <a:pPr algn="just" rtl="0"/>
            <a:r>
              <a:rPr lang="es-MX" sz="2000" b="0" i="0" dirty="0">
                <a:effectLst/>
              </a:rPr>
              <a:t>Los diseñadores de Apache </a:t>
            </a:r>
            <a:r>
              <a:rPr lang="es-MX" sz="2000" b="0" i="0" dirty="0" err="1">
                <a:effectLst/>
              </a:rPr>
              <a:t>Thrift</a:t>
            </a:r>
            <a:r>
              <a:rPr lang="es-MX" sz="2000" b="0" i="0" dirty="0">
                <a:effectLst/>
              </a:rPr>
              <a:t> se refieren a ella como una herramienta de "desarrollo escalable de servicios en varios idiomas".</a:t>
            </a:r>
            <a:endParaRPr lang="es-MX" sz="2000" dirty="0"/>
          </a:p>
        </p:txBody>
      </p:sp>
      <p:sp>
        <p:nvSpPr>
          <p:cNvPr id="9" name="Marcador de posición de fech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dirty="0"/>
              <a:t>16/05/2023</a:t>
            </a:r>
            <a:endParaRPr lang="es-MX"/>
          </a:p>
        </p:txBody>
      </p:sp>
      <p:sp>
        <p:nvSpPr>
          <p:cNvPr id="10" name="Marcador de posición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dirty="0"/>
              <a:t>THRIFT</a:t>
            </a:r>
            <a:endParaRPr lang="es-MX"/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MX" smtClean="0"/>
              <a:pPr rtl="0">
                <a:spcAft>
                  <a:spcPts val="600"/>
                </a:spcAft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F6187-80EE-E80C-C217-9A5C4FBB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¿PARA QUÉ SIRVE?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06262C-6FDD-6F19-8EBC-15643073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Apache </a:t>
            </a:r>
            <a:r>
              <a:rPr lang="es-MX" dirty="0" err="1"/>
              <a:t>Thrift</a:t>
            </a:r>
            <a:r>
              <a:rPr lang="es-MX" dirty="0"/>
              <a:t> ayuda a las empresas a lidiar con situaciones en las que los sistemas políglotas han dificultado la administración general.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</a:rPr>
              <a:t>Apache </a:t>
            </a:r>
            <a:r>
              <a:rPr lang="es-MX" b="0" i="0" dirty="0" err="1">
                <a:effectLst/>
              </a:rPr>
              <a:t>Thrift</a:t>
            </a:r>
            <a:r>
              <a:rPr lang="es-MX" b="0" i="0" dirty="0">
                <a:effectLst/>
              </a:rPr>
              <a:t> puede ayudar a cerrar la brecha cuando los ingenieros tienen que entrar y hacer que estos diferentes módulos se comuniquen entre sí.</a:t>
            </a:r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6CCDF-312F-BE7C-F89F-183C8823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MX" noProof="0" smtClean="0"/>
              <a:pPr rtl="0">
                <a:spcAft>
                  <a:spcPts val="600"/>
                </a:spcAft>
              </a:pPr>
              <a:t>3</a:t>
            </a:fld>
            <a:endParaRPr lang="es-MX" noProof="0"/>
          </a:p>
        </p:txBody>
      </p:sp>
      <p:sp>
        <p:nvSpPr>
          <p:cNvPr id="5" name="Marcador de fecha 4" hidden="1">
            <a:extLst>
              <a:ext uri="{FF2B5EF4-FFF2-40B4-BE49-F238E27FC236}">
                <a16:creationId xmlns:a16="http://schemas.microsoft.com/office/drawing/2014/main" id="{984AF4E9-45F9-56B1-EBBB-077B9C8B47A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 dirty="0"/>
              <a:t>16</a:t>
            </a:r>
            <a:r>
              <a:rPr lang="es-MX" noProof="0" dirty="0"/>
              <a:t>/05/2023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3915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18426-DD3E-B6DA-BA14-137118D4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CARACTERÍSTICAS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4F6A21-DBBB-C4A2-0C83-05DBB615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Su lenguaje de programación suele ser C++, es decir, uno muy popular e intuitivo. Además, a pesar de que este es su lenguaje predilecto, podrás ajustarlo a otro tipo de lenguajes.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Dentro de los demás de los lenguajes de programación con los que trabaja podrás hallar los siguientes: JavaScript, Smalltalk, Delphi, Java Python, </a:t>
            </a:r>
            <a:r>
              <a:rPr lang="es-MX" sz="1800" dirty="0" err="1"/>
              <a:t>Erlang</a:t>
            </a:r>
            <a:r>
              <a:rPr lang="es-MX" sz="1800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Apache </a:t>
            </a:r>
            <a:r>
              <a:rPr lang="es-MX" sz="1800" dirty="0" err="1"/>
              <a:t>Thrift</a:t>
            </a:r>
            <a:r>
              <a:rPr lang="es-MX" sz="1800" dirty="0"/>
              <a:t> no trabaja con archivos XML, lo que implica que no tendrás que convertir archivos a este tipo de formato.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Este protocolo se lleva a cabo a través del proceso RPC (Remote </a:t>
            </a:r>
            <a:r>
              <a:rPr lang="es-MX" sz="1800" dirty="0" err="1"/>
              <a:t>Procedure</a:t>
            </a:r>
            <a:r>
              <a:rPr lang="es-MX" sz="1800" dirty="0"/>
              <a:t> </a:t>
            </a:r>
            <a:r>
              <a:rPr lang="es-MX" sz="1800" dirty="0" err="1"/>
              <a:t>Call</a:t>
            </a:r>
            <a:r>
              <a:rPr lang="es-MX" sz="1800" dirty="0"/>
              <a:t>), lo que te permite realizar subrutinas en un espacio local de la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/>
              <a:t>Thrift</a:t>
            </a:r>
            <a:r>
              <a:rPr lang="es-MX" sz="1800" dirty="0"/>
              <a:t> es un sistema de código abierto, por lo que podrás implementarlo con herramientas como </a:t>
            </a:r>
            <a:r>
              <a:rPr lang="es-MX" sz="1800" dirty="0" err="1"/>
              <a:t>Hive</a:t>
            </a:r>
            <a:r>
              <a:rPr lang="es-MX" sz="1800" dirty="0"/>
              <a:t>. Esta es una herramienta de Data </a:t>
            </a:r>
            <a:r>
              <a:rPr lang="es-MX" sz="1800" dirty="0" err="1"/>
              <a:t>Warehousing</a:t>
            </a:r>
            <a:r>
              <a:rPr lang="es-MX" sz="1800" dirty="0"/>
              <a:t> y ETL (extraer, transformar, cargar) construida para funcionar sobre Hadoop.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Podrás contar con una variedad de idiomas en Apache </a:t>
            </a:r>
            <a:r>
              <a:rPr lang="es-MX" sz="1800" dirty="0" err="1"/>
              <a:t>Thrift</a:t>
            </a:r>
            <a:r>
              <a:rPr lang="es-MX" sz="1800" dirty="0"/>
              <a:t>, puesto que esta herramienta se abastece de enlaces de idiomas que buscan en fuentes externas del API (Interfaz de Programación de Aplicaciones).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En suma, gracias a su sistema políglota, este programa puede trabajar con una serie de lenguajes de codificación de manera automática. Por lo tanto, le permite ahorrar tiempo a tu estudio y facilita los inconvenientes que podrían presentarse en cuanto a los lenguajes.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80763-ED43-10D7-F1C7-DBC9A7B3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MX" noProof="0" smtClean="0"/>
              <a:pPr rtl="0">
                <a:spcAft>
                  <a:spcPts val="600"/>
                </a:spcAft>
              </a:pPr>
              <a:t>4</a:t>
            </a:fld>
            <a:endParaRPr lang="es-MX" noProof="0" dirty="0"/>
          </a:p>
        </p:txBody>
      </p:sp>
      <p:sp>
        <p:nvSpPr>
          <p:cNvPr id="5" name="Marcador de fecha 4" hidden="1">
            <a:extLst>
              <a:ext uri="{FF2B5EF4-FFF2-40B4-BE49-F238E27FC236}">
                <a16:creationId xmlns:a16="http://schemas.microsoft.com/office/drawing/2014/main" id="{302144F1-47D1-61DF-4E2C-54461EB1B05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 dirty="0"/>
              <a:t>16</a:t>
            </a:r>
            <a:r>
              <a:rPr lang="es-MX" noProof="0" dirty="0"/>
              <a:t>/05/2023</a:t>
            </a:r>
            <a:endParaRPr lang="es-MX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96090E-3686-EA95-DB65-63CB9339BB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 noProof="0" dirty="0"/>
              <a:t>THRIFT</a:t>
            </a:r>
          </a:p>
        </p:txBody>
      </p:sp>
    </p:spTree>
    <p:extLst>
      <p:ext uri="{BB962C8B-B14F-4D97-AF65-F5344CB8AC3E}">
        <p14:creationId xmlns:p14="http://schemas.microsoft.com/office/powerpoint/2010/main" val="37606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18426-DD3E-B6DA-BA14-137118D4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ALGUNOS DATOS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80763-ED43-10D7-F1C7-DBC9A7B3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MX" noProof="0" smtClean="0"/>
              <a:pPr rtl="0">
                <a:spcAft>
                  <a:spcPts val="600"/>
                </a:spcAft>
              </a:pPr>
              <a:t>5</a:t>
            </a:fld>
            <a:endParaRPr lang="es-MX" noProof="0"/>
          </a:p>
        </p:txBody>
      </p:sp>
      <p:sp>
        <p:nvSpPr>
          <p:cNvPr id="5" name="Marcador de fecha 4" hidden="1">
            <a:extLst>
              <a:ext uri="{FF2B5EF4-FFF2-40B4-BE49-F238E27FC236}">
                <a16:creationId xmlns:a16="http://schemas.microsoft.com/office/drawing/2014/main" id="{302144F1-47D1-61DF-4E2C-54461EB1B05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 dirty="0"/>
              <a:t>16</a:t>
            </a:r>
            <a:r>
              <a:rPr lang="es-MX" noProof="0" dirty="0"/>
              <a:t>/05/2023</a:t>
            </a:r>
            <a:endParaRPr lang="es-MX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96090E-3686-EA95-DB65-63CB9339BB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 noProof="0" dirty="0"/>
              <a:t>THRIFT</a:t>
            </a:r>
            <a:endParaRPr lang="es-MX" noProof="0"/>
          </a:p>
        </p:txBody>
      </p:sp>
      <p:graphicFrame>
        <p:nvGraphicFramePr>
          <p:cNvPr id="9" name="Marcador de texto 3">
            <a:extLst>
              <a:ext uri="{FF2B5EF4-FFF2-40B4-BE49-F238E27FC236}">
                <a16:creationId xmlns:a16="http://schemas.microsoft.com/office/drawing/2014/main" id="{28EE2510-243F-E6DD-B15D-56D4C5FDF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198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26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fech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16/05/2023</a:t>
            </a:r>
          </a:p>
        </p:txBody>
      </p:sp>
      <p:sp>
        <p:nvSpPr>
          <p:cNvPr id="24" name="Marcador de posición de número de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6</a:t>
            </a:fld>
            <a:endParaRPr lang="es-MX"/>
          </a:p>
        </p:txBody>
      </p:sp>
      <p:sp>
        <p:nvSpPr>
          <p:cNvPr id="23" name="Marcador de posición de pie de página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THRIFT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1" y="585216"/>
            <a:ext cx="8881437" cy="4406662"/>
          </a:xfrm>
        </p:spPr>
        <p:txBody>
          <a:bodyPr rtlCol="0"/>
          <a:lstStyle/>
          <a:p>
            <a:pPr rtl="0"/>
            <a:r>
              <a:rPr lang="es-MX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8_TF89338750_Win32" id="{99642FD9-2D40-4169-AF7A-B31F6C9CC1AE}" vid="{D727949C-CFAC-4660-B9F1-1FD59523C6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{13B39763-DB3B-48EC-AF44-6E4FBB1BB985}tf89338750_win32</Template>
  <TotalTime>105</TotalTime>
  <Words>491</Words>
  <Application>Microsoft Office PowerPoint</Application>
  <PresentationFormat>Panorámica</PresentationFormat>
  <Paragraphs>41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THRIFT</vt:lpstr>
      <vt:lpstr>¿QUÉ ES?</vt:lpstr>
      <vt:lpstr>¿PARA QUÉ SIRVE?</vt:lpstr>
      <vt:lpstr>CARACTERÍSTICAS</vt:lpstr>
      <vt:lpstr>ALGUNOS DATOS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THRIFT</dc:title>
  <dc:creator>Kevin Panes</dc:creator>
  <cp:lastModifiedBy>Kevin Panes</cp:lastModifiedBy>
  <cp:revision>4</cp:revision>
  <dcterms:created xsi:type="dcterms:W3CDTF">2023-05-16T16:41:26Z</dcterms:created>
  <dcterms:modified xsi:type="dcterms:W3CDTF">2023-05-23T17:53:53Z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