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B59"/>
    <a:srgbClr val="85E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EF3F-5159-4537-8096-3B500983370C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AE43-7535-498C-9E62-C3EBF95CD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69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EF3F-5159-4537-8096-3B500983370C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AE43-7535-498C-9E62-C3EBF95CD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00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EF3F-5159-4537-8096-3B500983370C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AE43-7535-498C-9E62-C3EBF95CD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62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EF3F-5159-4537-8096-3B500983370C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AE43-7535-498C-9E62-C3EBF95CD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91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EF3F-5159-4537-8096-3B500983370C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AE43-7535-498C-9E62-C3EBF95CD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98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EF3F-5159-4537-8096-3B500983370C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AE43-7535-498C-9E62-C3EBF95CD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75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EF3F-5159-4537-8096-3B500983370C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AE43-7535-498C-9E62-C3EBF95CD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07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EF3F-5159-4537-8096-3B500983370C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AE43-7535-498C-9E62-C3EBF95CD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80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EF3F-5159-4537-8096-3B500983370C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AE43-7535-498C-9E62-C3EBF95CD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54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EF3F-5159-4537-8096-3B500983370C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AE43-7535-498C-9E62-C3EBF95CD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59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EF3F-5159-4537-8096-3B500983370C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AE43-7535-498C-9E62-C3EBF95CD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1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1EF3F-5159-4537-8096-3B500983370C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AAE43-7535-498C-9E62-C3EBF95CD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53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22881" y="548680"/>
            <a:ext cx="3601047" cy="151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323528" y="548680"/>
            <a:ext cx="2990850" cy="1305927"/>
            <a:chOff x="322881" y="548680"/>
            <a:chExt cx="2990850" cy="1305927"/>
          </a:xfrm>
        </p:grpSpPr>
        <p:grpSp>
          <p:nvGrpSpPr>
            <p:cNvPr id="7" name="Group 6"/>
            <p:cNvGrpSpPr/>
            <p:nvPr/>
          </p:nvGrpSpPr>
          <p:grpSpPr>
            <a:xfrm>
              <a:off x="322881" y="548680"/>
              <a:ext cx="2990850" cy="1305927"/>
              <a:chOff x="179512" y="2411105"/>
              <a:chExt cx="2990850" cy="1305927"/>
            </a:xfrm>
          </p:grpSpPr>
          <p:pic>
            <p:nvPicPr>
              <p:cNvPr id="1026" name="Picture 2" descr="C:\Users\Admin\Desktop\download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" b="14281"/>
              <a:stretch/>
            </p:blipFill>
            <p:spPr bwMode="auto">
              <a:xfrm>
                <a:off x="179512" y="2411105"/>
                <a:ext cx="2990850" cy="13059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/>
              <p:cNvSpPr/>
              <p:nvPr/>
            </p:nvSpPr>
            <p:spPr>
              <a:xfrm>
                <a:off x="1331640" y="2915161"/>
                <a:ext cx="1512168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1215360" y="105273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25166" y="1201643"/>
            <a:ext cx="1838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inzel Bold" pitchFamily="50" charset="0"/>
              </a:rPr>
              <a:t>Prophecy</a:t>
            </a:r>
            <a:endParaRPr lang="en-IN" sz="2000" dirty="0">
              <a:latin typeface="Cinzel Bold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980728"/>
            <a:ext cx="2857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inzel Bold" pitchFamily="50" charset="0"/>
              </a:rPr>
              <a:t>The Coronavirus</a:t>
            </a:r>
            <a:endParaRPr lang="en-IN" sz="2000" dirty="0">
              <a:latin typeface="Cinzel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80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27584" y="1916832"/>
            <a:ext cx="3190619" cy="936104"/>
          </a:xfrm>
          <a:prstGeom prst="rect">
            <a:avLst/>
          </a:prstGeom>
          <a:solidFill>
            <a:srgbClr val="F9DB5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827584" y="683114"/>
            <a:ext cx="3240360" cy="936104"/>
          </a:xfrm>
          <a:prstGeom prst="rect">
            <a:avLst/>
          </a:prstGeom>
          <a:solidFill>
            <a:srgbClr val="F9DB5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4967830" y="1980180"/>
            <a:ext cx="2988546" cy="936104"/>
          </a:xfrm>
          <a:prstGeom prst="rect">
            <a:avLst/>
          </a:prstGeom>
          <a:solidFill>
            <a:srgbClr val="F9DB5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4981781" y="670823"/>
            <a:ext cx="2974595" cy="936104"/>
          </a:xfrm>
          <a:prstGeom prst="rect">
            <a:avLst/>
          </a:prstGeom>
          <a:solidFill>
            <a:srgbClr val="F9DB5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1" name="Picture 3" descr="C:\Users\Admin\Desktop\info-512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62" y="2057642"/>
            <a:ext cx="744291" cy="74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\Desktop\pngguru.com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62" y="724829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dmin\Desktop\47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64704"/>
            <a:ext cx="748342" cy="74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Admin\Desktop\analytics-arrow-chart-graph-growth-report-statistics-icon-statistics-chart-png-512_512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97" y="1980180"/>
            <a:ext cx="821753" cy="8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56176" y="88955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inzel Bold" pitchFamily="50" charset="0"/>
              </a:rPr>
              <a:t>Home</a:t>
            </a:r>
            <a:endParaRPr lang="en-IN" sz="2800" dirty="0">
              <a:latin typeface="Cinzel Bold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1949" y="877265"/>
            <a:ext cx="208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inzel Bold" pitchFamily="50" charset="0"/>
              </a:rPr>
              <a:t>Prophecy</a:t>
            </a:r>
            <a:endParaRPr lang="en-IN" sz="2800" dirty="0">
              <a:latin typeface="Cinzel Bold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79982" y="2129446"/>
            <a:ext cx="1195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inzel Bold" pitchFamily="50" charset="0"/>
              </a:rPr>
              <a:t>Stats</a:t>
            </a:r>
            <a:endParaRPr lang="en-IN" sz="2800" dirty="0">
              <a:latin typeface="Cinzel Bold" pitchFamily="50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08261" y="2132856"/>
            <a:ext cx="141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inzel Bold" pitchFamily="50" charset="0"/>
              </a:rPr>
              <a:t>About</a:t>
            </a:r>
            <a:endParaRPr lang="en-IN" sz="2800" dirty="0">
              <a:latin typeface="Cinzel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98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7072" y="2708920"/>
            <a:ext cx="2518944" cy="136815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B050"/>
              </a:gs>
              <a:gs pos="19000">
                <a:srgbClr val="92D05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267744" y="3121804"/>
            <a:ext cx="2302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inzel Bold" pitchFamily="50" charset="0"/>
              </a:rPr>
              <a:t>Recovered</a:t>
            </a:r>
            <a:endParaRPr lang="en-IN" sz="2800" dirty="0">
              <a:solidFill>
                <a:schemeClr val="bg1"/>
              </a:solidFill>
              <a:latin typeface="Cinzel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20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8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2020-06-05T13:00:31Z</dcterms:created>
  <dcterms:modified xsi:type="dcterms:W3CDTF">2020-06-06T09:59:19Z</dcterms:modified>
</cp:coreProperties>
</file>