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74" r:id="rId10"/>
    <p:sldId id="271" r:id="rId11"/>
    <p:sldId id="272" r:id="rId12"/>
    <p:sldId id="261" r:id="rId13"/>
    <p:sldId id="273" r:id="rId14"/>
    <p:sldId id="262" r:id="rId15"/>
    <p:sldId id="263" r:id="rId16"/>
    <p:sldId id="264" r:id="rId17"/>
    <p:sldId id="265" r:id="rId18"/>
    <p:sldId id="266" r:id="rId19"/>
    <p:sldId id="267" r:id="rId20"/>
    <p:sldId id="269" r:id="rId21"/>
    <p:sldId id="268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858"/>
    <a:srgbClr val="9C00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xtepkeev/python-redmine" TargetMode="External"/><Relationship Id="rId2" Type="http://schemas.openxmlformats.org/officeDocument/2006/relationships/hyperlink" Target="https://jira.readthedocs.io/en/master" TargetMode="External"/><Relationship Id="rId1" Type="http://schemas.openxmlformats.org/officeDocument/2006/relationships/hyperlink" Target="https://github.com/pycontribs/jira" TargetMode="External"/><Relationship Id="rId4" Type="http://schemas.openxmlformats.org/officeDocument/2006/relationships/hyperlink" Target="https://python-redmine.com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xtepkeev/python-redmine" TargetMode="External"/><Relationship Id="rId2" Type="http://schemas.openxmlformats.org/officeDocument/2006/relationships/hyperlink" Target="https://jira.readthedocs.io/en/master" TargetMode="External"/><Relationship Id="rId1" Type="http://schemas.openxmlformats.org/officeDocument/2006/relationships/hyperlink" Target="https://github.com/pycontribs/jira" TargetMode="External"/><Relationship Id="rId4" Type="http://schemas.openxmlformats.org/officeDocument/2006/relationships/hyperlink" Target="https://python-redmine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537252-FF20-48F9-A4F1-5E3F53DF862A}" type="doc">
      <dgm:prSet loTypeId="urn:microsoft.com/office/officeart/2005/8/layout/process2" loCatId="process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6472592B-C1E2-4487-95AA-928AB97CF8FF}">
      <dgm:prSet phldrT="[Text]"/>
      <dgm:spPr/>
      <dgm:t>
        <a:bodyPr/>
        <a:lstStyle/>
        <a:p>
          <a:r>
            <a:rPr lang="de-DE" dirty="0"/>
            <a:t>Jira CSV </a:t>
          </a:r>
          <a:r>
            <a:rPr lang="de-DE" dirty="0" err="1"/>
            <a:t>export</a:t>
          </a:r>
          <a:endParaRPr lang="de-DE" dirty="0"/>
        </a:p>
      </dgm:t>
    </dgm:pt>
    <dgm:pt modelId="{E805EC18-F1F7-46AB-8AAC-39B4AF9FB26E}" type="parTrans" cxnId="{213552FB-E41D-4534-ACDE-1FEB9D2C3B1D}">
      <dgm:prSet/>
      <dgm:spPr/>
      <dgm:t>
        <a:bodyPr/>
        <a:lstStyle/>
        <a:p>
          <a:endParaRPr lang="de-DE"/>
        </a:p>
      </dgm:t>
    </dgm:pt>
    <dgm:pt modelId="{E473D5B5-DF53-405B-A42C-16B34A991B46}" type="sibTrans" cxnId="{213552FB-E41D-4534-ACDE-1FEB9D2C3B1D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de-DE"/>
        </a:p>
      </dgm:t>
    </dgm:pt>
    <dgm:pt modelId="{4A68EE5B-AED0-40B7-877E-3ECC21B53084}">
      <dgm:prSet phldrT="[Text]"/>
      <dgm:spPr/>
      <dgm:t>
        <a:bodyPr/>
        <a:lstStyle/>
        <a:p>
          <a:r>
            <a:rPr lang="de-DE" dirty="0" err="1"/>
            <a:t>Automatic</a:t>
          </a:r>
          <a:r>
            <a:rPr lang="de-DE" dirty="0"/>
            <a:t> </a:t>
          </a:r>
          <a:r>
            <a:rPr lang="de-DE" dirty="0" err="1"/>
            <a:t>export</a:t>
          </a:r>
          <a:r>
            <a:rPr lang="de-DE" dirty="0"/>
            <a:t> </a:t>
          </a:r>
          <a:r>
            <a:rPr lang="de-DE" dirty="0" err="1"/>
            <a:t>issues</a:t>
          </a:r>
          <a:r>
            <a:rPr lang="de-DE" dirty="0"/>
            <a:t> per </a:t>
          </a:r>
          <a:r>
            <a:rPr lang="de-DE" dirty="0" err="1"/>
            <a:t>pre-defined</a:t>
          </a:r>
          <a:r>
            <a:rPr lang="de-DE" dirty="0"/>
            <a:t> </a:t>
          </a:r>
          <a:r>
            <a:rPr lang="de-DE" dirty="0" err="1"/>
            <a:t>filters</a:t>
          </a:r>
          <a:endParaRPr lang="de-DE" dirty="0"/>
        </a:p>
      </dgm:t>
    </dgm:pt>
    <dgm:pt modelId="{D171D595-81C3-4826-854D-A091B86A372A}" type="parTrans" cxnId="{93B8215E-0AFB-4FF5-8FA4-BEAE4E8A9D3B}">
      <dgm:prSet/>
      <dgm:spPr/>
      <dgm:t>
        <a:bodyPr/>
        <a:lstStyle/>
        <a:p>
          <a:endParaRPr lang="de-DE"/>
        </a:p>
      </dgm:t>
    </dgm:pt>
    <dgm:pt modelId="{53755D24-EDD7-46F7-92EB-A37394DDFC12}" type="sibTrans" cxnId="{93B8215E-0AFB-4FF5-8FA4-BEAE4E8A9D3B}">
      <dgm:prSet/>
      <dgm:spPr/>
      <dgm:t>
        <a:bodyPr/>
        <a:lstStyle/>
        <a:p>
          <a:endParaRPr lang="de-DE"/>
        </a:p>
      </dgm:t>
    </dgm:pt>
    <dgm:pt modelId="{275B6CF7-0135-4C03-82E4-5D1642E538DB}">
      <dgm:prSet phldrT="[Text]"/>
      <dgm:spPr/>
      <dgm:t>
        <a:bodyPr/>
        <a:lstStyle/>
        <a:p>
          <a:r>
            <a:rPr lang="de-DE" dirty="0"/>
            <a:t>Jira CSV </a:t>
          </a:r>
          <a:r>
            <a:rPr lang="de-DE" dirty="0" err="1"/>
            <a:t>parser</a:t>
          </a:r>
          <a:r>
            <a:rPr lang="de-DE" dirty="0"/>
            <a:t>/</a:t>
          </a:r>
          <a:r>
            <a:rPr lang="de-DE" dirty="0" err="1"/>
            <a:t>converter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Redmine</a:t>
          </a:r>
          <a:endParaRPr lang="de-DE" dirty="0"/>
        </a:p>
      </dgm:t>
    </dgm:pt>
    <dgm:pt modelId="{41C4D076-EB88-47D7-A8C0-4A94C2443345}" type="parTrans" cxnId="{CB004F79-9A95-49A6-980E-A93F53FE0CDC}">
      <dgm:prSet/>
      <dgm:spPr/>
      <dgm:t>
        <a:bodyPr/>
        <a:lstStyle/>
        <a:p>
          <a:endParaRPr lang="de-DE"/>
        </a:p>
      </dgm:t>
    </dgm:pt>
    <dgm:pt modelId="{E538483B-FC31-4FA4-96CA-ECD1A4035301}" type="sibTrans" cxnId="{CB004F79-9A95-49A6-980E-A93F53FE0CDC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de-DE"/>
        </a:p>
      </dgm:t>
    </dgm:pt>
    <dgm:pt modelId="{0123145E-7BE6-4B3F-A406-9B5B8FABD049}">
      <dgm:prSet phldrT="[Text]"/>
      <dgm:spPr/>
      <dgm:t>
        <a:bodyPr/>
        <a:lstStyle/>
        <a:p>
          <a:r>
            <a:rPr lang="de-DE" dirty="0"/>
            <a:t>Date and time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gets</a:t>
          </a:r>
          <a:r>
            <a:rPr lang="de-DE" dirty="0"/>
            <a:t> </a:t>
          </a:r>
          <a:r>
            <a:rPr lang="de-DE" dirty="0" err="1"/>
            <a:t>converted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datetime</a:t>
          </a:r>
          <a:r>
            <a:rPr lang="de-DE" dirty="0"/>
            <a:t> </a:t>
          </a:r>
          <a:r>
            <a:rPr lang="de-DE" dirty="0" err="1"/>
            <a:t>objects</a:t>
          </a:r>
          <a:endParaRPr lang="de-DE" dirty="0"/>
        </a:p>
      </dgm:t>
    </dgm:pt>
    <dgm:pt modelId="{60418781-692C-4B3A-833D-26279808AF5E}" type="parTrans" cxnId="{A7347495-2563-498F-B74B-30AC2502A049}">
      <dgm:prSet/>
      <dgm:spPr/>
      <dgm:t>
        <a:bodyPr/>
        <a:lstStyle/>
        <a:p>
          <a:endParaRPr lang="de-DE"/>
        </a:p>
      </dgm:t>
    </dgm:pt>
    <dgm:pt modelId="{23A016B5-ECC9-4CA0-9339-F16B737785FB}" type="sibTrans" cxnId="{A7347495-2563-498F-B74B-30AC2502A049}">
      <dgm:prSet/>
      <dgm:spPr/>
      <dgm:t>
        <a:bodyPr/>
        <a:lstStyle/>
        <a:p>
          <a:endParaRPr lang="de-DE"/>
        </a:p>
      </dgm:t>
    </dgm:pt>
    <dgm:pt modelId="{377314A9-E8CB-4868-B62A-E68DFF44E764}">
      <dgm:prSet phldrT="[Text]"/>
      <dgm:spPr/>
      <dgm:t>
        <a:bodyPr/>
        <a:lstStyle/>
        <a:p>
          <a:r>
            <a:rPr lang="de-DE" dirty="0" err="1"/>
            <a:t>Redmine</a:t>
          </a:r>
          <a:r>
            <a:rPr lang="de-DE" dirty="0"/>
            <a:t> CSV </a:t>
          </a:r>
          <a:r>
            <a:rPr lang="de-DE" dirty="0" err="1"/>
            <a:t>import</a:t>
          </a:r>
          <a:endParaRPr lang="de-DE" dirty="0"/>
        </a:p>
      </dgm:t>
    </dgm:pt>
    <dgm:pt modelId="{91573852-1AB7-44AB-8F8C-AB31E667183F}" type="parTrans" cxnId="{44641500-FB8C-4A3E-9C87-5E4B846E1A18}">
      <dgm:prSet/>
      <dgm:spPr/>
      <dgm:t>
        <a:bodyPr/>
        <a:lstStyle/>
        <a:p>
          <a:endParaRPr lang="de-DE"/>
        </a:p>
      </dgm:t>
    </dgm:pt>
    <dgm:pt modelId="{EE727FF5-E09B-4184-8D4E-EF217F979E48}" type="sibTrans" cxnId="{44641500-FB8C-4A3E-9C87-5E4B846E1A18}">
      <dgm:prSet/>
      <dgm:spPr/>
      <dgm:t>
        <a:bodyPr/>
        <a:lstStyle/>
        <a:p>
          <a:endParaRPr lang="de-DE"/>
        </a:p>
      </dgm:t>
    </dgm:pt>
    <dgm:pt modelId="{12A5CFF9-990E-47E4-BFDA-AE3F69630293}">
      <dgm:prSet phldrT="[Text]"/>
      <dgm:spPr/>
      <dgm:t>
        <a:bodyPr/>
        <a:lstStyle/>
        <a:p>
          <a:r>
            <a:rPr lang="de-DE" dirty="0" err="1"/>
            <a:t>Synchronize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existing</a:t>
          </a:r>
          <a:r>
            <a:rPr lang="de-DE" dirty="0"/>
            <a:t> </a:t>
          </a:r>
          <a:r>
            <a:rPr lang="de-DE" dirty="0" err="1"/>
            <a:t>Redmine</a:t>
          </a:r>
          <a:r>
            <a:rPr lang="de-DE" dirty="0"/>
            <a:t> </a:t>
          </a:r>
          <a:r>
            <a:rPr lang="de-DE" dirty="0" err="1"/>
            <a:t>tickets</a:t>
          </a:r>
          <a:r>
            <a:rPr lang="de-DE" dirty="0"/>
            <a:t> </a:t>
          </a:r>
          <a:r>
            <a:rPr lang="de-DE" dirty="0" err="1"/>
            <a:t>based</a:t>
          </a:r>
          <a:r>
            <a:rPr lang="de-DE" dirty="0"/>
            <a:t> on </a:t>
          </a:r>
          <a:r>
            <a:rPr lang="de-DE" dirty="0" err="1"/>
            <a:t>the</a:t>
          </a:r>
          <a:r>
            <a:rPr lang="de-DE" dirty="0"/>
            <a:t> Jira </a:t>
          </a:r>
          <a:r>
            <a:rPr lang="de-DE" dirty="0" err="1"/>
            <a:t>key</a:t>
          </a:r>
          <a:r>
            <a:rPr lang="de-DE" dirty="0"/>
            <a:t> (Custom </a:t>
          </a:r>
          <a:r>
            <a:rPr lang="de-DE" dirty="0" err="1"/>
            <a:t>field</a:t>
          </a:r>
          <a:r>
            <a:rPr lang="de-DE" dirty="0"/>
            <a:t> in </a:t>
          </a:r>
          <a:r>
            <a:rPr lang="de-DE" dirty="0" err="1"/>
            <a:t>Redmine</a:t>
          </a:r>
          <a:r>
            <a:rPr lang="de-DE" dirty="0"/>
            <a:t>)</a:t>
          </a:r>
        </a:p>
      </dgm:t>
    </dgm:pt>
    <dgm:pt modelId="{D6803BCF-E6EA-42DB-83BE-C03DD4FF2D0F}" type="parTrans" cxnId="{B03BDB07-235F-451B-A7FD-52173E0B6840}">
      <dgm:prSet/>
      <dgm:spPr/>
      <dgm:t>
        <a:bodyPr/>
        <a:lstStyle/>
        <a:p>
          <a:endParaRPr lang="de-DE"/>
        </a:p>
      </dgm:t>
    </dgm:pt>
    <dgm:pt modelId="{13C53683-35F0-4395-B7A5-00A37D705CC5}" type="sibTrans" cxnId="{B03BDB07-235F-451B-A7FD-52173E0B6840}">
      <dgm:prSet/>
      <dgm:spPr/>
      <dgm:t>
        <a:bodyPr/>
        <a:lstStyle/>
        <a:p>
          <a:endParaRPr lang="de-DE"/>
        </a:p>
      </dgm:t>
    </dgm:pt>
    <dgm:pt modelId="{4C7000B0-44D2-4423-BE6A-3E443BC2290B}">
      <dgm:prSet phldrT="[Text]"/>
      <dgm:spPr/>
      <dgm:t>
        <a:bodyPr/>
        <a:lstStyle/>
        <a:p>
          <a:r>
            <a:rPr lang="de-DE" dirty="0"/>
            <a:t>Create non-</a:t>
          </a:r>
          <a:r>
            <a:rPr lang="de-DE" dirty="0" err="1"/>
            <a:t>existing</a:t>
          </a:r>
          <a:r>
            <a:rPr lang="de-DE" dirty="0"/>
            <a:t> </a:t>
          </a:r>
          <a:r>
            <a:rPr lang="de-DE" dirty="0" err="1"/>
            <a:t>Redmine</a:t>
          </a:r>
          <a:r>
            <a:rPr lang="de-DE" dirty="0"/>
            <a:t> </a:t>
          </a:r>
          <a:r>
            <a:rPr lang="de-DE" dirty="0" err="1"/>
            <a:t>issues</a:t>
          </a:r>
          <a:r>
            <a:rPr lang="de-DE" dirty="0"/>
            <a:t> on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fly</a:t>
          </a:r>
          <a:r>
            <a:rPr lang="de-DE" dirty="0"/>
            <a:t> and </a:t>
          </a:r>
          <a:r>
            <a:rPr lang="de-DE" dirty="0" err="1"/>
            <a:t>populate</a:t>
          </a:r>
          <a:r>
            <a:rPr lang="de-DE" dirty="0"/>
            <a:t> </a:t>
          </a:r>
          <a:r>
            <a:rPr lang="de-DE" dirty="0" err="1"/>
            <a:t>them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Jira </a:t>
          </a:r>
          <a:r>
            <a:rPr lang="de-DE" dirty="0" err="1"/>
            <a:t>data</a:t>
          </a:r>
          <a:endParaRPr lang="de-DE" dirty="0"/>
        </a:p>
      </dgm:t>
    </dgm:pt>
    <dgm:pt modelId="{0747EF6B-BB57-4B9C-AC14-39027761CCA7}" type="parTrans" cxnId="{4E893D2A-496D-4EC0-840A-BA0B2BACF3F5}">
      <dgm:prSet/>
      <dgm:spPr/>
      <dgm:t>
        <a:bodyPr/>
        <a:lstStyle/>
        <a:p>
          <a:endParaRPr lang="de-DE"/>
        </a:p>
      </dgm:t>
    </dgm:pt>
    <dgm:pt modelId="{7BBCC202-A90A-4728-A539-B25F586C65D8}" type="sibTrans" cxnId="{4E893D2A-496D-4EC0-840A-BA0B2BACF3F5}">
      <dgm:prSet/>
      <dgm:spPr/>
      <dgm:t>
        <a:bodyPr/>
        <a:lstStyle/>
        <a:p>
          <a:endParaRPr lang="de-DE"/>
        </a:p>
      </dgm:t>
    </dgm:pt>
    <dgm:pt modelId="{D1A410BB-4804-41BB-8950-29816242E328}">
      <dgm:prSet phldrT="[Text]"/>
      <dgm:spPr/>
      <dgm:t>
        <a:bodyPr/>
        <a:lstStyle/>
        <a:p>
          <a:r>
            <a:rPr lang="de-DE" dirty="0"/>
            <a:t>Generate CSV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as</a:t>
          </a:r>
          <a:r>
            <a:rPr lang="de-DE" dirty="0"/>
            <a:t> </a:t>
          </a:r>
          <a:r>
            <a:rPr lang="de-DE" dirty="0" err="1"/>
            <a:t>if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user</a:t>
          </a:r>
          <a:r>
            <a:rPr lang="de-DE" dirty="0"/>
            <a:t> </a:t>
          </a:r>
          <a:r>
            <a:rPr lang="de-DE" dirty="0" err="1"/>
            <a:t>would</a:t>
          </a:r>
          <a:r>
            <a:rPr lang="de-DE" dirty="0"/>
            <a:t> </a:t>
          </a:r>
          <a:r>
            <a:rPr lang="de-DE" dirty="0" err="1"/>
            <a:t>export</a:t>
          </a:r>
          <a:r>
            <a:rPr lang="de-DE" dirty="0"/>
            <a:t> </a:t>
          </a:r>
          <a:r>
            <a:rPr lang="de-DE" dirty="0" err="1"/>
            <a:t>it</a:t>
          </a:r>
          <a:r>
            <a:rPr lang="de-DE" dirty="0"/>
            <a:t> </a:t>
          </a:r>
          <a:r>
            <a:rPr lang="de-DE" dirty="0" err="1"/>
            <a:t>from</a:t>
          </a:r>
          <a:r>
            <a:rPr lang="de-DE" dirty="0"/>
            <a:t> Jira (</a:t>
          </a:r>
          <a:r>
            <a:rPr lang="de-DE" dirty="0" err="1"/>
            <a:t>compatibility</a:t>
          </a:r>
          <a:r>
            <a:rPr lang="de-DE" dirty="0"/>
            <a:t> &amp; </a:t>
          </a:r>
          <a:r>
            <a:rPr lang="de-DE" dirty="0" err="1"/>
            <a:t>portability</a:t>
          </a:r>
          <a:r>
            <a:rPr lang="de-DE" dirty="0"/>
            <a:t>)</a:t>
          </a:r>
        </a:p>
      </dgm:t>
    </dgm:pt>
    <dgm:pt modelId="{B94CE15C-E018-4B79-AB05-67E7D59D560F}" type="parTrans" cxnId="{BCD1700D-46A7-415A-8A32-C887FFD5C578}">
      <dgm:prSet/>
      <dgm:spPr/>
      <dgm:t>
        <a:bodyPr/>
        <a:lstStyle/>
        <a:p>
          <a:endParaRPr lang="de-DE"/>
        </a:p>
      </dgm:t>
    </dgm:pt>
    <dgm:pt modelId="{B8EB21CB-02DF-4549-B5D8-E60A74AF97E7}" type="sibTrans" cxnId="{BCD1700D-46A7-415A-8A32-C887FFD5C578}">
      <dgm:prSet/>
      <dgm:spPr/>
      <dgm:t>
        <a:bodyPr/>
        <a:lstStyle/>
        <a:p>
          <a:endParaRPr lang="de-DE"/>
        </a:p>
      </dgm:t>
    </dgm:pt>
    <dgm:pt modelId="{CF8C7BC2-0004-42F5-BC5D-2F7DE2526E88}">
      <dgm:prSet phldrT="[Text]"/>
      <dgm:spPr/>
      <dgm:t>
        <a:bodyPr/>
        <a:lstStyle/>
        <a:p>
          <a:r>
            <a:rPr lang="de-DE" dirty="0" err="1"/>
            <a:t>Rename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fields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match </a:t>
          </a:r>
          <a:r>
            <a:rPr lang="de-DE" dirty="0" err="1"/>
            <a:t>Redmine</a:t>
          </a:r>
          <a:r>
            <a:rPr lang="de-DE" dirty="0"/>
            <a:t> </a:t>
          </a:r>
          <a:r>
            <a:rPr lang="de-DE" dirty="0" err="1"/>
            <a:t>names</a:t>
          </a:r>
          <a:r>
            <a:rPr lang="de-DE" dirty="0"/>
            <a:t> (e.g. „Summary“ </a:t>
          </a:r>
          <a:r>
            <a:rPr lang="de-DE" dirty="0" err="1"/>
            <a:t>from</a:t>
          </a:r>
          <a:r>
            <a:rPr lang="de-DE" dirty="0"/>
            <a:t> Jira </a:t>
          </a:r>
          <a:r>
            <a:rPr lang="de-DE" dirty="0">
              <a:sym typeface="Wingdings" panose="05000000000000000000" pitchFamily="2" charset="2"/>
            </a:rPr>
            <a:t> „</a:t>
          </a:r>
          <a:r>
            <a:rPr lang="de-DE" dirty="0" err="1">
              <a:sym typeface="Wingdings" panose="05000000000000000000" pitchFamily="2" charset="2"/>
            </a:rPr>
            <a:t>subject</a:t>
          </a:r>
          <a:r>
            <a:rPr lang="de-DE" dirty="0">
              <a:sym typeface="Wingdings" panose="05000000000000000000" pitchFamily="2" charset="2"/>
            </a:rPr>
            <a:t>“ in </a:t>
          </a:r>
          <a:r>
            <a:rPr lang="de-DE" dirty="0" err="1">
              <a:sym typeface="Wingdings" panose="05000000000000000000" pitchFamily="2" charset="2"/>
            </a:rPr>
            <a:t>Redmine</a:t>
          </a:r>
          <a:r>
            <a:rPr lang="de-DE" dirty="0">
              <a:sym typeface="Wingdings" panose="05000000000000000000" pitchFamily="2" charset="2"/>
            </a:rPr>
            <a:t>)</a:t>
          </a:r>
          <a:endParaRPr lang="de-DE" dirty="0"/>
        </a:p>
      </dgm:t>
    </dgm:pt>
    <dgm:pt modelId="{D824E145-717F-4E82-AC72-B0CB0C548A09}" type="parTrans" cxnId="{CC619CD0-DBE1-470D-BD6C-D5010BF2B8DC}">
      <dgm:prSet/>
      <dgm:spPr/>
      <dgm:t>
        <a:bodyPr/>
        <a:lstStyle/>
        <a:p>
          <a:endParaRPr lang="de-DE"/>
        </a:p>
      </dgm:t>
    </dgm:pt>
    <dgm:pt modelId="{DACCF29C-1881-4E3A-8039-A2697481116E}" type="sibTrans" cxnId="{CC619CD0-DBE1-470D-BD6C-D5010BF2B8DC}">
      <dgm:prSet/>
      <dgm:spPr/>
      <dgm:t>
        <a:bodyPr/>
        <a:lstStyle/>
        <a:p>
          <a:endParaRPr lang="de-DE"/>
        </a:p>
      </dgm:t>
    </dgm:pt>
    <dgm:pt modelId="{D60BAF94-FF65-4848-BCFF-65F16143A832}">
      <dgm:prSet phldrT="[Text]"/>
      <dgm:spPr/>
      <dgm:t>
        <a:bodyPr/>
        <a:lstStyle/>
        <a:p>
          <a:r>
            <a:rPr lang="de-DE" dirty="0" err="1"/>
            <a:t>Replace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(e.g. </a:t>
          </a:r>
          <a:r>
            <a:rPr lang="de-DE" dirty="0" err="1"/>
            <a:t>some</a:t>
          </a:r>
          <a:r>
            <a:rPr lang="de-DE" dirty="0"/>
            <a:t> </a:t>
          </a:r>
          <a:r>
            <a:rPr lang="de-DE" dirty="0" err="1"/>
            <a:t>usernames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different in Jira and </a:t>
          </a:r>
          <a:r>
            <a:rPr lang="de-DE" dirty="0" err="1"/>
            <a:t>Redmine</a:t>
          </a:r>
          <a:r>
            <a:rPr lang="de-DE" dirty="0"/>
            <a:t>)</a:t>
          </a:r>
        </a:p>
      </dgm:t>
    </dgm:pt>
    <dgm:pt modelId="{2A082BBD-894E-4711-ACAC-FF8E593FD851}" type="parTrans" cxnId="{103B5356-C4FA-4484-A194-1DE0FAF7F351}">
      <dgm:prSet/>
      <dgm:spPr/>
      <dgm:t>
        <a:bodyPr/>
        <a:lstStyle/>
        <a:p>
          <a:endParaRPr lang="de-DE"/>
        </a:p>
      </dgm:t>
    </dgm:pt>
    <dgm:pt modelId="{A74D8752-41ED-4C46-8C1E-3688E5DCE77A}" type="sibTrans" cxnId="{103B5356-C4FA-4484-A194-1DE0FAF7F351}">
      <dgm:prSet/>
      <dgm:spPr/>
      <dgm:t>
        <a:bodyPr/>
        <a:lstStyle/>
        <a:p>
          <a:endParaRPr lang="de-DE"/>
        </a:p>
      </dgm:t>
    </dgm:pt>
    <dgm:pt modelId="{D2C89093-19E0-4C93-9B15-E1C392855930}" type="pres">
      <dgm:prSet presAssocID="{72537252-FF20-48F9-A4F1-5E3F53DF862A}" presName="linearFlow" presStyleCnt="0">
        <dgm:presLayoutVars>
          <dgm:resizeHandles val="exact"/>
        </dgm:presLayoutVars>
      </dgm:prSet>
      <dgm:spPr/>
    </dgm:pt>
    <dgm:pt modelId="{941C7340-A77D-4B0F-8D4B-E02DA6719B68}" type="pres">
      <dgm:prSet presAssocID="{6472592B-C1E2-4487-95AA-928AB97CF8FF}" presName="node" presStyleLbl="node1" presStyleIdx="0" presStyleCnt="3" custScaleX="165466">
        <dgm:presLayoutVars>
          <dgm:bulletEnabled val="1"/>
        </dgm:presLayoutVars>
      </dgm:prSet>
      <dgm:spPr>
        <a:prstGeom prst="rect">
          <a:avLst/>
        </a:prstGeom>
      </dgm:spPr>
    </dgm:pt>
    <dgm:pt modelId="{89C94209-CAB5-43DC-8024-138759E86617}" type="pres">
      <dgm:prSet presAssocID="{E473D5B5-DF53-405B-A42C-16B34A991B46}" presName="sibTrans" presStyleLbl="sibTrans2D1" presStyleIdx="0" presStyleCnt="2" custScaleX="88249" custScaleY="147081"/>
      <dgm:spPr/>
    </dgm:pt>
    <dgm:pt modelId="{56086E2B-CEC4-4BE7-864A-06E3CA4ED4D8}" type="pres">
      <dgm:prSet presAssocID="{E473D5B5-DF53-405B-A42C-16B34A991B46}" presName="connectorText" presStyleLbl="sibTrans2D1" presStyleIdx="0" presStyleCnt="2"/>
      <dgm:spPr/>
    </dgm:pt>
    <dgm:pt modelId="{8F678085-75A9-44F3-8C9D-0F99218C5AA6}" type="pres">
      <dgm:prSet presAssocID="{275B6CF7-0135-4C03-82E4-5D1642E538DB}" presName="node" presStyleLbl="node1" presStyleIdx="1" presStyleCnt="3" custScaleX="165628">
        <dgm:presLayoutVars>
          <dgm:bulletEnabled val="1"/>
        </dgm:presLayoutVars>
      </dgm:prSet>
      <dgm:spPr>
        <a:prstGeom prst="rect">
          <a:avLst/>
        </a:prstGeom>
      </dgm:spPr>
    </dgm:pt>
    <dgm:pt modelId="{B169088D-ADEB-43EA-8F5A-12784FB000EC}" type="pres">
      <dgm:prSet presAssocID="{E538483B-FC31-4FA4-96CA-ECD1A4035301}" presName="sibTrans" presStyleLbl="sibTrans2D1" presStyleIdx="1" presStyleCnt="2" custScaleX="88249" custScaleY="147081"/>
      <dgm:spPr/>
    </dgm:pt>
    <dgm:pt modelId="{50506825-AD63-4C2E-B076-795364C0177A}" type="pres">
      <dgm:prSet presAssocID="{E538483B-FC31-4FA4-96CA-ECD1A4035301}" presName="connectorText" presStyleLbl="sibTrans2D1" presStyleIdx="1" presStyleCnt="2"/>
      <dgm:spPr/>
    </dgm:pt>
    <dgm:pt modelId="{1F3B595B-324C-4E95-A440-D1B616483DC4}" type="pres">
      <dgm:prSet presAssocID="{377314A9-E8CB-4868-B62A-E68DFF44E764}" presName="node" presStyleLbl="node1" presStyleIdx="2" presStyleCnt="3" custScaleX="165628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44641500-FB8C-4A3E-9C87-5E4B846E1A18}" srcId="{72537252-FF20-48F9-A4F1-5E3F53DF862A}" destId="{377314A9-E8CB-4868-B62A-E68DFF44E764}" srcOrd="2" destOrd="0" parTransId="{91573852-1AB7-44AB-8F8C-AB31E667183F}" sibTransId="{EE727FF5-E09B-4184-8D4E-EF217F979E48}"/>
    <dgm:cxn modelId="{62AC3203-0DD9-4658-88C4-0824BBC3F3D7}" type="presOf" srcId="{6472592B-C1E2-4487-95AA-928AB97CF8FF}" destId="{941C7340-A77D-4B0F-8D4B-E02DA6719B68}" srcOrd="0" destOrd="0" presId="urn:microsoft.com/office/officeart/2005/8/layout/process2"/>
    <dgm:cxn modelId="{5B324905-AEC3-444A-9002-BA1F8D6F5FEB}" type="presOf" srcId="{72537252-FF20-48F9-A4F1-5E3F53DF862A}" destId="{D2C89093-19E0-4C93-9B15-E1C392855930}" srcOrd="0" destOrd="0" presId="urn:microsoft.com/office/officeart/2005/8/layout/process2"/>
    <dgm:cxn modelId="{B03BDB07-235F-451B-A7FD-52173E0B6840}" srcId="{377314A9-E8CB-4868-B62A-E68DFF44E764}" destId="{12A5CFF9-990E-47E4-BFDA-AE3F69630293}" srcOrd="0" destOrd="0" parTransId="{D6803BCF-E6EA-42DB-83BE-C03DD4FF2D0F}" sibTransId="{13C53683-35F0-4395-B7A5-00A37D705CC5}"/>
    <dgm:cxn modelId="{BCD1700D-46A7-415A-8A32-C887FFD5C578}" srcId="{6472592B-C1E2-4487-95AA-928AB97CF8FF}" destId="{D1A410BB-4804-41BB-8950-29816242E328}" srcOrd="1" destOrd="0" parTransId="{B94CE15C-E018-4B79-AB05-67E7D59D560F}" sibTransId="{B8EB21CB-02DF-4549-B5D8-E60A74AF97E7}"/>
    <dgm:cxn modelId="{4E893D2A-496D-4EC0-840A-BA0B2BACF3F5}" srcId="{377314A9-E8CB-4868-B62A-E68DFF44E764}" destId="{4C7000B0-44D2-4423-BE6A-3E443BC2290B}" srcOrd="1" destOrd="0" parTransId="{0747EF6B-BB57-4B9C-AC14-39027761CCA7}" sibTransId="{7BBCC202-A90A-4728-A539-B25F586C65D8}"/>
    <dgm:cxn modelId="{93B8215E-0AFB-4FF5-8FA4-BEAE4E8A9D3B}" srcId="{6472592B-C1E2-4487-95AA-928AB97CF8FF}" destId="{4A68EE5B-AED0-40B7-877E-3ECC21B53084}" srcOrd="0" destOrd="0" parTransId="{D171D595-81C3-4826-854D-A091B86A372A}" sibTransId="{53755D24-EDD7-46F7-92EB-A37394DDFC12}"/>
    <dgm:cxn modelId="{89C60C73-A0C6-43EB-8D66-B07016A6D1A2}" type="presOf" srcId="{4A68EE5B-AED0-40B7-877E-3ECC21B53084}" destId="{941C7340-A77D-4B0F-8D4B-E02DA6719B68}" srcOrd="0" destOrd="1" presId="urn:microsoft.com/office/officeart/2005/8/layout/process2"/>
    <dgm:cxn modelId="{103B5356-C4FA-4484-A194-1DE0FAF7F351}" srcId="{275B6CF7-0135-4C03-82E4-5D1642E538DB}" destId="{D60BAF94-FF65-4848-BCFF-65F16143A832}" srcOrd="2" destOrd="0" parTransId="{2A082BBD-894E-4711-ACAC-FF8E593FD851}" sibTransId="{A74D8752-41ED-4C46-8C1E-3688E5DCE77A}"/>
    <dgm:cxn modelId="{9A406577-B198-4944-B695-B599FFB605D5}" type="presOf" srcId="{E473D5B5-DF53-405B-A42C-16B34A991B46}" destId="{89C94209-CAB5-43DC-8024-138759E86617}" srcOrd="0" destOrd="0" presId="urn:microsoft.com/office/officeart/2005/8/layout/process2"/>
    <dgm:cxn modelId="{CB004F79-9A95-49A6-980E-A93F53FE0CDC}" srcId="{72537252-FF20-48F9-A4F1-5E3F53DF862A}" destId="{275B6CF7-0135-4C03-82E4-5D1642E538DB}" srcOrd="1" destOrd="0" parTransId="{41C4D076-EB88-47D7-A8C0-4A94C2443345}" sibTransId="{E538483B-FC31-4FA4-96CA-ECD1A4035301}"/>
    <dgm:cxn modelId="{A7347495-2563-498F-B74B-30AC2502A049}" srcId="{275B6CF7-0135-4C03-82E4-5D1642E538DB}" destId="{0123145E-7BE6-4B3F-A406-9B5B8FABD049}" srcOrd="0" destOrd="0" parTransId="{60418781-692C-4B3A-833D-26279808AF5E}" sibTransId="{23A016B5-ECC9-4CA0-9339-F16B737785FB}"/>
    <dgm:cxn modelId="{07EB23AA-D312-436E-A0D8-EAC3B9251490}" type="presOf" srcId="{0123145E-7BE6-4B3F-A406-9B5B8FABD049}" destId="{8F678085-75A9-44F3-8C9D-0F99218C5AA6}" srcOrd="0" destOrd="1" presId="urn:microsoft.com/office/officeart/2005/8/layout/process2"/>
    <dgm:cxn modelId="{29101CAC-1F6F-4FA8-B953-9A07068F3ED6}" type="presOf" srcId="{4C7000B0-44D2-4423-BE6A-3E443BC2290B}" destId="{1F3B595B-324C-4E95-A440-D1B616483DC4}" srcOrd="0" destOrd="2" presId="urn:microsoft.com/office/officeart/2005/8/layout/process2"/>
    <dgm:cxn modelId="{1BF6B2AF-0C36-42A6-8519-06D0C25FAFAF}" type="presOf" srcId="{D1A410BB-4804-41BB-8950-29816242E328}" destId="{941C7340-A77D-4B0F-8D4B-E02DA6719B68}" srcOrd="0" destOrd="2" presId="urn:microsoft.com/office/officeart/2005/8/layout/process2"/>
    <dgm:cxn modelId="{FA960DC2-FFA1-4DC0-ACF1-6D9CA61C8EE4}" type="presOf" srcId="{E538483B-FC31-4FA4-96CA-ECD1A4035301}" destId="{B169088D-ADEB-43EA-8F5A-12784FB000EC}" srcOrd="0" destOrd="0" presId="urn:microsoft.com/office/officeart/2005/8/layout/process2"/>
    <dgm:cxn modelId="{CC619CD0-DBE1-470D-BD6C-D5010BF2B8DC}" srcId="{275B6CF7-0135-4C03-82E4-5D1642E538DB}" destId="{CF8C7BC2-0004-42F5-BC5D-2F7DE2526E88}" srcOrd="1" destOrd="0" parTransId="{D824E145-717F-4E82-AC72-B0CB0C548A09}" sibTransId="{DACCF29C-1881-4E3A-8039-A2697481116E}"/>
    <dgm:cxn modelId="{C7867DD4-7BCF-4111-8C30-2FD141DC6D63}" type="presOf" srcId="{377314A9-E8CB-4868-B62A-E68DFF44E764}" destId="{1F3B595B-324C-4E95-A440-D1B616483DC4}" srcOrd="0" destOrd="0" presId="urn:microsoft.com/office/officeart/2005/8/layout/process2"/>
    <dgm:cxn modelId="{DACAFDD5-E8E2-4106-80C4-CD498BEA5FC9}" type="presOf" srcId="{275B6CF7-0135-4C03-82E4-5D1642E538DB}" destId="{8F678085-75A9-44F3-8C9D-0F99218C5AA6}" srcOrd="0" destOrd="0" presId="urn:microsoft.com/office/officeart/2005/8/layout/process2"/>
    <dgm:cxn modelId="{9BA9B2DB-6256-478A-B4F0-E7A6C27E361A}" type="presOf" srcId="{12A5CFF9-990E-47E4-BFDA-AE3F69630293}" destId="{1F3B595B-324C-4E95-A440-D1B616483DC4}" srcOrd="0" destOrd="1" presId="urn:microsoft.com/office/officeart/2005/8/layout/process2"/>
    <dgm:cxn modelId="{05EF58DD-F4E7-480A-B251-6B87CF759A28}" type="presOf" srcId="{E473D5B5-DF53-405B-A42C-16B34A991B46}" destId="{56086E2B-CEC4-4BE7-864A-06E3CA4ED4D8}" srcOrd="1" destOrd="0" presId="urn:microsoft.com/office/officeart/2005/8/layout/process2"/>
    <dgm:cxn modelId="{ECA759E4-B8BC-4498-9114-281EE25770FF}" type="presOf" srcId="{D60BAF94-FF65-4848-BCFF-65F16143A832}" destId="{8F678085-75A9-44F3-8C9D-0F99218C5AA6}" srcOrd="0" destOrd="3" presId="urn:microsoft.com/office/officeart/2005/8/layout/process2"/>
    <dgm:cxn modelId="{4F01D0E6-CB16-4C49-A5ED-2AABAB6EAE68}" type="presOf" srcId="{E538483B-FC31-4FA4-96CA-ECD1A4035301}" destId="{50506825-AD63-4C2E-B076-795364C0177A}" srcOrd="1" destOrd="0" presId="urn:microsoft.com/office/officeart/2005/8/layout/process2"/>
    <dgm:cxn modelId="{D79A0AED-1E10-4F58-B32D-B4CB7B39203A}" type="presOf" srcId="{CF8C7BC2-0004-42F5-BC5D-2F7DE2526E88}" destId="{8F678085-75A9-44F3-8C9D-0F99218C5AA6}" srcOrd="0" destOrd="2" presId="urn:microsoft.com/office/officeart/2005/8/layout/process2"/>
    <dgm:cxn modelId="{213552FB-E41D-4534-ACDE-1FEB9D2C3B1D}" srcId="{72537252-FF20-48F9-A4F1-5E3F53DF862A}" destId="{6472592B-C1E2-4487-95AA-928AB97CF8FF}" srcOrd="0" destOrd="0" parTransId="{E805EC18-F1F7-46AB-8AAC-39B4AF9FB26E}" sibTransId="{E473D5B5-DF53-405B-A42C-16B34A991B46}"/>
    <dgm:cxn modelId="{D615A61F-2BB5-4B4B-B08D-399A01090BD8}" type="presParOf" srcId="{D2C89093-19E0-4C93-9B15-E1C392855930}" destId="{941C7340-A77D-4B0F-8D4B-E02DA6719B68}" srcOrd="0" destOrd="0" presId="urn:microsoft.com/office/officeart/2005/8/layout/process2"/>
    <dgm:cxn modelId="{126CBE62-4838-45DE-8BEB-101E869D7F7C}" type="presParOf" srcId="{D2C89093-19E0-4C93-9B15-E1C392855930}" destId="{89C94209-CAB5-43DC-8024-138759E86617}" srcOrd="1" destOrd="0" presId="urn:microsoft.com/office/officeart/2005/8/layout/process2"/>
    <dgm:cxn modelId="{FF947DBA-C4B3-4A03-A089-D49600B1D808}" type="presParOf" srcId="{89C94209-CAB5-43DC-8024-138759E86617}" destId="{56086E2B-CEC4-4BE7-864A-06E3CA4ED4D8}" srcOrd="0" destOrd="0" presId="urn:microsoft.com/office/officeart/2005/8/layout/process2"/>
    <dgm:cxn modelId="{1098A0DE-8610-4FBF-99C9-741E80C15D0A}" type="presParOf" srcId="{D2C89093-19E0-4C93-9B15-E1C392855930}" destId="{8F678085-75A9-44F3-8C9D-0F99218C5AA6}" srcOrd="2" destOrd="0" presId="urn:microsoft.com/office/officeart/2005/8/layout/process2"/>
    <dgm:cxn modelId="{7E86F64D-5187-4155-9103-7C34FD2E4897}" type="presParOf" srcId="{D2C89093-19E0-4C93-9B15-E1C392855930}" destId="{B169088D-ADEB-43EA-8F5A-12784FB000EC}" srcOrd="3" destOrd="0" presId="urn:microsoft.com/office/officeart/2005/8/layout/process2"/>
    <dgm:cxn modelId="{223CB10E-5288-4CE6-A79C-2BD390CF77BD}" type="presParOf" srcId="{B169088D-ADEB-43EA-8F5A-12784FB000EC}" destId="{50506825-AD63-4C2E-B076-795364C0177A}" srcOrd="0" destOrd="0" presId="urn:microsoft.com/office/officeart/2005/8/layout/process2"/>
    <dgm:cxn modelId="{A2DBE978-5BBC-4557-BBE8-E26378DB1DF9}" type="presParOf" srcId="{D2C89093-19E0-4C93-9B15-E1C392855930}" destId="{1F3B595B-324C-4E95-A440-D1B616483DC4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810DD1-C087-4197-810D-F2458AF6D7A7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6A0BB551-FCE3-4702-8AB5-F116AA8C98A8}">
      <dgm:prSet phldrT="[Text]" custT="1"/>
      <dgm:spPr>
        <a:ln>
          <a:noFill/>
        </a:ln>
      </dgm:spPr>
      <dgm:t>
        <a:bodyPr anchor="t"/>
        <a:lstStyle/>
        <a:p>
          <a:pPr algn="ctr"/>
          <a:r>
            <a:rPr lang="de-DE" sz="1800" dirty="0" err="1"/>
            <a:t>Accessible</a:t>
          </a:r>
          <a:r>
            <a:rPr lang="de-DE" sz="1800" dirty="0"/>
            <a:t> via REST API</a:t>
          </a:r>
        </a:p>
        <a:p>
          <a:pPr algn="l"/>
          <a:r>
            <a:rPr lang="de-DE" sz="1400" dirty="0">
              <a:hlinkClick xmlns:r="http://schemas.openxmlformats.org/officeDocument/2006/relationships" r:id="rId1"/>
            </a:rPr>
            <a:t>https://github.com/pycontribs/jira</a:t>
          </a:r>
          <a:endParaRPr lang="de-DE" sz="1400" dirty="0"/>
        </a:p>
        <a:p>
          <a:pPr algn="l"/>
          <a:r>
            <a:rPr lang="de-DE" sz="1400" dirty="0">
              <a:hlinkClick xmlns:r="http://schemas.openxmlformats.org/officeDocument/2006/relationships" r:id="rId2"/>
            </a:rPr>
            <a:t>https://jira.readthedocs.io/en/master</a:t>
          </a:r>
          <a:endParaRPr lang="de-DE" sz="1400" dirty="0"/>
        </a:p>
        <a:p>
          <a:pPr algn="ctr"/>
          <a:endParaRPr lang="de-DE" sz="1800" dirty="0"/>
        </a:p>
      </dgm:t>
    </dgm:pt>
    <dgm:pt modelId="{361D9563-113A-45DF-A8F9-AE893C54BB41}" type="parTrans" cxnId="{6699C179-4D19-4E84-A127-F288C69530B7}">
      <dgm:prSet/>
      <dgm:spPr/>
      <dgm:t>
        <a:bodyPr/>
        <a:lstStyle/>
        <a:p>
          <a:endParaRPr lang="de-DE" sz="1800"/>
        </a:p>
      </dgm:t>
    </dgm:pt>
    <dgm:pt modelId="{75E046EB-E75D-4BD1-95FD-5DAC30D43EDE}" type="sibTrans" cxnId="{6699C179-4D19-4E84-A127-F288C69530B7}">
      <dgm:prSet/>
      <dgm:spPr/>
      <dgm:t>
        <a:bodyPr/>
        <a:lstStyle/>
        <a:p>
          <a:endParaRPr lang="de-DE" sz="1800"/>
        </a:p>
      </dgm:t>
    </dgm:pt>
    <dgm:pt modelId="{87F89394-4403-466C-B5E9-EBD0678625AE}">
      <dgm:prSet phldrT="[Text]" custT="1"/>
      <dgm:spPr>
        <a:ln>
          <a:noFill/>
        </a:ln>
      </dgm:spPr>
      <dgm:t>
        <a:bodyPr anchor="t"/>
        <a:lstStyle/>
        <a:p>
          <a:pPr algn="ctr"/>
          <a:r>
            <a:rPr lang="de-DE" sz="1800" dirty="0" err="1"/>
            <a:t>Executable</a:t>
          </a:r>
          <a:r>
            <a:rPr lang="de-DE" sz="1800" dirty="0"/>
            <a:t> / Python </a:t>
          </a:r>
          <a:r>
            <a:rPr lang="de-DE" sz="1800" dirty="0" err="1"/>
            <a:t>script</a:t>
          </a:r>
          <a:endParaRPr lang="de-DE" sz="1800" dirty="0"/>
        </a:p>
      </dgm:t>
    </dgm:pt>
    <dgm:pt modelId="{B80CC8D8-5CEA-4AA6-BBA7-B9AB2AE7620B}" type="parTrans" cxnId="{0748B3BC-14A5-4885-AA91-17A918C99D48}">
      <dgm:prSet/>
      <dgm:spPr/>
      <dgm:t>
        <a:bodyPr/>
        <a:lstStyle/>
        <a:p>
          <a:endParaRPr lang="de-DE" sz="1800"/>
        </a:p>
      </dgm:t>
    </dgm:pt>
    <dgm:pt modelId="{F4BC36D9-FE4D-41E9-8B52-4A57FDB7CFC3}" type="sibTrans" cxnId="{0748B3BC-14A5-4885-AA91-17A918C99D48}">
      <dgm:prSet/>
      <dgm:spPr/>
      <dgm:t>
        <a:bodyPr/>
        <a:lstStyle/>
        <a:p>
          <a:endParaRPr lang="de-DE" sz="1800"/>
        </a:p>
      </dgm:t>
    </dgm:pt>
    <dgm:pt modelId="{AD8AD9B0-F66E-4273-A2C0-3D65FB12BDBE}">
      <dgm:prSet phldrT="[Text]" custT="1"/>
      <dgm:spPr>
        <a:ln>
          <a:noFill/>
        </a:ln>
      </dgm:spPr>
      <dgm:t>
        <a:bodyPr anchor="t"/>
        <a:lstStyle/>
        <a:p>
          <a:pPr algn="ctr"/>
          <a:r>
            <a:rPr lang="de-DE" sz="1800" dirty="0" err="1"/>
            <a:t>Accessible</a:t>
          </a:r>
          <a:r>
            <a:rPr lang="de-DE" sz="1800" dirty="0"/>
            <a:t> via REST API</a:t>
          </a:r>
        </a:p>
        <a:p>
          <a:pPr algn="l"/>
          <a:r>
            <a:rPr lang="de-DE" sz="1400" dirty="0">
              <a:hlinkClick xmlns:r="http://schemas.openxmlformats.org/officeDocument/2006/relationships" r:id="rId3"/>
            </a:rPr>
            <a:t>https://github.com/maxtepkeev/python-redmine</a:t>
          </a:r>
          <a:endParaRPr lang="de-DE" sz="1400" dirty="0">
            <a:hlinkClick xmlns:r="http://schemas.openxmlformats.org/officeDocument/2006/relationships" r:id="rId4"/>
          </a:endParaRPr>
        </a:p>
        <a:p>
          <a:pPr algn="l"/>
          <a:r>
            <a:rPr lang="de-DE" sz="1400" dirty="0">
              <a:hlinkClick xmlns:r="http://schemas.openxmlformats.org/officeDocument/2006/relationships" r:id="rId4"/>
            </a:rPr>
            <a:t>https://python-redmine.com/</a:t>
          </a:r>
          <a:endParaRPr lang="de-DE" sz="1400" dirty="0"/>
        </a:p>
      </dgm:t>
    </dgm:pt>
    <dgm:pt modelId="{F8A20486-DF8A-44C9-9551-04382993B626}" type="parTrans" cxnId="{CFC6839E-900B-4682-895B-BF019FAAFDCB}">
      <dgm:prSet/>
      <dgm:spPr/>
      <dgm:t>
        <a:bodyPr/>
        <a:lstStyle/>
        <a:p>
          <a:endParaRPr lang="de-DE" sz="1800"/>
        </a:p>
      </dgm:t>
    </dgm:pt>
    <dgm:pt modelId="{ADADF2F9-BC41-4A2A-86EF-4758C516129B}" type="sibTrans" cxnId="{CFC6839E-900B-4682-895B-BF019FAAFDCB}">
      <dgm:prSet/>
      <dgm:spPr/>
      <dgm:t>
        <a:bodyPr/>
        <a:lstStyle/>
        <a:p>
          <a:endParaRPr lang="de-DE" sz="1800"/>
        </a:p>
      </dgm:t>
    </dgm:pt>
    <dgm:pt modelId="{F1867682-D464-4FD6-84B6-1D93D6B57153}" type="pres">
      <dgm:prSet presAssocID="{4D810DD1-C087-4197-810D-F2458AF6D7A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E19D91-8676-4AE9-8041-8A1B95C7ECE5}" type="pres">
      <dgm:prSet presAssocID="{6A0BB551-FCE3-4702-8AB5-F116AA8C98A8}" presName="vertOne" presStyleCnt="0"/>
      <dgm:spPr/>
    </dgm:pt>
    <dgm:pt modelId="{9489F945-D608-4DF2-ACFA-8B5BA97C4D3A}" type="pres">
      <dgm:prSet presAssocID="{6A0BB551-FCE3-4702-8AB5-F116AA8C98A8}" presName="txOne" presStyleLbl="node0" presStyleIdx="0" presStyleCnt="3">
        <dgm:presLayoutVars>
          <dgm:chPref val="3"/>
        </dgm:presLayoutVars>
      </dgm:prSet>
      <dgm:spPr>
        <a:prstGeom prst="rect">
          <a:avLst/>
        </a:prstGeom>
      </dgm:spPr>
    </dgm:pt>
    <dgm:pt modelId="{11BB8C4E-8C9F-4A5D-9B54-4E67FF9B49CD}" type="pres">
      <dgm:prSet presAssocID="{6A0BB551-FCE3-4702-8AB5-F116AA8C98A8}" presName="horzOne" presStyleCnt="0"/>
      <dgm:spPr/>
    </dgm:pt>
    <dgm:pt modelId="{6F94A35D-4F7D-4CFD-A543-032080D84F4E}" type="pres">
      <dgm:prSet presAssocID="{75E046EB-E75D-4BD1-95FD-5DAC30D43EDE}" presName="sibSpaceOne" presStyleCnt="0"/>
      <dgm:spPr/>
    </dgm:pt>
    <dgm:pt modelId="{5216FAB0-8D43-4134-9C6B-A0638B8B05BB}" type="pres">
      <dgm:prSet presAssocID="{87F89394-4403-466C-B5E9-EBD0678625AE}" presName="vertOne" presStyleCnt="0"/>
      <dgm:spPr/>
    </dgm:pt>
    <dgm:pt modelId="{A455B318-148E-4E0B-A07F-0610625CA85F}" type="pres">
      <dgm:prSet presAssocID="{87F89394-4403-466C-B5E9-EBD0678625AE}" presName="txOne" presStyleLbl="node0" presStyleIdx="1" presStyleCnt="3">
        <dgm:presLayoutVars>
          <dgm:chPref val="3"/>
        </dgm:presLayoutVars>
      </dgm:prSet>
      <dgm:spPr>
        <a:prstGeom prst="rect">
          <a:avLst/>
        </a:prstGeom>
      </dgm:spPr>
    </dgm:pt>
    <dgm:pt modelId="{82D5D49B-81AF-4CDE-9660-3D89D7317065}" type="pres">
      <dgm:prSet presAssocID="{87F89394-4403-466C-B5E9-EBD0678625AE}" presName="horzOne" presStyleCnt="0"/>
      <dgm:spPr/>
    </dgm:pt>
    <dgm:pt modelId="{78BEFA1E-8FE3-4776-B58D-DD86CC10BDF7}" type="pres">
      <dgm:prSet presAssocID="{F4BC36D9-FE4D-41E9-8B52-4A57FDB7CFC3}" presName="sibSpaceOne" presStyleCnt="0"/>
      <dgm:spPr/>
    </dgm:pt>
    <dgm:pt modelId="{FA73F356-C380-4818-A1DE-9F57CF8A4476}" type="pres">
      <dgm:prSet presAssocID="{AD8AD9B0-F66E-4273-A2C0-3D65FB12BDBE}" presName="vertOne" presStyleCnt="0"/>
      <dgm:spPr/>
    </dgm:pt>
    <dgm:pt modelId="{99EA330B-7225-48B3-B981-0AD07721DABF}" type="pres">
      <dgm:prSet presAssocID="{AD8AD9B0-F66E-4273-A2C0-3D65FB12BDBE}" presName="txOne" presStyleLbl="node0" presStyleIdx="2" presStyleCnt="3">
        <dgm:presLayoutVars>
          <dgm:chPref val="3"/>
        </dgm:presLayoutVars>
      </dgm:prSet>
      <dgm:spPr>
        <a:prstGeom prst="rect">
          <a:avLst/>
        </a:prstGeom>
      </dgm:spPr>
    </dgm:pt>
    <dgm:pt modelId="{02526A08-5EAE-4560-B637-743570194C28}" type="pres">
      <dgm:prSet presAssocID="{AD8AD9B0-F66E-4273-A2C0-3D65FB12BDBE}" presName="horzOne" presStyleCnt="0"/>
      <dgm:spPr/>
    </dgm:pt>
  </dgm:ptLst>
  <dgm:cxnLst>
    <dgm:cxn modelId="{C58BBD0B-314D-4C1E-B335-2441EDEE2E9C}" type="presOf" srcId="{87F89394-4403-466C-B5E9-EBD0678625AE}" destId="{A455B318-148E-4E0B-A07F-0610625CA85F}" srcOrd="0" destOrd="0" presId="urn:microsoft.com/office/officeart/2005/8/layout/hierarchy4"/>
    <dgm:cxn modelId="{C4F6651A-94A5-4DE0-B06C-24224E908EC9}" type="presOf" srcId="{4D810DD1-C087-4197-810D-F2458AF6D7A7}" destId="{F1867682-D464-4FD6-84B6-1D93D6B57153}" srcOrd="0" destOrd="0" presId="urn:microsoft.com/office/officeart/2005/8/layout/hierarchy4"/>
    <dgm:cxn modelId="{6699C179-4D19-4E84-A127-F288C69530B7}" srcId="{4D810DD1-C087-4197-810D-F2458AF6D7A7}" destId="{6A0BB551-FCE3-4702-8AB5-F116AA8C98A8}" srcOrd="0" destOrd="0" parTransId="{361D9563-113A-45DF-A8F9-AE893C54BB41}" sibTransId="{75E046EB-E75D-4BD1-95FD-5DAC30D43EDE}"/>
    <dgm:cxn modelId="{CFC6839E-900B-4682-895B-BF019FAAFDCB}" srcId="{4D810DD1-C087-4197-810D-F2458AF6D7A7}" destId="{AD8AD9B0-F66E-4273-A2C0-3D65FB12BDBE}" srcOrd="2" destOrd="0" parTransId="{F8A20486-DF8A-44C9-9551-04382993B626}" sibTransId="{ADADF2F9-BC41-4A2A-86EF-4758C516129B}"/>
    <dgm:cxn modelId="{0748B3BC-14A5-4885-AA91-17A918C99D48}" srcId="{4D810DD1-C087-4197-810D-F2458AF6D7A7}" destId="{87F89394-4403-466C-B5E9-EBD0678625AE}" srcOrd="1" destOrd="0" parTransId="{B80CC8D8-5CEA-4AA6-BBA7-B9AB2AE7620B}" sibTransId="{F4BC36D9-FE4D-41E9-8B52-4A57FDB7CFC3}"/>
    <dgm:cxn modelId="{56F00EE9-7711-4B22-A77C-8CC1F1EE32C2}" type="presOf" srcId="{6A0BB551-FCE3-4702-8AB5-F116AA8C98A8}" destId="{9489F945-D608-4DF2-ACFA-8B5BA97C4D3A}" srcOrd="0" destOrd="0" presId="urn:microsoft.com/office/officeart/2005/8/layout/hierarchy4"/>
    <dgm:cxn modelId="{D7114AF3-E0BA-4347-A8F9-DFE23F907E9B}" type="presOf" srcId="{AD8AD9B0-F66E-4273-A2C0-3D65FB12BDBE}" destId="{99EA330B-7225-48B3-B981-0AD07721DABF}" srcOrd="0" destOrd="0" presId="urn:microsoft.com/office/officeart/2005/8/layout/hierarchy4"/>
    <dgm:cxn modelId="{00727679-BB79-432A-AE92-FDF93B54C950}" type="presParOf" srcId="{F1867682-D464-4FD6-84B6-1D93D6B57153}" destId="{14E19D91-8676-4AE9-8041-8A1B95C7ECE5}" srcOrd="0" destOrd="0" presId="urn:microsoft.com/office/officeart/2005/8/layout/hierarchy4"/>
    <dgm:cxn modelId="{A452AD96-2517-43EB-843D-9E04C9351238}" type="presParOf" srcId="{14E19D91-8676-4AE9-8041-8A1B95C7ECE5}" destId="{9489F945-D608-4DF2-ACFA-8B5BA97C4D3A}" srcOrd="0" destOrd="0" presId="urn:microsoft.com/office/officeart/2005/8/layout/hierarchy4"/>
    <dgm:cxn modelId="{3DEC7640-59A6-46C7-BB4F-0E73C22C22AF}" type="presParOf" srcId="{14E19D91-8676-4AE9-8041-8A1B95C7ECE5}" destId="{11BB8C4E-8C9F-4A5D-9B54-4E67FF9B49CD}" srcOrd="1" destOrd="0" presId="urn:microsoft.com/office/officeart/2005/8/layout/hierarchy4"/>
    <dgm:cxn modelId="{C6B7977E-856F-4E69-93F3-749E2A4BD427}" type="presParOf" srcId="{F1867682-D464-4FD6-84B6-1D93D6B57153}" destId="{6F94A35D-4F7D-4CFD-A543-032080D84F4E}" srcOrd="1" destOrd="0" presId="urn:microsoft.com/office/officeart/2005/8/layout/hierarchy4"/>
    <dgm:cxn modelId="{20EBA4A5-FAB2-423B-B3CD-B352B13B9934}" type="presParOf" srcId="{F1867682-D464-4FD6-84B6-1D93D6B57153}" destId="{5216FAB0-8D43-4134-9C6B-A0638B8B05BB}" srcOrd="2" destOrd="0" presId="urn:microsoft.com/office/officeart/2005/8/layout/hierarchy4"/>
    <dgm:cxn modelId="{831F3D90-BEF6-4F46-AC4C-D54BBCE46AB2}" type="presParOf" srcId="{5216FAB0-8D43-4134-9C6B-A0638B8B05BB}" destId="{A455B318-148E-4E0B-A07F-0610625CA85F}" srcOrd="0" destOrd="0" presId="urn:microsoft.com/office/officeart/2005/8/layout/hierarchy4"/>
    <dgm:cxn modelId="{E22D2BB6-D501-4419-82E3-057BD06F0A6C}" type="presParOf" srcId="{5216FAB0-8D43-4134-9C6B-A0638B8B05BB}" destId="{82D5D49B-81AF-4CDE-9660-3D89D7317065}" srcOrd="1" destOrd="0" presId="urn:microsoft.com/office/officeart/2005/8/layout/hierarchy4"/>
    <dgm:cxn modelId="{2D301B18-43A1-4DEF-9C08-16A7869A9BD6}" type="presParOf" srcId="{F1867682-D464-4FD6-84B6-1D93D6B57153}" destId="{78BEFA1E-8FE3-4776-B58D-DD86CC10BDF7}" srcOrd="3" destOrd="0" presId="urn:microsoft.com/office/officeart/2005/8/layout/hierarchy4"/>
    <dgm:cxn modelId="{DA486027-23DC-4CD1-930B-269B49BCA262}" type="presParOf" srcId="{F1867682-D464-4FD6-84B6-1D93D6B57153}" destId="{FA73F356-C380-4818-A1DE-9F57CF8A4476}" srcOrd="4" destOrd="0" presId="urn:microsoft.com/office/officeart/2005/8/layout/hierarchy4"/>
    <dgm:cxn modelId="{572C51CF-DE8D-4A51-AA45-A600B7BFB42C}" type="presParOf" srcId="{FA73F356-C380-4818-A1DE-9F57CF8A4476}" destId="{99EA330B-7225-48B3-B981-0AD07721DABF}" srcOrd="0" destOrd="0" presId="urn:microsoft.com/office/officeart/2005/8/layout/hierarchy4"/>
    <dgm:cxn modelId="{4DD7E85D-B379-48A0-A4C4-84DAB7E3BBCF}" type="presParOf" srcId="{FA73F356-C380-4818-A1DE-9F57CF8A4476}" destId="{02526A08-5EAE-4560-B637-743570194C28}" srcOrd="1" destOrd="0" presId="urn:microsoft.com/office/officeart/2005/8/layout/hierarchy4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0C54F9-A2D3-487A-BB0C-F2BAF965490E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67E0F1DC-79CF-4A07-ACCD-10169D2B630E}">
      <dgm:prSet/>
      <dgm:spPr/>
      <dgm:t>
        <a:bodyPr/>
        <a:lstStyle/>
        <a:p>
          <a:r>
            <a:rPr lang="de-DE" dirty="0" err="1"/>
            <a:t>config.json</a:t>
          </a:r>
          <a:endParaRPr lang="de-DE" dirty="0"/>
        </a:p>
      </dgm:t>
    </dgm:pt>
    <dgm:pt modelId="{9E577C98-1257-4CD1-84BE-0A88E04973E2}" type="parTrans" cxnId="{D2B464FC-6045-45C6-99EC-845E2084CEFF}">
      <dgm:prSet/>
      <dgm:spPr/>
      <dgm:t>
        <a:bodyPr/>
        <a:lstStyle/>
        <a:p>
          <a:endParaRPr lang="de-DE"/>
        </a:p>
      </dgm:t>
    </dgm:pt>
    <dgm:pt modelId="{8E716E36-AB02-4D3C-BEB9-C4F37BFF2EFB}" type="sibTrans" cxnId="{D2B464FC-6045-45C6-99EC-845E2084CEFF}">
      <dgm:prSet/>
      <dgm:spPr/>
      <dgm:t>
        <a:bodyPr/>
        <a:lstStyle/>
        <a:p>
          <a:endParaRPr lang="de-DE"/>
        </a:p>
      </dgm:t>
    </dgm:pt>
    <dgm:pt modelId="{AA09CAF9-2A83-4482-8B99-C2D67EED984D}">
      <dgm:prSet/>
      <dgm:spPr>
        <a:ln>
          <a:noFill/>
        </a:ln>
      </dgm:spPr>
      <dgm:t>
        <a:bodyPr/>
        <a:lstStyle/>
        <a:p>
          <a:r>
            <a:rPr lang="de-DE"/>
            <a:t>Configuration file for defining Jira and Redmine parameters</a:t>
          </a:r>
        </a:p>
      </dgm:t>
    </dgm:pt>
    <dgm:pt modelId="{8F64E62D-CA68-494F-B8F3-0A90906CEE09}" type="parTrans" cxnId="{3C021EF3-BE98-4CA0-AED3-0ED60E0B8AE5}">
      <dgm:prSet/>
      <dgm:spPr/>
      <dgm:t>
        <a:bodyPr/>
        <a:lstStyle/>
        <a:p>
          <a:endParaRPr lang="de-DE"/>
        </a:p>
      </dgm:t>
    </dgm:pt>
    <dgm:pt modelId="{CD36B7C4-7E9E-48A2-948B-E8923D07E86D}" type="sibTrans" cxnId="{3C021EF3-BE98-4CA0-AED3-0ED60E0B8AE5}">
      <dgm:prSet/>
      <dgm:spPr/>
      <dgm:t>
        <a:bodyPr/>
        <a:lstStyle/>
        <a:p>
          <a:endParaRPr lang="de-DE"/>
        </a:p>
      </dgm:t>
    </dgm:pt>
    <dgm:pt modelId="{B7F6C295-7DAA-4EDE-9E75-5211FC8FDFB2}">
      <dgm:prSet/>
      <dgm:spPr>
        <a:ln>
          <a:noFill/>
        </a:ln>
      </dgm:spPr>
      <dgm:t>
        <a:bodyPr/>
        <a:lstStyle/>
        <a:p>
          <a:r>
            <a:rPr lang="de-DE"/>
            <a:t>Contains the pre-defined filters for the Jira CSV export</a:t>
          </a:r>
        </a:p>
      </dgm:t>
    </dgm:pt>
    <dgm:pt modelId="{93E7A0BB-5023-4E89-8206-CA76AC6E8C7B}" type="parTrans" cxnId="{0992FE53-AA76-4935-8D3B-8870A5B866BC}">
      <dgm:prSet/>
      <dgm:spPr/>
      <dgm:t>
        <a:bodyPr/>
        <a:lstStyle/>
        <a:p>
          <a:endParaRPr lang="de-DE"/>
        </a:p>
      </dgm:t>
    </dgm:pt>
    <dgm:pt modelId="{E0FA964C-5AD4-47D6-A00B-0BBCA71AA884}" type="sibTrans" cxnId="{0992FE53-AA76-4935-8D3B-8870A5B866BC}">
      <dgm:prSet/>
      <dgm:spPr/>
      <dgm:t>
        <a:bodyPr/>
        <a:lstStyle/>
        <a:p>
          <a:endParaRPr lang="de-DE"/>
        </a:p>
      </dgm:t>
    </dgm:pt>
    <dgm:pt modelId="{22D5CD3E-4E32-42CA-80EA-DD72A9E90228}">
      <dgm:prSet/>
      <dgm:spPr/>
      <dgm:t>
        <a:bodyPr/>
        <a:lstStyle/>
        <a:p>
          <a:r>
            <a:rPr lang="de-DE" dirty="0" err="1"/>
            <a:t>auth_helper</a:t>
          </a:r>
          <a:endParaRPr lang="de-DE" dirty="0"/>
        </a:p>
      </dgm:t>
    </dgm:pt>
    <dgm:pt modelId="{CFB8768A-176B-4389-BA38-40BD4B9EE48A}" type="parTrans" cxnId="{E2CC8FBB-38E2-489F-AF06-A0296785E8BA}">
      <dgm:prSet/>
      <dgm:spPr/>
      <dgm:t>
        <a:bodyPr/>
        <a:lstStyle/>
        <a:p>
          <a:endParaRPr lang="de-DE"/>
        </a:p>
      </dgm:t>
    </dgm:pt>
    <dgm:pt modelId="{F46B0DD3-A6C7-47FB-BE6F-8D121AE12D1A}" type="sibTrans" cxnId="{E2CC8FBB-38E2-489F-AF06-A0296785E8BA}">
      <dgm:prSet/>
      <dgm:spPr/>
      <dgm:t>
        <a:bodyPr/>
        <a:lstStyle/>
        <a:p>
          <a:endParaRPr lang="de-DE"/>
        </a:p>
      </dgm:t>
    </dgm:pt>
    <dgm:pt modelId="{39262365-C132-4B8B-8FD5-224248EB3FD1}">
      <dgm:prSet/>
      <dgm:spPr/>
      <dgm:t>
        <a:bodyPr/>
        <a:lstStyle/>
        <a:p>
          <a:r>
            <a:rPr lang="de-DE" dirty="0" err="1"/>
            <a:t>jiraconnector</a:t>
          </a:r>
          <a:endParaRPr lang="de-DE" dirty="0"/>
        </a:p>
      </dgm:t>
    </dgm:pt>
    <dgm:pt modelId="{F40FC3D2-0962-4E33-9814-FCCC2268E1CB}" type="parTrans" cxnId="{7C27B6F1-5337-4BF0-8E7E-85BF7E3A17DA}">
      <dgm:prSet/>
      <dgm:spPr/>
      <dgm:t>
        <a:bodyPr/>
        <a:lstStyle/>
        <a:p>
          <a:endParaRPr lang="de-DE"/>
        </a:p>
      </dgm:t>
    </dgm:pt>
    <dgm:pt modelId="{35D406DB-F4E2-4D52-B98A-39DFFDA50CCF}" type="sibTrans" cxnId="{7C27B6F1-5337-4BF0-8E7E-85BF7E3A17DA}">
      <dgm:prSet/>
      <dgm:spPr/>
      <dgm:t>
        <a:bodyPr/>
        <a:lstStyle/>
        <a:p>
          <a:endParaRPr lang="de-DE"/>
        </a:p>
      </dgm:t>
    </dgm:pt>
    <dgm:pt modelId="{06BF4170-2DE7-4C34-960D-5832B1BB5040}">
      <dgm:prSet/>
      <dgm:spPr/>
      <dgm:t>
        <a:bodyPr/>
        <a:lstStyle/>
        <a:p>
          <a:r>
            <a:rPr lang="de-DE" dirty="0" err="1"/>
            <a:t>jiracsvparser</a:t>
          </a:r>
          <a:endParaRPr lang="de-DE" dirty="0"/>
        </a:p>
      </dgm:t>
    </dgm:pt>
    <dgm:pt modelId="{F27CBBFA-431A-430F-BD4F-37F8F9E566ED}" type="parTrans" cxnId="{7741CE1B-0DC8-47EB-9251-7ECB3166A122}">
      <dgm:prSet/>
      <dgm:spPr/>
      <dgm:t>
        <a:bodyPr/>
        <a:lstStyle/>
        <a:p>
          <a:endParaRPr lang="de-DE"/>
        </a:p>
      </dgm:t>
    </dgm:pt>
    <dgm:pt modelId="{72920996-C0EB-45C2-8A7C-D17BE23A3C88}" type="sibTrans" cxnId="{7741CE1B-0DC8-47EB-9251-7ECB3166A122}">
      <dgm:prSet/>
      <dgm:spPr/>
      <dgm:t>
        <a:bodyPr/>
        <a:lstStyle/>
        <a:p>
          <a:endParaRPr lang="de-DE"/>
        </a:p>
      </dgm:t>
    </dgm:pt>
    <dgm:pt modelId="{79FCDB80-01C7-4738-996A-EAC499E4B10F}">
      <dgm:prSet/>
      <dgm:spPr/>
      <dgm:t>
        <a:bodyPr/>
        <a:lstStyle/>
        <a:p>
          <a:r>
            <a:rPr lang="de-DE" dirty="0" err="1"/>
            <a:t>csvtoredmine</a:t>
          </a:r>
          <a:endParaRPr lang="de-DE" dirty="0"/>
        </a:p>
      </dgm:t>
    </dgm:pt>
    <dgm:pt modelId="{93B56656-5519-4C0C-9741-B39BDD8125ED}" type="parTrans" cxnId="{A675DF60-3EAD-4328-9349-E102E3D73C7B}">
      <dgm:prSet/>
      <dgm:spPr/>
      <dgm:t>
        <a:bodyPr/>
        <a:lstStyle/>
        <a:p>
          <a:endParaRPr lang="de-DE"/>
        </a:p>
      </dgm:t>
    </dgm:pt>
    <dgm:pt modelId="{8BD9C9D1-43EB-4708-9AD5-B105192C7BB0}" type="sibTrans" cxnId="{A675DF60-3EAD-4328-9349-E102E3D73C7B}">
      <dgm:prSet/>
      <dgm:spPr/>
      <dgm:t>
        <a:bodyPr/>
        <a:lstStyle/>
        <a:p>
          <a:endParaRPr lang="de-DE"/>
        </a:p>
      </dgm:t>
    </dgm:pt>
    <dgm:pt modelId="{442D806A-BE43-4348-ADFC-55475C978F6D}">
      <dgm:prSet/>
      <dgm:spPr/>
      <dgm:t>
        <a:bodyPr/>
        <a:lstStyle/>
        <a:p>
          <a:r>
            <a:rPr lang="de-DE" dirty="0" err="1"/>
            <a:t>jirator</a:t>
          </a:r>
          <a:endParaRPr lang="de-DE" dirty="0"/>
        </a:p>
      </dgm:t>
    </dgm:pt>
    <dgm:pt modelId="{16D414EB-FD15-43D1-B6DB-A1C168AA363B}" type="parTrans" cxnId="{92C67FC5-3323-4439-9297-CAC9D45AD2B2}">
      <dgm:prSet/>
      <dgm:spPr/>
      <dgm:t>
        <a:bodyPr/>
        <a:lstStyle/>
        <a:p>
          <a:endParaRPr lang="de-DE"/>
        </a:p>
      </dgm:t>
    </dgm:pt>
    <dgm:pt modelId="{AAABF4AB-1E03-44BE-BB4A-42A66B05E1C1}" type="sibTrans" cxnId="{92C67FC5-3323-4439-9297-CAC9D45AD2B2}">
      <dgm:prSet/>
      <dgm:spPr/>
      <dgm:t>
        <a:bodyPr/>
        <a:lstStyle/>
        <a:p>
          <a:endParaRPr lang="de-DE"/>
        </a:p>
      </dgm:t>
    </dgm:pt>
    <dgm:pt modelId="{4F0E3780-5367-472A-B9F3-CF0A50CA2DE0}">
      <dgm:prSet/>
      <dgm:spPr>
        <a:ln>
          <a:noFill/>
        </a:ln>
      </dgm:spPr>
      <dgm:t>
        <a:bodyPr/>
        <a:lstStyle/>
        <a:p>
          <a:r>
            <a:rPr lang="de-DE" dirty="0"/>
            <a:t> Save </a:t>
          </a:r>
          <a:r>
            <a:rPr lang="de-DE" dirty="0" err="1"/>
            <a:t>user</a:t>
          </a:r>
          <a:r>
            <a:rPr lang="de-DE" dirty="0"/>
            <a:t> </a:t>
          </a:r>
          <a:r>
            <a:rPr lang="de-DE" dirty="0" err="1"/>
            <a:t>credentials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unattended</a:t>
          </a:r>
          <a:r>
            <a:rPr lang="de-DE" dirty="0"/>
            <a:t> </a:t>
          </a:r>
          <a:r>
            <a:rPr lang="de-DE" dirty="0" err="1"/>
            <a:t>usage</a:t>
          </a:r>
          <a:endParaRPr lang="de-DE" dirty="0"/>
        </a:p>
      </dgm:t>
    </dgm:pt>
    <dgm:pt modelId="{A3E192E8-A73A-4FBC-9FB8-A0809E8FD820}" type="parTrans" cxnId="{D96A4285-B8EE-4EBF-9755-C1FBE069D4C2}">
      <dgm:prSet/>
      <dgm:spPr/>
      <dgm:t>
        <a:bodyPr/>
        <a:lstStyle/>
        <a:p>
          <a:endParaRPr lang="de-DE"/>
        </a:p>
      </dgm:t>
    </dgm:pt>
    <dgm:pt modelId="{F775FEE6-7095-4540-BC04-92E142A45EF3}" type="sibTrans" cxnId="{D96A4285-B8EE-4EBF-9755-C1FBE069D4C2}">
      <dgm:prSet/>
      <dgm:spPr/>
      <dgm:t>
        <a:bodyPr/>
        <a:lstStyle/>
        <a:p>
          <a:endParaRPr lang="de-DE"/>
        </a:p>
      </dgm:t>
    </dgm:pt>
    <dgm:pt modelId="{2BC29930-01F4-4825-83DF-C37DB6AA4389}">
      <dgm:prSet/>
      <dgm:spPr>
        <a:ln>
          <a:noFill/>
        </a:ln>
      </dgm:spPr>
      <dgm:t>
        <a:bodyPr/>
        <a:lstStyle/>
        <a:p>
          <a:r>
            <a:rPr lang="de-DE" dirty="0" err="1"/>
            <a:t>Get</a:t>
          </a:r>
          <a:r>
            <a:rPr lang="de-DE" dirty="0"/>
            <a:t> Jira CSV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from</a:t>
          </a:r>
          <a:r>
            <a:rPr lang="de-DE" dirty="0"/>
            <a:t> JQL </a:t>
          </a:r>
          <a:r>
            <a:rPr lang="de-DE" dirty="0" err="1"/>
            <a:t>filter</a:t>
          </a:r>
          <a:endParaRPr lang="de-DE" dirty="0"/>
        </a:p>
      </dgm:t>
    </dgm:pt>
    <dgm:pt modelId="{D1D4E909-5C74-42FC-9F7A-348ADF5F02BC}" type="parTrans" cxnId="{C811A998-FC4D-4D19-989C-2E0FDD3008FC}">
      <dgm:prSet/>
      <dgm:spPr/>
      <dgm:t>
        <a:bodyPr/>
        <a:lstStyle/>
        <a:p>
          <a:endParaRPr lang="de-DE"/>
        </a:p>
      </dgm:t>
    </dgm:pt>
    <dgm:pt modelId="{3A33F5B7-9DAC-45E2-8ACA-DC7BE2097E07}" type="sibTrans" cxnId="{C811A998-FC4D-4D19-989C-2E0FDD3008FC}">
      <dgm:prSet/>
      <dgm:spPr/>
      <dgm:t>
        <a:bodyPr/>
        <a:lstStyle/>
        <a:p>
          <a:endParaRPr lang="de-DE"/>
        </a:p>
      </dgm:t>
    </dgm:pt>
    <dgm:pt modelId="{35FD5C81-9DA0-45F5-A6EF-C1C9B7F83A9F}">
      <dgm:prSet/>
      <dgm:spPr>
        <a:ln>
          <a:noFill/>
        </a:ln>
      </dgm:spPr>
      <dgm:t>
        <a:bodyPr/>
        <a:lstStyle/>
        <a:p>
          <a:r>
            <a:rPr lang="de-DE" dirty="0" err="1"/>
            <a:t>Prepare</a:t>
          </a:r>
          <a:r>
            <a:rPr lang="de-DE" dirty="0"/>
            <a:t> Jira CSV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further</a:t>
          </a:r>
          <a:r>
            <a:rPr lang="de-DE" dirty="0"/>
            <a:t> </a:t>
          </a:r>
          <a:r>
            <a:rPr lang="de-DE" dirty="0" err="1"/>
            <a:t>usage</a:t>
          </a:r>
          <a:endParaRPr lang="de-DE" dirty="0"/>
        </a:p>
      </dgm:t>
    </dgm:pt>
    <dgm:pt modelId="{F2A29333-B373-4DDB-BC6D-C28B121493DB}" type="parTrans" cxnId="{AF7EFC03-34D6-4667-8C48-2918D829CCD1}">
      <dgm:prSet/>
      <dgm:spPr/>
      <dgm:t>
        <a:bodyPr/>
        <a:lstStyle/>
        <a:p>
          <a:endParaRPr lang="de-DE"/>
        </a:p>
      </dgm:t>
    </dgm:pt>
    <dgm:pt modelId="{47807F4F-E4DA-4440-A5CB-273C2695DB82}" type="sibTrans" cxnId="{AF7EFC03-34D6-4667-8C48-2918D829CCD1}">
      <dgm:prSet/>
      <dgm:spPr/>
      <dgm:t>
        <a:bodyPr/>
        <a:lstStyle/>
        <a:p>
          <a:endParaRPr lang="de-DE"/>
        </a:p>
      </dgm:t>
    </dgm:pt>
    <dgm:pt modelId="{1975D197-AFE1-43F0-8A99-600614C59F72}">
      <dgm:prSet/>
      <dgm:spPr>
        <a:ln>
          <a:noFill/>
        </a:ln>
      </dgm:spPr>
      <dgm:t>
        <a:bodyPr/>
        <a:lstStyle/>
        <a:p>
          <a:r>
            <a:rPr lang="de-DE" dirty="0" err="1"/>
            <a:t>Does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heavy </a:t>
          </a:r>
          <a:r>
            <a:rPr lang="de-DE" dirty="0" err="1"/>
            <a:t>lifting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get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CSV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into</a:t>
          </a:r>
          <a:r>
            <a:rPr lang="de-DE" dirty="0"/>
            <a:t> </a:t>
          </a:r>
          <a:r>
            <a:rPr lang="de-DE" dirty="0" err="1"/>
            <a:t>Redmine</a:t>
          </a:r>
          <a:endParaRPr lang="de-DE" dirty="0"/>
        </a:p>
      </dgm:t>
    </dgm:pt>
    <dgm:pt modelId="{CD65594A-AB7F-4124-A891-589FE37FF5FA}" type="parTrans" cxnId="{00B89944-BA12-4D13-9282-317E70217851}">
      <dgm:prSet/>
      <dgm:spPr/>
      <dgm:t>
        <a:bodyPr/>
        <a:lstStyle/>
        <a:p>
          <a:endParaRPr lang="de-DE"/>
        </a:p>
      </dgm:t>
    </dgm:pt>
    <dgm:pt modelId="{00569AE6-341E-45AB-A1A8-513F038E59D5}" type="sibTrans" cxnId="{00B89944-BA12-4D13-9282-317E70217851}">
      <dgm:prSet/>
      <dgm:spPr/>
      <dgm:t>
        <a:bodyPr/>
        <a:lstStyle/>
        <a:p>
          <a:endParaRPr lang="de-DE"/>
        </a:p>
      </dgm:t>
    </dgm:pt>
    <dgm:pt modelId="{CC5BFF1D-D069-459D-A169-44743A2D730D}">
      <dgm:prSet/>
      <dgm:spPr>
        <a:ln>
          <a:noFill/>
        </a:ln>
      </dgm:spPr>
      <dgm:t>
        <a:bodyPr/>
        <a:lstStyle/>
        <a:p>
          <a:r>
            <a:rPr lang="de-DE" dirty="0" err="1"/>
            <a:t>Executable</a:t>
          </a:r>
          <a:r>
            <a:rPr lang="de-DE" dirty="0"/>
            <a:t> </a:t>
          </a:r>
          <a:r>
            <a:rPr lang="de-DE" dirty="0" err="1"/>
            <a:t>which</a:t>
          </a:r>
          <a:r>
            <a:rPr lang="de-DE" dirty="0"/>
            <a:t> </a:t>
          </a:r>
          <a:r>
            <a:rPr lang="de-DE" dirty="0" err="1"/>
            <a:t>can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scheduled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run</a:t>
          </a:r>
          <a:r>
            <a:rPr lang="de-DE" dirty="0"/>
            <a:t> </a:t>
          </a:r>
          <a:r>
            <a:rPr lang="de-DE" dirty="0" err="1"/>
            <a:t>every</a:t>
          </a:r>
          <a:r>
            <a:rPr lang="de-DE" dirty="0"/>
            <a:t> </a:t>
          </a:r>
          <a:r>
            <a:rPr lang="de-DE" dirty="0" err="1"/>
            <a:t>hour</a:t>
          </a:r>
          <a:r>
            <a:rPr lang="de-DE" dirty="0"/>
            <a:t>/</a:t>
          </a:r>
          <a:r>
            <a:rPr lang="de-DE" dirty="0" err="1"/>
            <a:t>day</a:t>
          </a:r>
          <a:r>
            <a:rPr lang="de-DE" dirty="0"/>
            <a:t>/</a:t>
          </a:r>
          <a:r>
            <a:rPr lang="de-DE" dirty="0" err="1"/>
            <a:t>week</a:t>
          </a:r>
          <a:r>
            <a:rPr lang="de-DE" dirty="0"/>
            <a:t> </a:t>
          </a:r>
          <a:r>
            <a:rPr lang="de-DE" dirty="0" err="1"/>
            <a:t>using</a:t>
          </a:r>
          <a:r>
            <a:rPr lang="de-DE" dirty="0"/>
            <a:t> Windows </a:t>
          </a:r>
          <a:r>
            <a:rPr lang="de-DE" dirty="0" err="1"/>
            <a:t>task</a:t>
          </a:r>
          <a:r>
            <a:rPr lang="de-DE" dirty="0"/>
            <a:t> </a:t>
          </a:r>
          <a:r>
            <a:rPr lang="de-DE" dirty="0" err="1"/>
            <a:t>scheduler</a:t>
          </a:r>
          <a:endParaRPr lang="de-DE" dirty="0"/>
        </a:p>
      </dgm:t>
    </dgm:pt>
    <dgm:pt modelId="{16556C79-09F5-4655-9E95-6F9CC06AFEED}" type="parTrans" cxnId="{014C8C18-1D17-4F02-AAA2-FF8A093289FA}">
      <dgm:prSet/>
      <dgm:spPr/>
      <dgm:t>
        <a:bodyPr/>
        <a:lstStyle/>
        <a:p>
          <a:endParaRPr lang="de-DE"/>
        </a:p>
      </dgm:t>
    </dgm:pt>
    <dgm:pt modelId="{BDEEB84F-21F4-42DF-9E69-32C2AEE46CC8}" type="sibTrans" cxnId="{014C8C18-1D17-4F02-AAA2-FF8A093289FA}">
      <dgm:prSet/>
      <dgm:spPr/>
      <dgm:t>
        <a:bodyPr/>
        <a:lstStyle/>
        <a:p>
          <a:endParaRPr lang="de-DE"/>
        </a:p>
      </dgm:t>
    </dgm:pt>
    <dgm:pt modelId="{0C23A749-3D96-4AC2-87BA-E50B17A8CD85}" type="pres">
      <dgm:prSet presAssocID="{C80C54F9-A2D3-487A-BB0C-F2BAF965490E}" presName="Name0" presStyleCnt="0">
        <dgm:presLayoutVars>
          <dgm:dir/>
          <dgm:animLvl val="lvl"/>
          <dgm:resizeHandles val="exact"/>
        </dgm:presLayoutVars>
      </dgm:prSet>
      <dgm:spPr/>
    </dgm:pt>
    <dgm:pt modelId="{8B3E2C64-1E3A-49B5-AB6D-9D642B8CD0DF}" type="pres">
      <dgm:prSet presAssocID="{67E0F1DC-79CF-4A07-ACCD-10169D2B630E}" presName="linNode" presStyleCnt="0"/>
      <dgm:spPr/>
    </dgm:pt>
    <dgm:pt modelId="{8C72AA1D-658A-4D0A-9D12-5A28733B6EFC}" type="pres">
      <dgm:prSet presAssocID="{67E0F1DC-79CF-4A07-ACCD-10169D2B630E}" presName="parentText" presStyleLbl="node1" presStyleIdx="0" presStyleCnt="6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583CBCC2-1005-43EC-B5C5-FD127872C8C2}" type="pres">
      <dgm:prSet presAssocID="{67E0F1DC-79CF-4A07-ACCD-10169D2B630E}" presName="descendantText" presStyleLbl="alignAccFollowNode1" presStyleIdx="0" presStyleCnt="6">
        <dgm:presLayoutVars>
          <dgm:bulletEnabled val="1"/>
        </dgm:presLayoutVars>
      </dgm:prSet>
      <dgm:spPr>
        <a:prstGeom prst="rect">
          <a:avLst/>
        </a:prstGeom>
      </dgm:spPr>
    </dgm:pt>
    <dgm:pt modelId="{85DD80CE-7962-4EE8-A65E-FF179DB9378A}" type="pres">
      <dgm:prSet presAssocID="{8E716E36-AB02-4D3C-BEB9-C4F37BFF2EFB}" presName="sp" presStyleCnt="0"/>
      <dgm:spPr/>
    </dgm:pt>
    <dgm:pt modelId="{72D808BE-F2C9-4EC8-B422-065397405149}" type="pres">
      <dgm:prSet presAssocID="{22D5CD3E-4E32-42CA-80EA-DD72A9E90228}" presName="linNode" presStyleCnt="0"/>
      <dgm:spPr/>
    </dgm:pt>
    <dgm:pt modelId="{44E67F1F-D3FF-4D40-9536-81A6FCC932A7}" type="pres">
      <dgm:prSet presAssocID="{22D5CD3E-4E32-42CA-80EA-DD72A9E90228}" presName="parentText" presStyleLbl="node1" presStyleIdx="1" presStyleCnt="6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EB689E31-ABB0-4FBD-BE8D-7395A08A5F01}" type="pres">
      <dgm:prSet presAssocID="{22D5CD3E-4E32-42CA-80EA-DD72A9E90228}" presName="descendantText" presStyleLbl="alignAccFollowNode1" presStyleIdx="1" presStyleCnt="6">
        <dgm:presLayoutVars>
          <dgm:bulletEnabled val="1"/>
        </dgm:presLayoutVars>
      </dgm:prSet>
      <dgm:spPr>
        <a:prstGeom prst="rect">
          <a:avLst/>
        </a:prstGeom>
      </dgm:spPr>
    </dgm:pt>
    <dgm:pt modelId="{931D98F4-9CB4-486D-9773-12D8AF79DE7A}" type="pres">
      <dgm:prSet presAssocID="{F46B0DD3-A6C7-47FB-BE6F-8D121AE12D1A}" presName="sp" presStyleCnt="0"/>
      <dgm:spPr/>
    </dgm:pt>
    <dgm:pt modelId="{254803B5-3C4A-4A32-AAA8-95CD1A0450B8}" type="pres">
      <dgm:prSet presAssocID="{39262365-C132-4B8B-8FD5-224248EB3FD1}" presName="linNode" presStyleCnt="0"/>
      <dgm:spPr/>
    </dgm:pt>
    <dgm:pt modelId="{F0333052-CC1E-4299-9F74-4C1D7E19A03E}" type="pres">
      <dgm:prSet presAssocID="{39262365-C132-4B8B-8FD5-224248EB3FD1}" presName="parentText" presStyleLbl="node1" presStyleIdx="2" presStyleCnt="6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A12DA97A-E8CA-46C2-8002-B12A735FC8C7}" type="pres">
      <dgm:prSet presAssocID="{39262365-C132-4B8B-8FD5-224248EB3FD1}" presName="descendantText" presStyleLbl="alignAccFollowNode1" presStyleIdx="2" presStyleCnt="6">
        <dgm:presLayoutVars>
          <dgm:bulletEnabled val="1"/>
        </dgm:presLayoutVars>
      </dgm:prSet>
      <dgm:spPr>
        <a:prstGeom prst="rect">
          <a:avLst/>
        </a:prstGeom>
      </dgm:spPr>
    </dgm:pt>
    <dgm:pt modelId="{FAC4A0FE-7142-494B-99BC-2CB51B66F2FC}" type="pres">
      <dgm:prSet presAssocID="{35D406DB-F4E2-4D52-B98A-39DFFDA50CCF}" presName="sp" presStyleCnt="0"/>
      <dgm:spPr/>
    </dgm:pt>
    <dgm:pt modelId="{6282FB37-CCB8-43C5-ABB2-704883FBD516}" type="pres">
      <dgm:prSet presAssocID="{06BF4170-2DE7-4C34-960D-5832B1BB5040}" presName="linNode" presStyleCnt="0"/>
      <dgm:spPr/>
    </dgm:pt>
    <dgm:pt modelId="{CB0B8B26-FCFD-4B41-9113-EDBA00AEB478}" type="pres">
      <dgm:prSet presAssocID="{06BF4170-2DE7-4C34-960D-5832B1BB5040}" presName="parentText" presStyleLbl="node1" presStyleIdx="3" presStyleCnt="6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E7C62BD8-44BC-41A8-B2F3-46EC705E3E30}" type="pres">
      <dgm:prSet presAssocID="{06BF4170-2DE7-4C34-960D-5832B1BB5040}" presName="descendantText" presStyleLbl="alignAccFollowNode1" presStyleIdx="3" presStyleCnt="6">
        <dgm:presLayoutVars>
          <dgm:bulletEnabled val="1"/>
        </dgm:presLayoutVars>
      </dgm:prSet>
      <dgm:spPr>
        <a:prstGeom prst="rect">
          <a:avLst/>
        </a:prstGeom>
      </dgm:spPr>
    </dgm:pt>
    <dgm:pt modelId="{B0C0ADA4-FD2A-4C43-BA57-827A248CFCFB}" type="pres">
      <dgm:prSet presAssocID="{72920996-C0EB-45C2-8A7C-D17BE23A3C88}" presName="sp" presStyleCnt="0"/>
      <dgm:spPr/>
    </dgm:pt>
    <dgm:pt modelId="{D73616C4-0987-4DB0-95A6-FC5823F2241D}" type="pres">
      <dgm:prSet presAssocID="{79FCDB80-01C7-4738-996A-EAC499E4B10F}" presName="linNode" presStyleCnt="0"/>
      <dgm:spPr/>
    </dgm:pt>
    <dgm:pt modelId="{9EBB8A43-CFA3-4F4B-A9B0-43F6E8F283FE}" type="pres">
      <dgm:prSet presAssocID="{79FCDB80-01C7-4738-996A-EAC499E4B10F}" presName="parentText" presStyleLbl="node1" presStyleIdx="4" presStyleCnt="6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8A53B9C5-6A25-47A7-A196-3EC41524C258}" type="pres">
      <dgm:prSet presAssocID="{79FCDB80-01C7-4738-996A-EAC499E4B10F}" presName="descendantText" presStyleLbl="alignAccFollowNode1" presStyleIdx="4" presStyleCnt="6">
        <dgm:presLayoutVars>
          <dgm:bulletEnabled val="1"/>
        </dgm:presLayoutVars>
      </dgm:prSet>
      <dgm:spPr>
        <a:prstGeom prst="rect">
          <a:avLst/>
        </a:prstGeom>
      </dgm:spPr>
    </dgm:pt>
    <dgm:pt modelId="{A0A696A2-B407-4AD0-B924-E95FDD5E648C}" type="pres">
      <dgm:prSet presAssocID="{8BD9C9D1-43EB-4708-9AD5-B105192C7BB0}" presName="sp" presStyleCnt="0"/>
      <dgm:spPr/>
    </dgm:pt>
    <dgm:pt modelId="{26D996E0-D63E-4440-9162-6165584263B4}" type="pres">
      <dgm:prSet presAssocID="{442D806A-BE43-4348-ADFC-55475C978F6D}" presName="linNode" presStyleCnt="0"/>
      <dgm:spPr/>
    </dgm:pt>
    <dgm:pt modelId="{F553A975-A1BC-4934-92CB-5DF638C0DD52}" type="pres">
      <dgm:prSet presAssocID="{442D806A-BE43-4348-ADFC-55475C978F6D}" presName="parentText" presStyleLbl="node1" presStyleIdx="5" presStyleCnt="6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CC33485D-FAB0-4FE1-B9EC-3CDFC4F6D5BE}" type="pres">
      <dgm:prSet presAssocID="{442D806A-BE43-4348-ADFC-55475C978F6D}" presName="descendantText" presStyleLbl="alignAccFollowNode1" presStyleIdx="5" presStyleCnt="6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AF7EFC03-34D6-4667-8C48-2918D829CCD1}" srcId="{06BF4170-2DE7-4C34-960D-5832B1BB5040}" destId="{35FD5C81-9DA0-45F5-A6EF-C1C9B7F83A9F}" srcOrd="0" destOrd="0" parTransId="{F2A29333-B373-4DDB-BC6D-C28B121493DB}" sibTransId="{47807F4F-E4DA-4440-A5CB-273C2695DB82}"/>
    <dgm:cxn modelId="{95476012-2D0A-4883-993C-F8C71A3E96DA}" type="presOf" srcId="{C80C54F9-A2D3-487A-BB0C-F2BAF965490E}" destId="{0C23A749-3D96-4AC2-87BA-E50B17A8CD85}" srcOrd="0" destOrd="0" presId="urn:microsoft.com/office/officeart/2005/8/layout/vList5"/>
    <dgm:cxn modelId="{014C8C18-1D17-4F02-AAA2-FF8A093289FA}" srcId="{442D806A-BE43-4348-ADFC-55475C978F6D}" destId="{CC5BFF1D-D069-459D-A169-44743A2D730D}" srcOrd="0" destOrd="0" parTransId="{16556C79-09F5-4655-9E95-6F9CC06AFEED}" sibTransId="{BDEEB84F-21F4-42DF-9E69-32C2AEE46CC8}"/>
    <dgm:cxn modelId="{7741CE1B-0DC8-47EB-9251-7ECB3166A122}" srcId="{C80C54F9-A2D3-487A-BB0C-F2BAF965490E}" destId="{06BF4170-2DE7-4C34-960D-5832B1BB5040}" srcOrd="3" destOrd="0" parTransId="{F27CBBFA-431A-430F-BD4F-37F8F9E566ED}" sibTransId="{72920996-C0EB-45C2-8A7C-D17BE23A3C88}"/>
    <dgm:cxn modelId="{A675DF60-3EAD-4328-9349-E102E3D73C7B}" srcId="{C80C54F9-A2D3-487A-BB0C-F2BAF965490E}" destId="{79FCDB80-01C7-4738-996A-EAC499E4B10F}" srcOrd="4" destOrd="0" parTransId="{93B56656-5519-4C0C-9741-B39BDD8125ED}" sibTransId="{8BD9C9D1-43EB-4708-9AD5-B105192C7BB0}"/>
    <dgm:cxn modelId="{29E11544-95D1-43CD-AA54-D7ADD1F8E8DC}" type="presOf" srcId="{AA09CAF9-2A83-4482-8B99-C2D67EED984D}" destId="{583CBCC2-1005-43EC-B5C5-FD127872C8C2}" srcOrd="0" destOrd="0" presId="urn:microsoft.com/office/officeart/2005/8/layout/vList5"/>
    <dgm:cxn modelId="{00B89944-BA12-4D13-9282-317E70217851}" srcId="{79FCDB80-01C7-4738-996A-EAC499E4B10F}" destId="{1975D197-AFE1-43F0-8A99-600614C59F72}" srcOrd="0" destOrd="0" parTransId="{CD65594A-AB7F-4124-A891-589FE37FF5FA}" sibTransId="{00569AE6-341E-45AB-A1A8-513F038E59D5}"/>
    <dgm:cxn modelId="{B054996A-BC30-4D16-9EC6-6392E252F1B8}" type="presOf" srcId="{06BF4170-2DE7-4C34-960D-5832B1BB5040}" destId="{CB0B8B26-FCFD-4B41-9113-EDBA00AEB478}" srcOrd="0" destOrd="0" presId="urn:microsoft.com/office/officeart/2005/8/layout/vList5"/>
    <dgm:cxn modelId="{84144170-86FD-4BED-A5EE-69517209F8DC}" type="presOf" srcId="{2BC29930-01F4-4825-83DF-C37DB6AA4389}" destId="{A12DA97A-E8CA-46C2-8002-B12A735FC8C7}" srcOrd="0" destOrd="0" presId="urn:microsoft.com/office/officeart/2005/8/layout/vList5"/>
    <dgm:cxn modelId="{0992FE53-AA76-4935-8D3B-8870A5B866BC}" srcId="{67E0F1DC-79CF-4A07-ACCD-10169D2B630E}" destId="{B7F6C295-7DAA-4EDE-9E75-5211FC8FDFB2}" srcOrd="1" destOrd="0" parTransId="{93E7A0BB-5023-4E89-8206-CA76AC6E8C7B}" sibTransId="{E0FA964C-5AD4-47D6-A00B-0BBCA71AA884}"/>
    <dgm:cxn modelId="{8476B854-F8B7-4604-BA67-47BFAEB18BD1}" type="presOf" srcId="{22D5CD3E-4E32-42CA-80EA-DD72A9E90228}" destId="{44E67F1F-D3FF-4D40-9536-81A6FCC932A7}" srcOrd="0" destOrd="0" presId="urn:microsoft.com/office/officeart/2005/8/layout/vList5"/>
    <dgm:cxn modelId="{E70DE277-4BCB-470E-811D-A57E9364EB5B}" type="presOf" srcId="{1975D197-AFE1-43F0-8A99-600614C59F72}" destId="{8A53B9C5-6A25-47A7-A196-3EC41524C258}" srcOrd="0" destOrd="0" presId="urn:microsoft.com/office/officeart/2005/8/layout/vList5"/>
    <dgm:cxn modelId="{6A3C7C7E-298B-475D-8349-A9E9E7E35F48}" type="presOf" srcId="{79FCDB80-01C7-4738-996A-EAC499E4B10F}" destId="{9EBB8A43-CFA3-4F4B-A9B0-43F6E8F283FE}" srcOrd="0" destOrd="0" presId="urn:microsoft.com/office/officeart/2005/8/layout/vList5"/>
    <dgm:cxn modelId="{D96A4285-B8EE-4EBF-9755-C1FBE069D4C2}" srcId="{22D5CD3E-4E32-42CA-80EA-DD72A9E90228}" destId="{4F0E3780-5367-472A-B9F3-CF0A50CA2DE0}" srcOrd="0" destOrd="0" parTransId="{A3E192E8-A73A-4FBC-9FB8-A0809E8FD820}" sibTransId="{F775FEE6-7095-4540-BC04-92E142A45EF3}"/>
    <dgm:cxn modelId="{039D5189-27FA-468D-8B01-69EC70953252}" type="presOf" srcId="{4F0E3780-5367-472A-B9F3-CF0A50CA2DE0}" destId="{EB689E31-ABB0-4FBD-BE8D-7395A08A5F01}" srcOrd="0" destOrd="0" presId="urn:microsoft.com/office/officeart/2005/8/layout/vList5"/>
    <dgm:cxn modelId="{271AE494-0F45-4AFC-8C6C-76859EB52769}" type="presOf" srcId="{35FD5C81-9DA0-45F5-A6EF-C1C9B7F83A9F}" destId="{E7C62BD8-44BC-41A8-B2F3-46EC705E3E30}" srcOrd="0" destOrd="0" presId="urn:microsoft.com/office/officeart/2005/8/layout/vList5"/>
    <dgm:cxn modelId="{C811A998-FC4D-4D19-989C-2E0FDD3008FC}" srcId="{39262365-C132-4B8B-8FD5-224248EB3FD1}" destId="{2BC29930-01F4-4825-83DF-C37DB6AA4389}" srcOrd="0" destOrd="0" parTransId="{D1D4E909-5C74-42FC-9F7A-348ADF5F02BC}" sibTransId="{3A33F5B7-9DAC-45E2-8ACA-DC7BE2097E07}"/>
    <dgm:cxn modelId="{3482F9AA-26B0-436F-96AC-0689192D4409}" type="presOf" srcId="{67E0F1DC-79CF-4A07-ACCD-10169D2B630E}" destId="{8C72AA1D-658A-4D0A-9D12-5A28733B6EFC}" srcOrd="0" destOrd="0" presId="urn:microsoft.com/office/officeart/2005/8/layout/vList5"/>
    <dgm:cxn modelId="{A094CDB3-F071-4CA9-AAE9-B63F78FC8097}" type="presOf" srcId="{B7F6C295-7DAA-4EDE-9E75-5211FC8FDFB2}" destId="{583CBCC2-1005-43EC-B5C5-FD127872C8C2}" srcOrd="0" destOrd="1" presId="urn:microsoft.com/office/officeart/2005/8/layout/vList5"/>
    <dgm:cxn modelId="{E2CC8FBB-38E2-489F-AF06-A0296785E8BA}" srcId="{C80C54F9-A2D3-487A-BB0C-F2BAF965490E}" destId="{22D5CD3E-4E32-42CA-80EA-DD72A9E90228}" srcOrd="1" destOrd="0" parTransId="{CFB8768A-176B-4389-BA38-40BD4B9EE48A}" sibTransId="{F46B0DD3-A6C7-47FB-BE6F-8D121AE12D1A}"/>
    <dgm:cxn modelId="{92C67FC5-3323-4439-9297-CAC9D45AD2B2}" srcId="{C80C54F9-A2D3-487A-BB0C-F2BAF965490E}" destId="{442D806A-BE43-4348-ADFC-55475C978F6D}" srcOrd="5" destOrd="0" parTransId="{16D414EB-FD15-43D1-B6DB-A1C168AA363B}" sibTransId="{AAABF4AB-1E03-44BE-BB4A-42A66B05E1C1}"/>
    <dgm:cxn modelId="{548ACBE9-0C8E-4B14-A4D2-DCFC9E98719D}" type="presOf" srcId="{CC5BFF1D-D069-459D-A169-44743A2D730D}" destId="{CC33485D-FAB0-4FE1-B9EC-3CDFC4F6D5BE}" srcOrd="0" destOrd="0" presId="urn:microsoft.com/office/officeart/2005/8/layout/vList5"/>
    <dgm:cxn modelId="{7C27B6F1-5337-4BF0-8E7E-85BF7E3A17DA}" srcId="{C80C54F9-A2D3-487A-BB0C-F2BAF965490E}" destId="{39262365-C132-4B8B-8FD5-224248EB3FD1}" srcOrd="2" destOrd="0" parTransId="{F40FC3D2-0962-4E33-9814-FCCC2268E1CB}" sibTransId="{35D406DB-F4E2-4D52-B98A-39DFFDA50CCF}"/>
    <dgm:cxn modelId="{3C021EF3-BE98-4CA0-AED3-0ED60E0B8AE5}" srcId="{67E0F1DC-79CF-4A07-ACCD-10169D2B630E}" destId="{AA09CAF9-2A83-4482-8B99-C2D67EED984D}" srcOrd="0" destOrd="0" parTransId="{8F64E62D-CA68-494F-B8F3-0A90906CEE09}" sibTransId="{CD36B7C4-7E9E-48A2-948B-E8923D07E86D}"/>
    <dgm:cxn modelId="{3DCC05F5-1F9D-4550-A74F-A40EB7CA7AD2}" type="presOf" srcId="{442D806A-BE43-4348-ADFC-55475C978F6D}" destId="{F553A975-A1BC-4934-92CB-5DF638C0DD52}" srcOrd="0" destOrd="0" presId="urn:microsoft.com/office/officeart/2005/8/layout/vList5"/>
    <dgm:cxn modelId="{D17C3AFA-3AA2-48CD-8DCF-037622DFA748}" type="presOf" srcId="{39262365-C132-4B8B-8FD5-224248EB3FD1}" destId="{F0333052-CC1E-4299-9F74-4C1D7E19A03E}" srcOrd="0" destOrd="0" presId="urn:microsoft.com/office/officeart/2005/8/layout/vList5"/>
    <dgm:cxn modelId="{D2B464FC-6045-45C6-99EC-845E2084CEFF}" srcId="{C80C54F9-A2D3-487A-BB0C-F2BAF965490E}" destId="{67E0F1DC-79CF-4A07-ACCD-10169D2B630E}" srcOrd="0" destOrd="0" parTransId="{9E577C98-1257-4CD1-84BE-0A88E04973E2}" sibTransId="{8E716E36-AB02-4D3C-BEB9-C4F37BFF2EFB}"/>
    <dgm:cxn modelId="{A68DB688-849E-4377-9A29-B2538C4FCA5E}" type="presParOf" srcId="{0C23A749-3D96-4AC2-87BA-E50B17A8CD85}" destId="{8B3E2C64-1E3A-49B5-AB6D-9D642B8CD0DF}" srcOrd="0" destOrd="0" presId="urn:microsoft.com/office/officeart/2005/8/layout/vList5"/>
    <dgm:cxn modelId="{CACB1063-6CE1-44CA-A041-A028F9A95D4B}" type="presParOf" srcId="{8B3E2C64-1E3A-49B5-AB6D-9D642B8CD0DF}" destId="{8C72AA1D-658A-4D0A-9D12-5A28733B6EFC}" srcOrd="0" destOrd="0" presId="urn:microsoft.com/office/officeart/2005/8/layout/vList5"/>
    <dgm:cxn modelId="{AF0276CD-BA80-41D4-8B2C-922D95AD0944}" type="presParOf" srcId="{8B3E2C64-1E3A-49B5-AB6D-9D642B8CD0DF}" destId="{583CBCC2-1005-43EC-B5C5-FD127872C8C2}" srcOrd="1" destOrd="0" presId="urn:microsoft.com/office/officeart/2005/8/layout/vList5"/>
    <dgm:cxn modelId="{0345CD61-5D72-4C31-A217-C3A44C8B00CC}" type="presParOf" srcId="{0C23A749-3D96-4AC2-87BA-E50B17A8CD85}" destId="{85DD80CE-7962-4EE8-A65E-FF179DB9378A}" srcOrd="1" destOrd="0" presId="urn:microsoft.com/office/officeart/2005/8/layout/vList5"/>
    <dgm:cxn modelId="{20DE475A-F5C6-4B94-B6EF-A61100B3DF72}" type="presParOf" srcId="{0C23A749-3D96-4AC2-87BA-E50B17A8CD85}" destId="{72D808BE-F2C9-4EC8-B422-065397405149}" srcOrd="2" destOrd="0" presId="urn:microsoft.com/office/officeart/2005/8/layout/vList5"/>
    <dgm:cxn modelId="{0994D46D-FD3B-4F99-B9D3-33269972AC11}" type="presParOf" srcId="{72D808BE-F2C9-4EC8-B422-065397405149}" destId="{44E67F1F-D3FF-4D40-9536-81A6FCC932A7}" srcOrd="0" destOrd="0" presId="urn:microsoft.com/office/officeart/2005/8/layout/vList5"/>
    <dgm:cxn modelId="{6AADA52F-6D45-4388-AE3F-C4037208B95E}" type="presParOf" srcId="{72D808BE-F2C9-4EC8-B422-065397405149}" destId="{EB689E31-ABB0-4FBD-BE8D-7395A08A5F01}" srcOrd="1" destOrd="0" presId="urn:microsoft.com/office/officeart/2005/8/layout/vList5"/>
    <dgm:cxn modelId="{D2B7EFCE-0347-4BE2-9377-0CC170107A34}" type="presParOf" srcId="{0C23A749-3D96-4AC2-87BA-E50B17A8CD85}" destId="{931D98F4-9CB4-486D-9773-12D8AF79DE7A}" srcOrd="3" destOrd="0" presId="urn:microsoft.com/office/officeart/2005/8/layout/vList5"/>
    <dgm:cxn modelId="{558067F9-7E41-464C-8ADE-A30E530AFA81}" type="presParOf" srcId="{0C23A749-3D96-4AC2-87BA-E50B17A8CD85}" destId="{254803B5-3C4A-4A32-AAA8-95CD1A0450B8}" srcOrd="4" destOrd="0" presId="urn:microsoft.com/office/officeart/2005/8/layout/vList5"/>
    <dgm:cxn modelId="{E26D6F66-C3EC-4680-B946-9B1D4E05F071}" type="presParOf" srcId="{254803B5-3C4A-4A32-AAA8-95CD1A0450B8}" destId="{F0333052-CC1E-4299-9F74-4C1D7E19A03E}" srcOrd="0" destOrd="0" presId="urn:microsoft.com/office/officeart/2005/8/layout/vList5"/>
    <dgm:cxn modelId="{9C6DD3F2-1FDA-4095-8C1A-D2FB72207BBC}" type="presParOf" srcId="{254803B5-3C4A-4A32-AAA8-95CD1A0450B8}" destId="{A12DA97A-E8CA-46C2-8002-B12A735FC8C7}" srcOrd="1" destOrd="0" presId="urn:microsoft.com/office/officeart/2005/8/layout/vList5"/>
    <dgm:cxn modelId="{712B9CF0-4F57-4175-9E53-3FE130C735CB}" type="presParOf" srcId="{0C23A749-3D96-4AC2-87BA-E50B17A8CD85}" destId="{FAC4A0FE-7142-494B-99BC-2CB51B66F2FC}" srcOrd="5" destOrd="0" presId="urn:microsoft.com/office/officeart/2005/8/layout/vList5"/>
    <dgm:cxn modelId="{70899790-0F05-4DF9-A433-820DF1ED739B}" type="presParOf" srcId="{0C23A749-3D96-4AC2-87BA-E50B17A8CD85}" destId="{6282FB37-CCB8-43C5-ABB2-704883FBD516}" srcOrd="6" destOrd="0" presId="urn:microsoft.com/office/officeart/2005/8/layout/vList5"/>
    <dgm:cxn modelId="{AC5633BB-6B22-4C8D-9BAE-478F0AC9BFCC}" type="presParOf" srcId="{6282FB37-CCB8-43C5-ABB2-704883FBD516}" destId="{CB0B8B26-FCFD-4B41-9113-EDBA00AEB478}" srcOrd="0" destOrd="0" presId="urn:microsoft.com/office/officeart/2005/8/layout/vList5"/>
    <dgm:cxn modelId="{442E4C1E-4BAD-4D92-8D03-622EDD7B230C}" type="presParOf" srcId="{6282FB37-CCB8-43C5-ABB2-704883FBD516}" destId="{E7C62BD8-44BC-41A8-B2F3-46EC705E3E30}" srcOrd="1" destOrd="0" presId="urn:microsoft.com/office/officeart/2005/8/layout/vList5"/>
    <dgm:cxn modelId="{35686B53-CD48-4505-A894-86F0293E2B4F}" type="presParOf" srcId="{0C23A749-3D96-4AC2-87BA-E50B17A8CD85}" destId="{B0C0ADA4-FD2A-4C43-BA57-827A248CFCFB}" srcOrd="7" destOrd="0" presId="urn:microsoft.com/office/officeart/2005/8/layout/vList5"/>
    <dgm:cxn modelId="{74160507-8A5C-42B2-834D-671E71DC326B}" type="presParOf" srcId="{0C23A749-3D96-4AC2-87BA-E50B17A8CD85}" destId="{D73616C4-0987-4DB0-95A6-FC5823F2241D}" srcOrd="8" destOrd="0" presId="urn:microsoft.com/office/officeart/2005/8/layout/vList5"/>
    <dgm:cxn modelId="{35F51D02-209D-4900-B31D-9E3BF4A23B76}" type="presParOf" srcId="{D73616C4-0987-4DB0-95A6-FC5823F2241D}" destId="{9EBB8A43-CFA3-4F4B-A9B0-43F6E8F283FE}" srcOrd="0" destOrd="0" presId="urn:microsoft.com/office/officeart/2005/8/layout/vList5"/>
    <dgm:cxn modelId="{B976CCF9-85D5-42D2-806E-596584E8363E}" type="presParOf" srcId="{D73616C4-0987-4DB0-95A6-FC5823F2241D}" destId="{8A53B9C5-6A25-47A7-A196-3EC41524C258}" srcOrd="1" destOrd="0" presId="urn:microsoft.com/office/officeart/2005/8/layout/vList5"/>
    <dgm:cxn modelId="{A3AC1116-857B-4EC1-A8C7-A7D84C4D3EAA}" type="presParOf" srcId="{0C23A749-3D96-4AC2-87BA-E50B17A8CD85}" destId="{A0A696A2-B407-4AD0-B924-E95FDD5E648C}" srcOrd="9" destOrd="0" presId="urn:microsoft.com/office/officeart/2005/8/layout/vList5"/>
    <dgm:cxn modelId="{6A32A4C4-040B-4109-B79C-C26BB9355BAB}" type="presParOf" srcId="{0C23A749-3D96-4AC2-87BA-E50B17A8CD85}" destId="{26D996E0-D63E-4440-9162-6165584263B4}" srcOrd="10" destOrd="0" presId="urn:microsoft.com/office/officeart/2005/8/layout/vList5"/>
    <dgm:cxn modelId="{E06C7292-CE74-4C22-A348-1541FF1B475A}" type="presParOf" srcId="{26D996E0-D63E-4440-9162-6165584263B4}" destId="{F553A975-A1BC-4934-92CB-5DF638C0DD52}" srcOrd="0" destOrd="0" presId="urn:microsoft.com/office/officeart/2005/8/layout/vList5"/>
    <dgm:cxn modelId="{DCF23CEF-1B51-4909-89DD-98603192A588}" type="presParOf" srcId="{26D996E0-D63E-4440-9162-6165584263B4}" destId="{CC33485D-FAB0-4FE1-B9EC-3CDFC4F6D5B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0C54F9-A2D3-487A-BB0C-F2BAF965490E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67E0F1DC-79CF-4A07-ACCD-10169D2B630E}">
      <dgm:prSet/>
      <dgm:spPr/>
      <dgm:t>
        <a:bodyPr/>
        <a:lstStyle/>
        <a:p>
          <a:r>
            <a:rPr lang="de-DE" dirty="0" err="1"/>
            <a:t>batch</a:t>
          </a:r>
          <a:endParaRPr lang="de-DE" dirty="0"/>
        </a:p>
      </dgm:t>
    </dgm:pt>
    <dgm:pt modelId="{9E577C98-1257-4CD1-84BE-0A88E04973E2}" type="parTrans" cxnId="{D2B464FC-6045-45C6-99EC-845E2084CEFF}">
      <dgm:prSet/>
      <dgm:spPr/>
      <dgm:t>
        <a:bodyPr/>
        <a:lstStyle/>
        <a:p>
          <a:endParaRPr lang="de-DE"/>
        </a:p>
      </dgm:t>
    </dgm:pt>
    <dgm:pt modelId="{8E716E36-AB02-4D3C-BEB9-C4F37BFF2EFB}" type="sibTrans" cxnId="{D2B464FC-6045-45C6-99EC-845E2084CEFF}">
      <dgm:prSet/>
      <dgm:spPr/>
      <dgm:t>
        <a:bodyPr/>
        <a:lstStyle/>
        <a:p>
          <a:endParaRPr lang="de-DE"/>
        </a:p>
      </dgm:t>
    </dgm:pt>
    <dgm:pt modelId="{AA09CAF9-2A83-4482-8B99-C2D67EED984D}">
      <dgm:prSet/>
      <dgm:spPr>
        <a:ln>
          <a:noFill/>
        </a:ln>
      </dgm:spPr>
      <dgm:t>
        <a:bodyPr/>
        <a:lstStyle/>
        <a:p>
          <a:r>
            <a:rPr lang="de-DE" dirty="0" err="1"/>
            <a:t>Get</a:t>
          </a:r>
          <a:r>
            <a:rPr lang="de-DE" dirty="0"/>
            <a:t> Jira ticket(s) </a:t>
          </a:r>
          <a:r>
            <a:rPr lang="de-DE" dirty="0" err="1"/>
            <a:t>for</a:t>
          </a:r>
          <a:r>
            <a:rPr lang="de-DE" dirty="0"/>
            <a:t> all </a:t>
          </a:r>
          <a:r>
            <a:rPr lang="de-DE" dirty="0" err="1"/>
            <a:t>defined</a:t>
          </a:r>
          <a:r>
            <a:rPr lang="de-DE" dirty="0"/>
            <a:t> </a:t>
          </a:r>
          <a:r>
            <a:rPr lang="de-DE" dirty="0" err="1"/>
            <a:t>filters</a:t>
          </a:r>
          <a:r>
            <a:rPr lang="de-DE" dirty="0"/>
            <a:t> and </a:t>
          </a:r>
          <a:r>
            <a:rPr lang="de-DE" dirty="0" err="1"/>
            <a:t>synchronize</a:t>
          </a:r>
          <a:r>
            <a:rPr lang="de-DE" dirty="0"/>
            <a:t> </a:t>
          </a:r>
          <a:r>
            <a:rPr lang="de-DE" dirty="0" err="1"/>
            <a:t>them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Redmine</a:t>
          </a:r>
          <a:endParaRPr lang="de-DE" dirty="0"/>
        </a:p>
      </dgm:t>
    </dgm:pt>
    <dgm:pt modelId="{8F64E62D-CA68-494F-B8F3-0A90906CEE09}" type="parTrans" cxnId="{3C021EF3-BE98-4CA0-AED3-0ED60E0B8AE5}">
      <dgm:prSet/>
      <dgm:spPr/>
      <dgm:t>
        <a:bodyPr/>
        <a:lstStyle/>
        <a:p>
          <a:endParaRPr lang="de-DE"/>
        </a:p>
      </dgm:t>
    </dgm:pt>
    <dgm:pt modelId="{CD36B7C4-7E9E-48A2-948B-E8923D07E86D}" type="sibTrans" cxnId="{3C021EF3-BE98-4CA0-AED3-0ED60E0B8AE5}">
      <dgm:prSet/>
      <dgm:spPr/>
      <dgm:t>
        <a:bodyPr/>
        <a:lstStyle/>
        <a:p>
          <a:endParaRPr lang="de-DE"/>
        </a:p>
      </dgm:t>
    </dgm:pt>
    <dgm:pt modelId="{22D5CD3E-4E32-42CA-80EA-DD72A9E90228}">
      <dgm:prSet/>
      <dgm:spPr/>
      <dgm:t>
        <a:bodyPr/>
        <a:lstStyle/>
        <a:p>
          <a:r>
            <a:rPr lang="de-DE" dirty="0" err="1"/>
            <a:t>filter</a:t>
          </a:r>
          <a:endParaRPr lang="de-DE" dirty="0"/>
        </a:p>
      </dgm:t>
    </dgm:pt>
    <dgm:pt modelId="{CFB8768A-176B-4389-BA38-40BD4B9EE48A}" type="parTrans" cxnId="{E2CC8FBB-38E2-489F-AF06-A0296785E8BA}">
      <dgm:prSet/>
      <dgm:spPr/>
      <dgm:t>
        <a:bodyPr/>
        <a:lstStyle/>
        <a:p>
          <a:endParaRPr lang="de-DE"/>
        </a:p>
      </dgm:t>
    </dgm:pt>
    <dgm:pt modelId="{F46B0DD3-A6C7-47FB-BE6F-8D121AE12D1A}" type="sibTrans" cxnId="{E2CC8FBB-38E2-489F-AF06-A0296785E8BA}">
      <dgm:prSet/>
      <dgm:spPr/>
      <dgm:t>
        <a:bodyPr/>
        <a:lstStyle/>
        <a:p>
          <a:endParaRPr lang="de-DE"/>
        </a:p>
      </dgm:t>
    </dgm:pt>
    <dgm:pt modelId="{39262365-C132-4B8B-8FD5-224248EB3FD1}">
      <dgm:prSet/>
      <dgm:spPr/>
      <dgm:t>
        <a:bodyPr/>
        <a:lstStyle/>
        <a:p>
          <a:r>
            <a:rPr lang="de-DE" dirty="0" err="1"/>
            <a:t>query</a:t>
          </a:r>
          <a:endParaRPr lang="de-DE" dirty="0"/>
        </a:p>
      </dgm:t>
    </dgm:pt>
    <dgm:pt modelId="{F40FC3D2-0962-4E33-9814-FCCC2268E1CB}" type="parTrans" cxnId="{7C27B6F1-5337-4BF0-8E7E-85BF7E3A17DA}">
      <dgm:prSet/>
      <dgm:spPr/>
      <dgm:t>
        <a:bodyPr/>
        <a:lstStyle/>
        <a:p>
          <a:endParaRPr lang="de-DE"/>
        </a:p>
      </dgm:t>
    </dgm:pt>
    <dgm:pt modelId="{35D406DB-F4E2-4D52-B98A-39DFFDA50CCF}" type="sibTrans" cxnId="{7C27B6F1-5337-4BF0-8E7E-85BF7E3A17DA}">
      <dgm:prSet/>
      <dgm:spPr/>
      <dgm:t>
        <a:bodyPr/>
        <a:lstStyle/>
        <a:p>
          <a:endParaRPr lang="de-DE"/>
        </a:p>
      </dgm:t>
    </dgm:pt>
    <dgm:pt modelId="{4F0E3780-5367-472A-B9F3-CF0A50CA2DE0}">
      <dgm:prSet/>
      <dgm:spPr>
        <a:ln>
          <a:noFill/>
        </a:ln>
      </dgm:spPr>
      <dgm:t>
        <a:bodyPr/>
        <a:lstStyle/>
        <a:p>
          <a:r>
            <a:rPr lang="de-DE" dirty="0" err="1"/>
            <a:t>Get</a:t>
          </a:r>
          <a:r>
            <a:rPr lang="de-DE" dirty="0"/>
            <a:t> Jira ticket(s) </a:t>
          </a:r>
          <a:r>
            <a:rPr lang="de-DE" dirty="0" err="1"/>
            <a:t>for</a:t>
          </a:r>
          <a:r>
            <a:rPr lang="de-DE" dirty="0"/>
            <a:t> a </a:t>
          </a:r>
          <a:r>
            <a:rPr lang="de-DE" dirty="0" err="1"/>
            <a:t>single</a:t>
          </a:r>
          <a:r>
            <a:rPr lang="de-DE" dirty="0"/>
            <a:t> </a:t>
          </a:r>
          <a:r>
            <a:rPr lang="de-DE" dirty="0" err="1"/>
            <a:t>filter</a:t>
          </a:r>
          <a:r>
            <a:rPr lang="de-DE" dirty="0"/>
            <a:t> and </a:t>
          </a:r>
          <a:r>
            <a:rPr lang="de-DE" dirty="0" err="1"/>
            <a:t>synchronize</a:t>
          </a:r>
          <a:r>
            <a:rPr lang="de-DE" dirty="0"/>
            <a:t> </a:t>
          </a:r>
          <a:r>
            <a:rPr lang="de-DE" dirty="0" err="1"/>
            <a:t>them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Redmine</a:t>
          </a:r>
          <a:endParaRPr lang="de-DE" dirty="0"/>
        </a:p>
      </dgm:t>
    </dgm:pt>
    <dgm:pt modelId="{A3E192E8-A73A-4FBC-9FB8-A0809E8FD820}" type="parTrans" cxnId="{D96A4285-B8EE-4EBF-9755-C1FBE069D4C2}">
      <dgm:prSet/>
      <dgm:spPr/>
      <dgm:t>
        <a:bodyPr/>
        <a:lstStyle/>
        <a:p>
          <a:endParaRPr lang="de-DE"/>
        </a:p>
      </dgm:t>
    </dgm:pt>
    <dgm:pt modelId="{F775FEE6-7095-4540-BC04-92E142A45EF3}" type="sibTrans" cxnId="{D96A4285-B8EE-4EBF-9755-C1FBE069D4C2}">
      <dgm:prSet/>
      <dgm:spPr/>
      <dgm:t>
        <a:bodyPr/>
        <a:lstStyle/>
        <a:p>
          <a:endParaRPr lang="de-DE"/>
        </a:p>
      </dgm:t>
    </dgm:pt>
    <dgm:pt modelId="{60C42AA7-9673-4068-B225-178A713A0424}">
      <dgm:prSet/>
      <dgm:spPr>
        <a:ln>
          <a:noFill/>
        </a:ln>
      </dgm:spPr>
      <dgm:t>
        <a:bodyPr/>
        <a:lstStyle/>
        <a:p>
          <a:r>
            <a:rPr lang="de-DE" dirty="0" err="1"/>
            <a:t>Get</a:t>
          </a:r>
          <a:r>
            <a:rPr lang="de-DE" dirty="0"/>
            <a:t> Jira ticket(s) </a:t>
          </a:r>
          <a:r>
            <a:rPr lang="de-DE" dirty="0" err="1"/>
            <a:t>for</a:t>
          </a:r>
          <a:r>
            <a:rPr lang="de-DE" dirty="0"/>
            <a:t> a </a:t>
          </a:r>
          <a:r>
            <a:rPr lang="de-DE" dirty="0" err="1"/>
            <a:t>custom</a:t>
          </a:r>
          <a:r>
            <a:rPr lang="de-DE" dirty="0"/>
            <a:t> JQL </a:t>
          </a:r>
          <a:r>
            <a:rPr lang="de-DE" dirty="0" err="1"/>
            <a:t>query</a:t>
          </a:r>
          <a:r>
            <a:rPr lang="de-DE" dirty="0"/>
            <a:t> and </a:t>
          </a:r>
          <a:r>
            <a:rPr lang="de-DE" dirty="0" err="1"/>
            <a:t>synchronize</a:t>
          </a:r>
          <a:r>
            <a:rPr lang="de-DE" dirty="0"/>
            <a:t> </a:t>
          </a:r>
          <a:r>
            <a:rPr lang="de-DE" dirty="0" err="1"/>
            <a:t>them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Redmine</a:t>
          </a:r>
          <a:endParaRPr lang="de-DE" dirty="0"/>
        </a:p>
      </dgm:t>
    </dgm:pt>
    <dgm:pt modelId="{2A150C25-CA58-4764-97D4-B11796A88BB2}" type="parTrans" cxnId="{F0575520-0352-4E73-9D14-07C6493C6556}">
      <dgm:prSet/>
      <dgm:spPr/>
      <dgm:t>
        <a:bodyPr/>
        <a:lstStyle/>
        <a:p>
          <a:endParaRPr lang="de-DE"/>
        </a:p>
      </dgm:t>
    </dgm:pt>
    <dgm:pt modelId="{182F9CB9-AACD-4312-82CC-F01721170950}" type="sibTrans" cxnId="{F0575520-0352-4E73-9D14-07C6493C6556}">
      <dgm:prSet/>
      <dgm:spPr/>
      <dgm:t>
        <a:bodyPr/>
        <a:lstStyle/>
        <a:p>
          <a:endParaRPr lang="de-DE"/>
        </a:p>
      </dgm:t>
    </dgm:pt>
    <dgm:pt modelId="{36AD64DB-8BBA-40A8-954B-08AD815EAF0E}" type="pres">
      <dgm:prSet presAssocID="{C80C54F9-A2D3-487A-BB0C-F2BAF965490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C5537A-0384-426F-9B1A-65E122D375F1}" type="pres">
      <dgm:prSet presAssocID="{67E0F1DC-79CF-4A07-ACCD-10169D2B630E}" presName="vertOne" presStyleCnt="0"/>
      <dgm:spPr/>
    </dgm:pt>
    <dgm:pt modelId="{E97D7DC4-8E07-4639-9411-22450B20CF01}" type="pres">
      <dgm:prSet presAssocID="{67E0F1DC-79CF-4A07-ACCD-10169D2B630E}" presName="txOne" presStyleLbl="node0" presStyleIdx="0" presStyleCnt="3">
        <dgm:presLayoutVars>
          <dgm:chPref val="3"/>
        </dgm:presLayoutVars>
      </dgm:prSet>
      <dgm:spPr>
        <a:prstGeom prst="rect">
          <a:avLst/>
        </a:prstGeom>
      </dgm:spPr>
    </dgm:pt>
    <dgm:pt modelId="{CF8B38A6-B423-45CD-A53C-4D26264162F3}" type="pres">
      <dgm:prSet presAssocID="{67E0F1DC-79CF-4A07-ACCD-10169D2B630E}" presName="parTransOne" presStyleCnt="0"/>
      <dgm:spPr/>
    </dgm:pt>
    <dgm:pt modelId="{79E83E25-6C2C-47D4-BD82-4AAA0CA921D8}" type="pres">
      <dgm:prSet presAssocID="{67E0F1DC-79CF-4A07-ACCD-10169D2B630E}" presName="horzOne" presStyleCnt="0"/>
      <dgm:spPr/>
    </dgm:pt>
    <dgm:pt modelId="{19837CA8-79D3-44EE-9957-35E35D923DDC}" type="pres">
      <dgm:prSet presAssocID="{AA09CAF9-2A83-4482-8B99-C2D67EED984D}" presName="vertTwo" presStyleCnt="0"/>
      <dgm:spPr/>
    </dgm:pt>
    <dgm:pt modelId="{605F37C1-C46E-444E-85E6-F5411D29DBB8}" type="pres">
      <dgm:prSet presAssocID="{AA09CAF9-2A83-4482-8B99-C2D67EED984D}" presName="txTwo" presStyleLbl="node2" presStyleIdx="0" presStyleCnt="3">
        <dgm:presLayoutVars>
          <dgm:chPref val="3"/>
        </dgm:presLayoutVars>
      </dgm:prSet>
      <dgm:spPr/>
    </dgm:pt>
    <dgm:pt modelId="{E815F25A-375B-49CA-8EB6-B3587B02CF10}" type="pres">
      <dgm:prSet presAssocID="{AA09CAF9-2A83-4482-8B99-C2D67EED984D}" presName="horzTwo" presStyleCnt="0"/>
      <dgm:spPr/>
    </dgm:pt>
    <dgm:pt modelId="{220BF51A-9780-4E03-A32C-EEE87BAFEAD7}" type="pres">
      <dgm:prSet presAssocID="{8E716E36-AB02-4D3C-BEB9-C4F37BFF2EFB}" presName="sibSpaceOne" presStyleCnt="0"/>
      <dgm:spPr/>
    </dgm:pt>
    <dgm:pt modelId="{7C5F727C-2FF5-4997-9961-493F8C666621}" type="pres">
      <dgm:prSet presAssocID="{22D5CD3E-4E32-42CA-80EA-DD72A9E90228}" presName="vertOne" presStyleCnt="0"/>
      <dgm:spPr/>
    </dgm:pt>
    <dgm:pt modelId="{D3E81BB2-9127-4E44-AE2A-ED35F9C6B08F}" type="pres">
      <dgm:prSet presAssocID="{22D5CD3E-4E32-42CA-80EA-DD72A9E90228}" presName="txOne" presStyleLbl="node0" presStyleIdx="1" presStyleCnt="3">
        <dgm:presLayoutVars>
          <dgm:chPref val="3"/>
        </dgm:presLayoutVars>
      </dgm:prSet>
      <dgm:spPr>
        <a:prstGeom prst="rect">
          <a:avLst/>
        </a:prstGeom>
      </dgm:spPr>
    </dgm:pt>
    <dgm:pt modelId="{10A34896-4828-426F-9E9D-DEEB7498943E}" type="pres">
      <dgm:prSet presAssocID="{22D5CD3E-4E32-42CA-80EA-DD72A9E90228}" presName="parTransOne" presStyleCnt="0"/>
      <dgm:spPr/>
    </dgm:pt>
    <dgm:pt modelId="{CE745363-CC55-48D9-B1DC-B087A583E00D}" type="pres">
      <dgm:prSet presAssocID="{22D5CD3E-4E32-42CA-80EA-DD72A9E90228}" presName="horzOne" presStyleCnt="0"/>
      <dgm:spPr/>
    </dgm:pt>
    <dgm:pt modelId="{A18B30B7-0C71-4BEF-BF87-122AC3E2D180}" type="pres">
      <dgm:prSet presAssocID="{4F0E3780-5367-472A-B9F3-CF0A50CA2DE0}" presName="vertTwo" presStyleCnt="0"/>
      <dgm:spPr/>
    </dgm:pt>
    <dgm:pt modelId="{38B5452B-AE5E-4FAC-ADF2-DFB43E524355}" type="pres">
      <dgm:prSet presAssocID="{4F0E3780-5367-472A-B9F3-CF0A50CA2DE0}" presName="txTwo" presStyleLbl="node2" presStyleIdx="1" presStyleCnt="3">
        <dgm:presLayoutVars>
          <dgm:chPref val="3"/>
        </dgm:presLayoutVars>
      </dgm:prSet>
      <dgm:spPr/>
    </dgm:pt>
    <dgm:pt modelId="{FB9F567B-4A8F-4B41-9DF5-CFB288B988A0}" type="pres">
      <dgm:prSet presAssocID="{4F0E3780-5367-472A-B9F3-CF0A50CA2DE0}" presName="horzTwo" presStyleCnt="0"/>
      <dgm:spPr/>
    </dgm:pt>
    <dgm:pt modelId="{E0A10E65-D7F7-4F07-8611-56768569E4A6}" type="pres">
      <dgm:prSet presAssocID="{F46B0DD3-A6C7-47FB-BE6F-8D121AE12D1A}" presName="sibSpaceOne" presStyleCnt="0"/>
      <dgm:spPr/>
    </dgm:pt>
    <dgm:pt modelId="{204FBFCD-CA68-4D64-A250-6ECB189B6EBD}" type="pres">
      <dgm:prSet presAssocID="{39262365-C132-4B8B-8FD5-224248EB3FD1}" presName="vertOne" presStyleCnt="0"/>
      <dgm:spPr/>
    </dgm:pt>
    <dgm:pt modelId="{476E53C4-4E59-4BE6-9CDC-988B34FF696A}" type="pres">
      <dgm:prSet presAssocID="{39262365-C132-4B8B-8FD5-224248EB3FD1}" presName="txOne" presStyleLbl="node0" presStyleIdx="2" presStyleCnt="3">
        <dgm:presLayoutVars>
          <dgm:chPref val="3"/>
        </dgm:presLayoutVars>
      </dgm:prSet>
      <dgm:spPr>
        <a:prstGeom prst="rect">
          <a:avLst/>
        </a:prstGeom>
      </dgm:spPr>
    </dgm:pt>
    <dgm:pt modelId="{E827E42A-318F-4B36-A08E-11B6CE081679}" type="pres">
      <dgm:prSet presAssocID="{39262365-C132-4B8B-8FD5-224248EB3FD1}" presName="parTransOne" presStyleCnt="0"/>
      <dgm:spPr/>
    </dgm:pt>
    <dgm:pt modelId="{D745DEB0-C6C4-4C74-8F61-AB4596BC6FD6}" type="pres">
      <dgm:prSet presAssocID="{39262365-C132-4B8B-8FD5-224248EB3FD1}" presName="horzOne" presStyleCnt="0"/>
      <dgm:spPr/>
    </dgm:pt>
    <dgm:pt modelId="{73D64B3B-0FDF-445F-900A-C0AA917D2363}" type="pres">
      <dgm:prSet presAssocID="{60C42AA7-9673-4068-B225-178A713A0424}" presName="vertTwo" presStyleCnt="0"/>
      <dgm:spPr/>
    </dgm:pt>
    <dgm:pt modelId="{6F7AB0E6-5511-4F97-9695-EC736CE6B4D3}" type="pres">
      <dgm:prSet presAssocID="{60C42AA7-9673-4068-B225-178A713A0424}" presName="txTwo" presStyleLbl="node2" presStyleIdx="2" presStyleCnt="3">
        <dgm:presLayoutVars>
          <dgm:chPref val="3"/>
        </dgm:presLayoutVars>
      </dgm:prSet>
      <dgm:spPr>
        <a:prstGeom prst="rect">
          <a:avLst/>
        </a:prstGeom>
      </dgm:spPr>
    </dgm:pt>
    <dgm:pt modelId="{DC877E05-EF06-4BA7-8E29-306732021374}" type="pres">
      <dgm:prSet presAssocID="{60C42AA7-9673-4068-B225-178A713A0424}" presName="horzTwo" presStyleCnt="0"/>
      <dgm:spPr/>
    </dgm:pt>
  </dgm:ptLst>
  <dgm:cxnLst>
    <dgm:cxn modelId="{DDF1EF1A-1151-45AA-8D96-65B5EA5292A3}" type="presOf" srcId="{C80C54F9-A2D3-487A-BB0C-F2BAF965490E}" destId="{36AD64DB-8BBA-40A8-954B-08AD815EAF0E}" srcOrd="0" destOrd="0" presId="urn:microsoft.com/office/officeart/2005/8/layout/hierarchy4"/>
    <dgm:cxn modelId="{F0575520-0352-4E73-9D14-07C6493C6556}" srcId="{39262365-C132-4B8B-8FD5-224248EB3FD1}" destId="{60C42AA7-9673-4068-B225-178A713A0424}" srcOrd="0" destOrd="0" parTransId="{2A150C25-CA58-4764-97D4-B11796A88BB2}" sibTransId="{182F9CB9-AACD-4312-82CC-F01721170950}"/>
    <dgm:cxn modelId="{F033693E-0672-48FA-8FA1-16538974E779}" type="presOf" srcId="{22D5CD3E-4E32-42CA-80EA-DD72A9E90228}" destId="{D3E81BB2-9127-4E44-AE2A-ED35F9C6B08F}" srcOrd="0" destOrd="0" presId="urn:microsoft.com/office/officeart/2005/8/layout/hierarchy4"/>
    <dgm:cxn modelId="{AED27F51-CBD3-4623-8806-BF7D46F65C25}" type="presOf" srcId="{4F0E3780-5367-472A-B9F3-CF0A50CA2DE0}" destId="{38B5452B-AE5E-4FAC-ADF2-DFB43E524355}" srcOrd="0" destOrd="0" presId="urn:microsoft.com/office/officeart/2005/8/layout/hierarchy4"/>
    <dgm:cxn modelId="{E136C17D-8F1F-4109-9845-5C3679736F9A}" type="presOf" srcId="{AA09CAF9-2A83-4482-8B99-C2D67EED984D}" destId="{605F37C1-C46E-444E-85E6-F5411D29DBB8}" srcOrd="0" destOrd="0" presId="urn:microsoft.com/office/officeart/2005/8/layout/hierarchy4"/>
    <dgm:cxn modelId="{D96A4285-B8EE-4EBF-9755-C1FBE069D4C2}" srcId="{22D5CD3E-4E32-42CA-80EA-DD72A9E90228}" destId="{4F0E3780-5367-472A-B9F3-CF0A50CA2DE0}" srcOrd="0" destOrd="0" parTransId="{A3E192E8-A73A-4FBC-9FB8-A0809E8FD820}" sibTransId="{F775FEE6-7095-4540-BC04-92E142A45EF3}"/>
    <dgm:cxn modelId="{24C5E0B2-0360-4F11-959A-5D1DBD11CD8C}" type="presOf" srcId="{67E0F1DC-79CF-4A07-ACCD-10169D2B630E}" destId="{E97D7DC4-8E07-4639-9411-22450B20CF01}" srcOrd="0" destOrd="0" presId="urn:microsoft.com/office/officeart/2005/8/layout/hierarchy4"/>
    <dgm:cxn modelId="{E2CC8FBB-38E2-489F-AF06-A0296785E8BA}" srcId="{C80C54F9-A2D3-487A-BB0C-F2BAF965490E}" destId="{22D5CD3E-4E32-42CA-80EA-DD72A9E90228}" srcOrd="1" destOrd="0" parTransId="{CFB8768A-176B-4389-BA38-40BD4B9EE48A}" sibTransId="{F46B0DD3-A6C7-47FB-BE6F-8D121AE12D1A}"/>
    <dgm:cxn modelId="{1585C4DB-0B74-4E60-BBA7-43012207A9D9}" type="presOf" srcId="{39262365-C132-4B8B-8FD5-224248EB3FD1}" destId="{476E53C4-4E59-4BE6-9CDC-988B34FF696A}" srcOrd="0" destOrd="0" presId="urn:microsoft.com/office/officeart/2005/8/layout/hierarchy4"/>
    <dgm:cxn modelId="{453345DE-3736-4580-8D26-F548EA755510}" type="presOf" srcId="{60C42AA7-9673-4068-B225-178A713A0424}" destId="{6F7AB0E6-5511-4F97-9695-EC736CE6B4D3}" srcOrd="0" destOrd="0" presId="urn:microsoft.com/office/officeart/2005/8/layout/hierarchy4"/>
    <dgm:cxn modelId="{7C27B6F1-5337-4BF0-8E7E-85BF7E3A17DA}" srcId="{C80C54F9-A2D3-487A-BB0C-F2BAF965490E}" destId="{39262365-C132-4B8B-8FD5-224248EB3FD1}" srcOrd="2" destOrd="0" parTransId="{F40FC3D2-0962-4E33-9814-FCCC2268E1CB}" sibTransId="{35D406DB-F4E2-4D52-B98A-39DFFDA50CCF}"/>
    <dgm:cxn modelId="{3C021EF3-BE98-4CA0-AED3-0ED60E0B8AE5}" srcId="{67E0F1DC-79CF-4A07-ACCD-10169D2B630E}" destId="{AA09CAF9-2A83-4482-8B99-C2D67EED984D}" srcOrd="0" destOrd="0" parTransId="{8F64E62D-CA68-494F-B8F3-0A90906CEE09}" sibTransId="{CD36B7C4-7E9E-48A2-948B-E8923D07E86D}"/>
    <dgm:cxn modelId="{D2B464FC-6045-45C6-99EC-845E2084CEFF}" srcId="{C80C54F9-A2D3-487A-BB0C-F2BAF965490E}" destId="{67E0F1DC-79CF-4A07-ACCD-10169D2B630E}" srcOrd="0" destOrd="0" parTransId="{9E577C98-1257-4CD1-84BE-0A88E04973E2}" sibTransId="{8E716E36-AB02-4D3C-BEB9-C4F37BFF2EFB}"/>
    <dgm:cxn modelId="{C5E62DCF-772E-4A93-82FB-7AA333737D42}" type="presParOf" srcId="{36AD64DB-8BBA-40A8-954B-08AD815EAF0E}" destId="{09C5537A-0384-426F-9B1A-65E122D375F1}" srcOrd="0" destOrd="0" presId="urn:microsoft.com/office/officeart/2005/8/layout/hierarchy4"/>
    <dgm:cxn modelId="{6BCED65F-220E-4F2C-904C-9B8C137E570C}" type="presParOf" srcId="{09C5537A-0384-426F-9B1A-65E122D375F1}" destId="{E97D7DC4-8E07-4639-9411-22450B20CF01}" srcOrd="0" destOrd="0" presId="urn:microsoft.com/office/officeart/2005/8/layout/hierarchy4"/>
    <dgm:cxn modelId="{1AF40438-7D18-439D-8662-9289D1849C20}" type="presParOf" srcId="{09C5537A-0384-426F-9B1A-65E122D375F1}" destId="{CF8B38A6-B423-45CD-A53C-4D26264162F3}" srcOrd="1" destOrd="0" presId="urn:microsoft.com/office/officeart/2005/8/layout/hierarchy4"/>
    <dgm:cxn modelId="{EF923132-DD1C-4E97-BA64-652954A33977}" type="presParOf" srcId="{09C5537A-0384-426F-9B1A-65E122D375F1}" destId="{79E83E25-6C2C-47D4-BD82-4AAA0CA921D8}" srcOrd="2" destOrd="0" presId="urn:microsoft.com/office/officeart/2005/8/layout/hierarchy4"/>
    <dgm:cxn modelId="{8D50E687-51F5-4E54-ADE5-1BC84F464F07}" type="presParOf" srcId="{79E83E25-6C2C-47D4-BD82-4AAA0CA921D8}" destId="{19837CA8-79D3-44EE-9957-35E35D923DDC}" srcOrd="0" destOrd="0" presId="urn:microsoft.com/office/officeart/2005/8/layout/hierarchy4"/>
    <dgm:cxn modelId="{14BA45ED-9D32-493B-ABC8-2712FCB33579}" type="presParOf" srcId="{19837CA8-79D3-44EE-9957-35E35D923DDC}" destId="{605F37C1-C46E-444E-85E6-F5411D29DBB8}" srcOrd="0" destOrd="0" presId="urn:microsoft.com/office/officeart/2005/8/layout/hierarchy4"/>
    <dgm:cxn modelId="{FF3532AB-831B-4A81-83E4-582C3DADBDBE}" type="presParOf" srcId="{19837CA8-79D3-44EE-9957-35E35D923DDC}" destId="{E815F25A-375B-49CA-8EB6-B3587B02CF10}" srcOrd="1" destOrd="0" presId="urn:microsoft.com/office/officeart/2005/8/layout/hierarchy4"/>
    <dgm:cxn modelId="{3233A1D0-508C-4E7F-8BCF-01219B3D2AAB}" type="presParOf" srcId="{36AD64DB-8BBA-40A8-954B-08AD815EAF0E}" destId="{220BF51A-9780-4E03-A32C-EEE87BAFEAD7}" srcOrd="1" destOrd="0" presId="urn:microsoft.com/office/officeart/2005/8/layout/hierarchy4"/>
    <dgm:cxn modelId="{4C68F2F9-D506-43E8-A64D-1CB4C10ECAD1}" type="presParOf" srcId="{36AD64DB-8BBA-40A8-954B-08AD815EAF0E}" destId="{7C5F727C-2FF5-4997-9961-493F8C666621}" srcOrd="2" destOrd="0" presId="urn:microsoft.com/office/officeart/2005/8/layout/hierarchy4"/>
    <dgm:cxn modelId="{FBF8BC49-65B7-44AB-9A40-A326F1B4D836}" type="presParOf" srcId="{7C5F727C-2FF5-4997-9961-493F8C666621}" destId="{D3E81BB2-9127-4E44-AE2A-ED35F9C6B08F}" srcOrd="0" destOrd="0" presId="urn:microsoft.com/office/officeart/2005/8/layout/hierarchy4"/>
    <dgm:cxn modelId="{F1466401-BC3D-4414-83CB-2638CC204655}" type="presParOf" srcId="{7C5F727C-2FF5-4997-9961-493F8C666621}" destId="{10A34896-4828-426F-9E9D-DEEB7498943E}" srcOrd="1" destOrd="0" presId="urn:microsoft.com/office/officeart/2005/8/layout/hierarchy4"/>
    <dgm:cxn modelId="{697A470D-4A65-467D-B549-4CD40C4BFD5A}" type="presParOf" srcId="{7C5F727C-2FF5-4997-9961-493F8C666621}" destId="{CE745363-CC55-48D9-B1DC-B087A583E00D}" srcOrd="2" destOrd="0" presId="urn:microsoft.com/office/officeart/2005/8/layout/hierarchy4"/>
    <dgm:cxn modelId="{4A7A0612-B9C8-4AAE-A1A9-896F31F10380}" type="presParOf" srcId="{CE745363-CC55-48D9-B1DC-B087A583E00D}" destId="{A18B30B7-0C71-4BEF-BF87-122AC3E2D180}" srcOrd="0" destOrd="0" presId="urn:microsoft.com/office/officeart/2005/8/layout/hierarchy4"/>
    <dgm:cxn modelId="{7E8A9631-DE3A-413D-A5E6-FF7D942190FD}" type="presParOf" srcId="{A18B30B7-0C71-4BEF-BF87-122AC3E2D180}" destId="{38B5452B-AE5E-4FAC-ADF2-DFB43E524355}" srcOrd="0" destOrd="0" presId="urn:microsoft.com/office/officeart/2005/8/layout/hierarchy4"/>
    <dgm:cxn modelId="{1C2884F9-0B1F-4DF2-9D54-B83D716CDF54}" type="presParOf" srcId="{A18B30B7-0C71-4BEF-BF87-122AC3E2D180}" destId="{FB9F567B-4A8F-4B41-9DF5-CFB288B988A0}" srcOrd="1" destOrd="0" presId="urn:microsoft.com/office/officeart/2005/8/layout/hierarchy4"/>
    <dgm:cxn modelId="{B84BAC05-DD50-4251-B75D-3D67F523DDB1}" type="presParOf" srcId="{36AD64DB-8BBA-40A8-954B-08AD815EAF0E}" destId="{E0A10E65-D7F7-4F07-8611-56768569E4A6}" srcOrd="3" destOrd="0" presId="urn:microsoft.com/office/officeart/2005/8/layout/hierarchy4"/>
    <dgm:cxn modelId="{18723D27-77F9-48D9-8B21-AF2EA3781327}" type="presParOf" srcId="{36AD64DB-8BBA-40A8-954B-08AD815EAF0E}" destId="{204FBFCD-CA68-4D64-A250-6ECB189B6EBD}" srcOrd="4" destOrd="0" presId="urn:microsoft.com/office/officeart/2005/8/layout/hierarchy4"/>
    <dgm:cxn modelId="{8DE3EA2F-22D0-4BCD-9894-9AFFA46F70BB}" type="presParOf" srcId="{204FBFCD-CA68-4D64-A250-6ECB189B6EBD}" destId="{476E53C4-4E59-4BE6-9CDC-988B34FF696A}" srcOrd="0" destOrd="0" presId="urn:microsoft.com/office/officeart/2005/8/layout/hierarchy4"/>
    <dgm:cxn modelId="{51B5F902-5B8A-4124-936F-93C99CD6EA87}" type="presParOf" srcId="{204FBFCD-CA68-4D64-A250-6ECB189B6EBD}" destId="{E827E42A-318F-4B36-A08E-11B6CE081679}" srcOrd="1" destOrd="0" presId="urn:microsoft.com/office/officeart/2005/8/layout/hierarchy4"/>
    <dgm:cxn modelId="{E73609EE-6A1D-4DCC-8C23-CDC4B6AF91A7}" type="presParOf" srcId="{204FBFCD-CA68-4D64-A250-6ECB189B6EBD}" destId="{D745DEB0-C6C4-4C74-8F61-AB4596BC6FD6}" srcOrd="2" destOrd="0" presId="urn:microsoft.com/office/officeart/2005/8/layout/hierarchy4"/>
    <dgm:cxn modelId="{EA006143-9A57-4949-8414-336B957A7221}" type="presParOf" srcId="{D745DEB0-C6C4-4C74-8F61-AB4596BC6FD6}" destId="{73D64B3B-0FDF-445F-900A-C0AA917D2363}" srcOrd="0" destOrd="0" presId="urn:microsoft.com/office/officeart/2005/8/layout/hierarchy4"/>
    <dgm:cxn modelId="{27004DDD-FE46-49FF-BAF1-F5D5693688A8}" type="presParOf" srcId="{73D64B3B-0FDF-445F-900A-C0AA917D2363}" destId="{6F7AB0E6-5511-4F97-9695-EC736CE6B4D3}" srcOrd="0" destOrd="0" presId="urn:microsoft.com/office/officeart/2005/8/layout/hierarchy4"/>
    <dgm:cxn modelId="{77C833CE-BBFD-49F4-AF6F-20A71DD2CCC6}" type="presParOf" srcId="{73D64B3B-0FDF-445F-900A-C0AA917D2363}" destId="{DC877E05-EF06-4BA7-8E29-30673202137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C7340-A77D-4B0F-8D4B-E02DA6719B68}">
      <dsp:nvSpPr>
        <dsp:cNvPr id="0" name=""/>
        <dsp:cNvSpPr/>
      </dsp:nvSpPr>
      <dsp:spPr>
        <a:xfrm>
          <a:off x="1657807" y="0"/>
          <a:ext cx="7199984" cy="10878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Jira CSV </a:t>
          </a:r>
          <a:r>
            <a:rPr lang="de-DE" sz="1600" kern="1200" dirty="0" err="1"/>
            <a:t>export</a:t>
          </a:r>
          <a:endParaRPr lang="de-DE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Automatic</a:t>
          </a:r>
          <a:r>
            <a:rPr lang="de-DE" sz="1200" kern="1200" dirty="0"/>
            <a:t> </a:t>
          </a:r>
          <a:r>
            <a:rPr lang="de-DE" sz="1200" kern="1200" dirty="0" err="1"/>
            <a:t>export</a:t>
          </a:r>
          <a:r>
            <a:rPr lang="de-DE" sz="1200" kern="1200" dirty="0"/>
            <a:t> </a:t>
          </a:r>
          <a:r>
            <a:rPr lang="de-DE" sz="1200" kern="1200" dirty="0" err="1"/>
            <a:t>issues</a:t>
          </a:r>
          <a:r>
            <a:rPr lang="de-DE" sz="1200" kern="1200" dirty="0"/>
            <a:t> per </a:t>
          </a:r>
          <a:r>
            <a:rPr lang="de-DE" sz="1200" kern="1200" dirty="0" err="1"/>
            <a:t>pre-defined</a:t>
          </a:r>
          <a:r>
            <a:rPr lang="de-DE" sz="1200" kern="1200" dirty="0"/>
            <a:t> </a:t>
          </a:r>
          <a:r>
            <a:rPr lang="de-DE" sz="1200" kern="1200" dirty="0" err="1"/>
            <a:t>filters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Generate CSV </a:t>
          </a:r>
          <a:r>
            <a:rPr lang="de-DE" sz="1200" kern="1200" dirty="0" err="1"/>
            <a:t>data</a:t>
          </a:r>
          <a:r>
            <a:rPr lang="de-DE" sz="1200" kern="1200" dirty="0"/>
            <a:t> </a:t>
          </a:r>
          <a:r>
            <a:rPr lang="de-DE" sz="1200" kern="1200" dirty="0" err="1"/>
            <a:t>as</a:t>
          </a:r>
          <a:r>
            <a:rPr lang="de-DE" sz="1200" kern="1200" dirty="0"/>
            <a:t> </a:t>
          </a:r>
          <a:r>
            <a:rPr lang="de-DE" sz="1200" kern="1200" dirty="0" err="1"/>
            <a:t>if</a:t>
          </a:r>
          <a:r>
            <a:rPr lang="de-DE" sz="1200" kern="1200" dirty="0"/>
            <a:t> </a:t>
          </a:r>
          <a:r>
            <a:rPr lang="de-DE" sz="1200" kern="1200" dirty="0" err="1"/>
            <a:t>the</a:t>
          </a:r>
          <a:r>
            <a:rPr lang="de-DE" sz="1200" kern="1200" dirty="0"/>
            <a:t> </a:t>
          </a:r>
          <a:r>
            <a:rPr lang="de-DE" sz="1200" kern="1200" dirty="0" err="1"/>
            <a:t>user</a:t>
          </a:r>
          <a:r>
            <a:rPr lang="de-DE" sz="1200" kern="1200" dirty="0"/>
            <a:t> </a:t>
          </a:r>
          <a:r>
            <a:rPr lang="de-DE" sz="1200" kern="1200" dirty="0" err="1"/>
            <a:t>would</a:t>
          </a:r>
          <a:r>
            <a:rPr lang="de-DE" sz="1200" kern="1200" dirty="0"/>
            <a:t> </a:t>
          </a:r>
          <a:r>
            <a:rPr lang="de-DE" sz="1200" kern="1200" dirty="0" err="1"/>
            <a:t>export</a:t>
          </a:r>
          <a:r>
            <a:rPr lang="de-DE" sz="1200" kern="1200" dirty="0"/>
            <a:t> </a:t>
          </a:r>
          <a:r>
            <a:rPr lang="de-DE" sz="1200" kern="1200" dirty="0" err="1"/>
            <a:t>it</a:t>
          </a:r>
          <a:r>
            <a:rPr lang="de-DE" sz="1200" kern="1200" dirty="0"/>
            <a:t> </a:t>
          </a:r>
          <a:r>
            <a:rPr lang="de-DE" sz="1200" kern="1200" dirty="0" err="1"/>
            <a:t>from</a:t>
          </a:r>
          <a:r>
            <a:rPr lang="de-DE" sz="1200" kern="1200" dirty="0"/>
            <a:t> Jira (</a:t>
          </a:r>
          <a:r>
            <a:rPr lang="de-DE" sz="1200" kern="1200" dirty="0" err="1"/>
            <a:t>compatibility</a:t>
          </a:r>
          <a:r>
            <a:rPr lang="de-DE" sz="1200" kern="1200" dirty="0"/>
            <a:t> &amp; </a:t>
          </a:r>
          <a:r>
            <a:rPr lang="de-DE" sz="1200" kern="1200" dirty="0" err="1"/>
            <a:t>portability</a:t>
          </a:r>
          <a:r>
            <a:rPr lang="de-DE" sz="1200" kern="1200" dirty="0"/>
            <a:t>)</a:t>
          </a:r>
        </a:p>
      </dsp:txBody>
      <dsp:txXfrm>
        <a:off x="1657807" y="0"/>
        <a:ext cx="7199984" cy="1087834"/>
      </dsp:txXfrm>
    </dsp:sp>
    <dsp:sp modelId="{89C94209-CAB5-43DC-8024-138759E86617}">
      <dsp:nvSpPr>
        <dsp:cNvPr id="0" name=""/>
        <dsp:cNvSpPr/>
      </dsp:nvSpPr>
      <dsp:spPr>
        <a:xfrm rot="5400000">
          <a:off x="5077799" y="999793"/>
          <a:ext cx="360001" cy="719999"/>
        </a:xfrm>
        <a:prstGeom prst="rightArrow">
          <a:avLst>
            <a:gd name="adj1" fmla="val 60000"/>
            <a:gd name="adj2" fmla="val 50000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 rot="-5400000">
        <a:off x="5041800" y="1179792"/>
        <a:ext cx="431999" cy="252001"/>
      </dsp:txXfrm>
    </dsp:sp>
    <dsp:sp modelId="{8F678085-75A9-44F3-8C9D-0F99218C5AA6}">
      <dsp:nvSpPr>
        <dsp:cNvPr id="0" name=""/>
        <dsp:cNvSpPr/>
      </dsp:nvSpPr>
      <dsp:spPr>
        <a:xfrm>
          <a:off x="1654282" y="1631751"/>
          <a:ext cx="7207034" cy="10878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Jira CSV </a:t>
          </a:r>
          <a:r>
            <a:rPr lang="de-DE" sz="1600" kern="1200" dirty="0" err="1"/>
            <a:t>parser</a:t>
          </a:r>
          <a:r>
            <a:rPr lang="de-DE" sz="1600" kern="1200" dirty="0"/>
            <a:t>/</a:t>
          </a:r>
          <a:r>
            <a:rPr lang="de-DE" sz="1600" kern="1200" dirty="0" err="1"/>
            <a:t>converter</a:t>
          </a:r>
          <a:r>
            <a:rPr lang="de-DE" sz="1600" kern="1200" dirty="0"/>
            <a:t> </a:t>
          </a:r>
          <a:r>
            <a:rPr lang="de-DE" sz="1600" kern="1200" dirty="0" err="1"/>
            <a:t>for</a:t>
          </a:r>
          <a:r>
            <a:rPr lang="de-DE" sz="1600" kern="1200" dirty="0"/>
            <a:t> </a:t>
          </a:r>
          <a:r>
            <a:rPr lang="de-DE" sz="1600" kern="1200" dirty="0" err="1"/>
            <a:t>Redmine</a:t>
          </a:r>
          <a:endParaRPr lang="de-DE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Date and time </a:t>
          </a:r>
          <a:r>
            <a:rPr lang="de-DE" sz="1200" kern="1200" dirty="0" err="1"/>
            <a:t>data</a:t>
          </a:r>
          <a:r>
            <a:rPr lang="de-DE" sz="1200" kern="1200" dirty="0"/>
            <a:t> </a:t>
          </a:r>
          <a:r>
            <a:rPr lang="de-DE" sz="1200" kern="1200" dirty="0" err="1"/>
            <a:t>gets</a:t>
          </a:r>
          <a:r>
            <a:rPr lang="de-DE" sz="1200" kern="1200" dirty="0"/>
            <a:t> </a:t>
          </a:r>
          <a:r>
            <a:rPr lang="de-DE" sz="1200" kern="1200" dirty="0" err="1"/>
            <a:t>converted</a:t>
          </a:r>
          <a:r>
            <a:rPr lang="de-DE" sz="1200" kern="1200" dirty="0"/>
            <a:t> </a:t>
          </a:r>
          <a:r>
            <a:rPr lang="de-DE" sz="1200" kern="1200" dirty="0" err="1"/>
            <a:t>to</a:t>
          </a:r>
          <a:r>
            <a:rPr lang="de-DE" sz="1200" kern="1200" dirty="0"/>
            <a:t> </a:t>
          </a:r>
          <a:r>
            <a:rPr lang="de-DE" sz="1200" kern="1200" dirty="0" err="1"/>
            <a:t>datetime</a:t>
          </a:r>
          <a:r>
            <a:rPr lang="de-DE" sz="1200" kern="1200" dirty="0"/>
            <a:t> </a:t>
          </a:r>
          <a:r>
            <a:rPr lang="de-DE" sz="1200" kern="1200" dirty="0" err="1"/>
            <a:t>objects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Rename</a:t>
          </a:r>
          <a:r>
            <a:rPr lang="de-DE" sz="1200" kern="1200" dirty="0"/>
            <a:t> </a:t>
          </a:r>
          <a:r>
            <a:rPr lang="de-DE" sz="1200" kern="1200" dirty="0" err="1"/>
            <a:t>data</a:t>
          </a:r>
          <a:r>
            <a:rPr lang="de-DE" sz="1200" kern="1200" dirty="0"/>
            <a:t> </a:t>
          </a:r>
          <a:r>
            <a:rPr lang="de-DE" sz="1200" kern="1200" dirty="0" err="1"/>
            <a:t>fields</a:t>
          </a:r>
          <a:r>
            <a:rPr lang="de-DE" sz="1200" kern="1200" dirty="0"/>
            <a:t> </a:t>
          </a:r>
          <a:r>
            <a:rPr lang="de-DE" sz="1200" kern="1200" dirty="0" err="1"/>
            <a:t>to</a:t>
          </a:r>
          <a:r>
            <a:rPr lang="de-DE" sz="1200" kern="1200" dirty="0"/>
            <a:t> match </a:t>
          </a:r>
          <a:r>
            <a:rPr lang="de-DE" sz="1200" kern="1200" dirty="0" err="1"/>
            <a:t>Redmine</a:t>
          </a:r>
          <a:r>
            <a:rPr lang="de-DE" sz="1200" kern="1200" dirty="0"/>
            <a:t> </a:t>
          </a:r>
          <a:r>
            <a:rPr lang="de-DE" sz="1200" kern="1200" dirty="0" err="1"/>
            <a:t>names</a:t>
          </a:r>
          <a:r>
            <a:rPr lang="de-DE" sz="1200" kern="1200" dirty="0"/>
            <a:t> (e.g. „Summary“ </a:t>
          </a:r>
          <a:r>
            <a:rPr lang="de-DE" sz="1200" kern="1200" dirty="0" err="1"/>
            <a:t>from</a:t>
          </a:r>
          <a:r>
            <a:rPr lang="de-DE" sz="1200" kern="1200" dirty="0"/>
            <a:t> Jira </a:t>
          </a:r>
          <a:r>
            <a:rPr lang="de-DE" sz="1200" kern="1200" dirty="0">
              <a:sym typeface="Wingdings" panose="05000000000000000000" pitchFamily="2" charset="2"/>
            </a:rPr>
            <a:t> „</a:t>
          </a:r>
          <a:r>
            <a:rPr lang="de-DE" sz="1200" kern="1200" dirty="0" err="1">
              <a:sym typeface="Wingdings" panose="05000000000000000000" pitchFamily="2" charset="2"/>
            </a:rPr>
            <a:t>subject</a:t>
          </a:r>
          <a:r>
            <a:rPr lang="de-DE" sz="1200" kern="1200" dirty="0">
              <a:sym typeface="Wingdings" panose="05000000000000000000" pitchFamily="2" charset="2"/>
            </a:rPr>
            <a:t>“ in </a:t>
          </a:r>
          <a:r>
            <a:rPr lang="de-DE" sz="1200" kern="1200" dirty="0" err="1">
              <a:sym typeface="Wingdings" panose="05000000000000000000" pitchFamily="2" charset="2"/>
            </a:rPr>
            <a:t>Redmine</a:t>
          </a:r>
          <a:r>
            <a:rPr lang="de-DE" sz="1200" kern="1200" dirty="0">
              <a:sym typeface="Wingdings" panose="05000000000000000000" pitchFamily="2" charset="2"/>
            </a:rPr>
            <a:t>)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Replace</a:t>
          </a:r>
          <a:r>
            <a:rPr lang="de-DE" sz="1200" kern="1200" dirty="0"/>
            <a:t> </a:t>
          </a:r>
          <a:r>
            <a:rPr lang="de-DE" sz="1200" kern="1200" dirty="0" err="1"/>
            <a:t>data</a:t>
          </a:r>
          <a:r>
            <a:rPr lang="de-DE" sz="1200" kern="1200" dirty="0"/>
            <a:t> (e.g. </a:t>
          </a:r>
          <a:r>
            <a:rPr lang="de-DE" sz="1200" kern="1200" dirty="0" err="1"/>
            <a:t>some</a:t>
          </a:r>
          <a:r>
            <a:rPr lang="de-DE" sz="1200" kern="1200" dirty="0"/>
            <a:t> </a:t>
          </a:r>
          <a:r>
            <a:rPr lang="de-DE" sz="1200" kern="1200" dirty="0" err="1"/>
            <a:t>usernames</a:t>
          </a:r>
          <a:r>
            <a:rPr lang="de-DE" sz="1200" kern="1200" dirty="0"/>
            <a:t> </a:t>
          </a:r>
          <a:r>
            <a:rPr lang="de-DE" sz="1200" kern="1200" dirty="0" err="1"/>
            <a:t>are</a:t>
          </a:r>
          <a:r>
            <a:rPr lang="de-DE" sz="1200" kern="1200" dirty="0"/>
            <a:t> different in Jira and </a:t>
          </a:r>
          <a:r>
            <a:rPr lang="de-DE" sz="1200" kern="1200" dirty="0" err="1"/>
            <a:t>Redmine</a:t>
          </a:r>
          <a:r>
            <a:rPr lang="de-DE" sz="1200" kern="1200" dirty="0"/>
            <a:t>)</a:t>
          </a:r>
        </a:p>
      </dsp:txBody>
      <dsp:txXfrm>
        <a:off x="1654282" y="1631751"/>
        <a:ext cx="7207034" cy="1087834"/>
      </dsp:txXfrm>
    </dsp:sp>
    <dsp:sp modelId="{B169088D-ADEB-43EA-8F5A-12784FB000EC}">
      <dsp:nvSpPr>
        <dsp:cNvPr id="0" name=""/>
        <dsp:cNvSpPr/>
      </dsp:nvSpPr>
      <dsp:spPr>
        <a:xfrm rot="5400000">
          <a:off x="5077799" y="2631545"/>
          <a:ext cx="360001" cy="719999"/>
        </a:xfrm>
        <a:prstGeom prst="rightArrow">
          <a:avLst>
            <a:gd name="adj1" fmla="val 60000"/>
            <a:gd name="adj2" fmla="val 50000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 rot="-5400000">
        <a:off x="5041800" y="2811544"/>
        <a:ext cx="431999" cy="252001"/>
      </dsp:txXfrm>
    </dsp:sp>
    <dsp:sp modelId="{1F3B595B-324C-4E95-A440-D1B616483DC4}">
      <dsp:nvSpPr>
        <dsp:cNvPr id="0" name=""/>
        <dsp:cNvSpPr/>
      </dsp:nvSpPr>
      <dsp:spPr>
        <a:xfrm>
          <a:off x="1654282" y="3263503"/>
          <a:ext cx="7207034" cy="10878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Redmine</a:t>
          </a:r>
          <a:r>
            <a:rPr lang="de-DE" sz="1600" kern="1200" dirty="0"/>
            <a:t> CSV </a:t>
          </a:r>
          <a:r>
            <a:rPr lang="de-DE" sz="1600" kern="1200" dirty="0" err="1"/>
            <a:t>import</a:t>
          </a:r>
          <a:endParaRPr lang="de-DE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Synchronize</a:t>
          </a:r>
          <a:r>
            <a:rPr lang="de-DE" sz="1200" kern="1200" dirty="0"/>
            <a:t> </a:t>
          </a:r>
          <a:r>
            <a:rPr lang="de-DE" sz="1200" kern="1200" dirty="0" err="1"/>
            <a:t>data</a:t>
          </a:r>
          <a:r>
            <a:rPr lang="de-DE" sz="1200" kern="1200" dirty="0"/>
            <a:t> </a:t>
          </a:r>
          <a:r>
            <a:rPr lang="de-DE" sz="1200" kern="1200" dirty="0" err="1"/>
            <a:t>to</a:t>
          </a:r>
          <a:r>
            <a:rPr lang="de-DE" sz="1200" kern="1200" dirty="0"/>
            <a:t> </a:t>
          </a:r>
          <a:r>
            <a:rPr lang="de-DE" sz="1200" kern="1200" dirty="0" err="1"/>
            <a:t>existing</a:t>
          </a:r>
          <a:r>
            <a:rPr lang="de-DE" sz="1200" kern="1200" dirty="0"/>
            <a:t> </a:t>
          </a:r>
          <a:r>
            <a:rPr lang="de-DE" sz="1200" kern="1200" dirty="0" err="1"/>
            <a:t>Redmine</a:t>
          </a:r>
          <a:r>
            <a:rPr lang="de-DE" sz="1200" kern="1200" dirty="0"/>
            <a:t> </a:t>
          </a:r>
          <a:r>
            <a:rPr lang="de-DE" sz="1200" kern="1200" dirty="0" err="1"/>
            <a:t>tickets</a:t>
          </a:r>
          <a:r>
            <a:rPr lang="de-DE" sz="1200" kern="1200" dirty="0"/>
            <a:t> </a:t>
          </a:r>
          <a:r>
            <a:rPr lang="de-DE" sz="1200" kern="1200" dirty="0" err="1"/>
            <a:t>based</a:t>
          </a:r>
          <a:r>
            <a:rPr lang="de-DE" sz="1200" kern="1200" dirty="0"/>
            <a:t> on </a:t>
          </a:r>
          <a:r>
            <a:rPr lang="de-DE" sz="1200" kern="1200" dirty="0" err="1"/>
            <a:t>the</a:t>
          </a:r>
          <a:r>
            <a:rPr lang="de-DE" sz="1200" kern="1200" dirty="0"/>
            <a:t> Jira </a:t>
          </a:r>
          <a:r>
            <a:rPr lang="de-DE" sz="1200" kern="1200" dirty="0" err="1"/>
            <a:t>key</a:t>
          </a:r>
          <a:r>
            <a:rPr lang="de-DE" sz="1200" kern="1200" dirty="0"/>
            <a:t> (Custom </a:t>
          </a:r>
          <a:r>
            <a:rPr lang="de-DE" sz="1200" kern="1200" dirty="0" err="1"/>
            <a:t>field</a:t>
          </a:r>
          <a:r>
            <a:rPr lang="de-DE" sz="1200" kern="1200" dirty="0"/>
            <a:t> in </a:t>
          </a:r>
          <a:r>
            <a:rPr lang="de-DE" sz="1200" kern="1200" dirty="0" err="1"/>
            <a:t>Redmine</a:t>
          </a:r>
          <a:r>
            <a:rPr lang="de-DE" sz="1200" kern="1200" dirty="0"/>
            <a:t>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Create non-</a:t>
          </a:r>
          <a:r>
            <a:rPr lang="de-DE" sz="1200" kern="1200" dirty="0" err="1"/>
            <a:t>existing</a:t>
          </a:r>
          <a:r>
            <a:rPr lang="de-DE" sz="1200" kern="1200" dirty="0"/>
            <a:t> </a:t>
          </a:r>
          <a:r>
            <a:rPr lang="de-DE" sz="1200" kern="1200" dirty="0" err="1"/>
            <a:t>Redmine</a:t>
          </a:r>
          <a:r>
            <a:rPr lang="de-DE" sz="1200" kern="1200" dirty="0"/>
            <a:t> </a:t>
          </a:r>
          <a:r>
            <a:rPr lang="de-DE" sz="1200" kern="1200" dirty="0" err="1"/>
            <a:t>issues</a:t>
          </a:r>
          <a:r>
            <a:rPr lang="de-DE" sz="1200" kern="1200" dirty="0"/>
            <a:t> on </a:t>
          </a:r>
          <a:r>
            <a:rPr lang="de-DE" sz="1200" kern="1200" dirty="0" err="1"/>
            <a:t>the</a:t>
          </a:r>
          <a:r>
            <a:rPr lang="de-DE" sz="1200" kern="1200" dirty="0"/>
            <a:t> </a:t>
          </a:r>
          <a:r>
            <a:rPr lang="de-DE" sz="1200" kern="1200" dirty="0" err="1"/>
            <a:t>fly</a:t>
          </a:r>
          <a:r>
            <a:rPr lang="de-DE" sz="1200" kern="1200" dirty="0"/>
            <a:t> and </a:t>
          </a:r>
          <a:r>
            <a:rPr lang="de-DE" sz="1200" kern="1200" dirty="0" err="1"/>
            <a:t>populate</a:t>
          </a:r>
          <a:r>
            <a:rPr lang="de-DE" sz="1200" kern="1200" dirty="0"/>
            <a:t> </a:t>
          </a:r>
          <a:r>
            <a:rPr lang="de-DE" sz="1200" kern="1200" dirty="0" err="1"/>
            <a:t>them</a:t>
          </a:r>
          <a:r>
            <a:rPr lang="de-DE" sz="1200" kern="1200" dirty="0"/>
            <a:t> </a:t>
          </a:r>
          <a:r>
            <a:rPr lang="de-DE" sz="1200" kern="1200" dirty="0" err="1"/>
            <a:t>with</a:t>
          </a:r>
          <a:r>
            <a:rPr lang="de-DE" sz="1200" kern="1200" dirty="0"/>
            <a:t> </a:t>
          </a:r>
          <a:r>
            <a:rPr lang="de-DE" sz="1200" kern="1200" dirty="0" err="1"/>
            <a:t>the</a:t>
          </a:r>
          <a:r>
            <a:rPr lang="de-DE" sz="1200" kern="1200" dirty="0"/>
            <a:t> Jira </a:t>
          </a:r>
          <a:r>
            <a:rPr lang="de-DE" sz="1200" kern="1200" dirty="0" err="1"/>
            <a:t>data</a:t>
          </a:r>
          <a:endParaRPr lang="de-DE" sz="1200" kern="1200" dirty="0"/>
        </a:p>
      </dsp:txBody>
      <dsp:txXfrm>
        <a:off x="1654282" y="3263503"/>
        <a:ext cx="7207034" cy="108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9F945-D608-4DF2-ACFA-8B5BA97C4D3A}">
      <dsp:nvSpPr>
        <dsp:cNvPr id="0" name=""/>
        <dsp:cNvSpPr/>
      </dsp:nvSpPr>
      <dsp:spPr>
        <a:xfrm>
          <a:off x="7784" y="0"/>
          <a:ext cx="3147491" cy="12346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Accessible</a:t>
          </a:r>
          <a:r>
            <a:rPr lang="de-DE" sz="1800" kern="1200" dirty="0"/>
            <a:t> via REST API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hlinkClick xmlns:r="http://schemas.openxmlformats.org/officeDocument/2006/relationships" r:id="rId1"/>
            </a:rPr>
            <a:t>https://github.com/pycontribs/jira</a:t>
          </a:r>
          <a:endParaRPr lang="de-DE" sz="14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hlinkClick xmlns:r="http://schemas.openxmlformats.org/officeDocument/2006/relationships" r:id="rId2"/>
            </a:rPr>
            <a:t>https://jira.readthedocs.io/en/master</a:t>
          </a:r>
          <a:endParaRPr lang="de-DE" sz="14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dirty="0"/>
        </a:p>
      </dsp:txBody>
      <dsp:txXfrm>
        <a:off x="7784" y="0"/>
        <a:ext cx="3147491" cy="1234657"/>
      </dsp:txXfrm>
    </dsp:sp>
    <dsp:sp modelId="{A455B318-148E-4E0B-A07F-0610625CA85F}">
      <dsp:nvSpPr>
        <dsp:cNvPr id="0" name=""/>
        <dsp:cNvSpPr/>
      </dsp:nvSpPr>
      <dsp:spPr>
        <a:xfrm>
          <a:off x="3684054" y="0"/>
          <a:ext cx="3147491" cy="12346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Executable</a:t>
          </a:r>
          <a:r>
            <a:rPr lang="de-DE" sz="1800" kern="1200" dirty="0"/>
            <a:t> / Python </a:t>
          </a:r>
          <a:r>
            <a:rPr lang="de-DE" sz="1800" kern="1200" dirty="0" err="1"/>
            <a:t>script</a:t>
          </a:r>
          <a:endParaRPr lang="de-DE" sz="1800" kern="1200" dirty="0"/>
        </a:p>
      </dsp:txBody>
      <dsp:txXfrm>
        <a:off x="3684054" y="0"/>
        <a:ext cx="3147491" cy="1234657"/>
      </dsp:txXfrm>
    </dsp:sp>
    <dsp:sp modelId="{99EA330B-7225-48B3-B981-0AD07721DABF}">
      <dsp:nvSpPr>
        <dsp:cNvPr id="0" name=""/>
        <dsp:cNvSpPr/>
      </dsp:nvSpPr>
      <dsp:spPr>
        <a:xfrm>
          <a:off x="7360324" y="0"/>
          <a:ext cx="3147491" cy="12346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Accessible</a:t>
          </a:r>
          <a:r>
            <a:rPr lang="de-DE" sz="1800" kern="1200" dirty="0"/>
            <a:t> via REST API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hlinkClick xmlns:r="http://schemas.openxmlformats.org/officeDocument/2006/relationships" r:id="rId3"/>
            </a:rPr>
            <a:t>https://github.com/maxtepkeev/python-redmine</a:t>
          </a:r>
          <a:endParaRPr lang="de-DE" sz="1400" kern="1200" dirty="0">
            <a:hlinkClick xmlns:r="http://schemas.openxmlformats.org/officeDocument/2006/relationships" r:id="rId4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hlinkClick xmlns:r="http://schemas.openxmlformats.org/officeDocument/2006/relationships" r:id="rId4"/>
            </a:rPr>
            <a:t>https://python-redmine.com/</a:t>
          </a:r>
          <a:endParaRPr lang="de-DE" sz="1400" kern="1200" dirty="0"/>
        </a:p>
      </dsp:txBody>
      <dsp:txXfrm>
        <a:off x="7360324" y="0"/>
        <a:ext cx="3147491" cy="12346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CBCC2-1005-43EC-B5C5-FD127872C8C2}">
      <dsp:nvSpPr>
        <dsp:cNvPr id="0" name=""/>
        <dsp:cNvSpPr/>
      </dsp:nvSpPr>
      <dsp:spPr>
        <a:xfrm rot="5400000">
          <a:off x="6872275" y="-3015881"/>
          <a:ext cx="556665" cy="672998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/>
            <a:t>Configuration file for defining Jira and Redmine parameters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/>
            <a:t>Contains the pre-defined filters for the Jira CSV export</a:t>
          </a:r>
        </a:p>
      </dsp:txBody>
      <dsp:txXfrm rot="-5400000">
        <a:off x="3785616" y="70778"/>
        <a:ext cx="6729984" cy="556665"/>
      </dsp:txXfrm>
    </dsp:sp>
    <dsp:sp modelId="{8C72AA1D-658A-4D0A-9D12-5A28733B6EFC}">
      <dsp:nvSpPr>
        <dsp:cNvPr id="0" name=""/>
        <dsp:cNvSpPr/>
      </dsp:nvSpPr>
      <dsp:spPr>
        <a:xfrm>
          <a:off x="0" y="1195"/>
          <a:ext cx="3785616" cy="6958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 err="1"/>
            <a:t>config.json</a:t>
          </a:r>
          <a:endParaRPr lang="de-DE" sz="3900" kern="1200" dirty="0"/>
        </a:p>
      </dsp:txBody>
      <dsp:txXfrm>
        <a:off x="0" y="1195"/>
        <a:ext cx="3785616" cy="695831"/>
      </dsp:txXfrm>
    </dsp:sp>
    <dsp:sp modelId="{EB689E31-ABB0-4FBD-BE8D-7395A08A5F01}">
      <dsp:nvSpPr>
        <dsp:cNvPr id="0" name=""/>
        <dsp:cNvSpPr/>
      </dsp:nvSpPr>
      <dsp:spPr>
        <a:xfrm rot="5400000">
          <a:off x="6872275" y="-2285257"/>
          <a:ext cx="556665" cy="672998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 Save </a:t>
          </a:r>
          <a:r>
            <a:rPr lang="de-DE" sz="1600" kern="1200" dirty="0" err="1"/>
            <a:t>user</a:t>
          </a:r>
          <a:r>
            <a:rPr lang="de-DE" sz="1600" kern="1200" dirty="0"/>
            <a:t> </a:t>
          </a:r>
          <a:r>
            <a:rPr lang="de-DE" sz="1600" kern="1200" dirty="0" err="1"/>
            <a:t>credentials</a:t>
          </a:r>
          <a:r>
            <a:rPr lang="de-DE" sz="1600" kern="1200" dirty="0"/>
            <a:t> </a:t>
          </a:r>
          <a:r>
            <a:rPr lang="de-DE" sz="1600" kern="1200" dirty="0" err="1"/>
            <a:t>for</a:t>
          </a:r>
          <a:r>
            <a:rPr lang="de-DE" sz="1600" kern="1200" dirty="0"/>
            <a:t> </a:t>
          </a:r>
          <a:r>
            <a:rPr lang="de-DE" sz="1600" kern="1200" dirty="0" err="1"/>
            <a:t>unattended</a:t>
          </a:r>
          <a:r>
            <a:rPr lang="de-DE" sz="1600" kern="1200" dirty="0"/>
            <a:t> </a:t>
          </a:r>
          <a:r>
            <a:rPr lang="de-DE" sz="1600" kern="1200" dirty="0" err="1"/>
            <a:t>usage</a:t>
          </a:r>
          <a:endParaRPr lang="de-DE" sz="1600" kern="1200" dirty="0"/>
        </a:p>
      </dsp:txBody>
      <dsp:txXfrm rot="-5400000">
        <a:off x="3785616" y="801402"/>
        <a:ext cx="6729984" cy="556665"/>
      </dsp:txXfrm>
    </dsp:sp>
    <dsp:sp modelId="{44E67F1F-D3FF-4D40-9536-81A6FCC932A7}">
      <dsp:nvSpPr>
        <dsp:cNvPr id="0" name=""/>
        <dsp:cNvSpPr/>
      </dsp:nvSpPr>
      <dsp:spPr>
        <a:xfrm>
          <a:off x="0" y="731818"/>
          <a:ext cx="3785616" cy="6958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 err="1"/>
            <a:t>auth_helper</a:t>
          </a:r>
          <a:endParaRPr lang="de-DE" sz="3900" kern="1200" dirty="0"/>
        </a:p>
      </dsp:txBody>
      <dsp:txXfrm>
        <a:off x="0" y="731818"/>
        <a:ext cx="3785616" cy="695831"/>
      </dsp:txXfrm>
    </dsp:sp>
    <dsp:sp modelId="{A12DA97A-E8CA-46C2-8002-B12A735FC8C7}">
      <dsp:nvSpPr>
        <dsp:cNvPr id="0" name=""/>
        <dsp:cNvSpPr/>
      </dsp:nvSpPr>
      <dsp:spPr>
        <a:xfrm rot="5400000">
          <a:off x="6872275" y="-1554634"/>
          <a:ext cx="556665" cy="672998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Get</a:t>
          </a:r>
          <a:r>
            <a:rPr lang="de-DE" sz="1600" kern="1200" dirty="0"/>
            <a:t> Jira CSV </a:t>
          </a:r>
          <a:r>
            <a:rPr lang="de-DE" sz="1600" kern="1200" dirty="0" err="1"/>
            <a:t>data</a:t>
          </a:r>
          <a:r>
            <a:rPr lang="de-DE" sz="1600" kern="1200" dirty="0"/>
            <a:t> </a:t>
          </a:r>
          <a:r>
            <a:rPr lang="de-DE" sz="1600" kern="1200" dirty="0" err="1"/>
            <a:t>from</a:t>
          </a:r>
          <a:r>
            <a:rPr lang="de-DE" sz="1600" kern="1200" dirty="0"/>
            <a:t> JQL </a:t>
          </a:r>
          <a:r>
            <a:rPr lang="de-DE" sz="1600" kern="1200" dirty="0" err="1"/>
            <a:t>filter</a:t>
          </a:r>
          <a:endParaRPr lang="de-DE" sz="1600" kern="1200" dirty="0"/>
        </a:p>
      </dsp:txBody>
      <dsp:txXfrm rot="-5400000">
        <a:off x="3785616" y="1532025"/>
        <a:ext cx="6729984" cy="556665"/>
      </dsp:txXfrm>
    </dsp:sp>
    <dsp:sp modelId="{F0333052-CC1E-4299-9F74-4C1D7E19A03E}">
      <dsp:nvSpPr>
        <dsp:cNvPr id="0" name=""/>
        <dsp:cNvSpPr/>
      </dsp:nvSpPr>
      <dsp:spPr>
        <a:xfrm>
          <a:off x="0" y="1462441"/>
          <a:ext cx="3785616" cy="6958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 err="1"/>
            <a:t>jiraconnector</a:t>
          </a:r>
          <a:endParaRPr lang="de-DE" sz="3900" kern="1200" dirty="0"/>
        </a:p>
      </dsp:txBody>
      <dsp:txXfrm>
        <a:off x="0" y="1462441"/>
        <a:ext cx="3785616" cy="695831"/>
      </dsp:txXfrm>
    </dsp:sp>
    <dsp:sp modelId="{E7C62BD8-44BC-41A8-B2F3-46EC705E3E30}">
      <dsp:nvSpPr>
        <dsp:cNvPr id="0" name=""/>
        <dsp:cNvSpPr/>
      </dsp:nvSpPr>
      <dsp:spPr>
        <a:xfrm rot="5400000">
          <a:off x="6872275" y="-824011"/>
          <a:ext cx="556665" cy="672998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Prepare</a:t>
          </a:r>
          <a:r>
            <a:rPr lang="de-DE" sz="1600" kern="1200" dirty="0"/>
            <a:t> Jira CSV </a:t>
          </a:r>
          <a:r>
            <a:rPr lang="de-DE" sz="1600" kern="1200" dirty="0" err="1"/>
            <a:t>data</a:t>
          </a:r>
          <a:r>
            <a:rPr lang="de-DE" sz="1600" kern="1200" dirty="0"/>
            <a:t> </a:t>
          </a:r>
          <a:r>
            <a:rPr lang="de-DE" sz="1600" kern="1200" dirty="0" err="1"/>
            <a:t>for</a:t>
          </a:r>
          <a:r>
            <a:rPr lang="de-DE" sz="1600" kern="1200" dirty="0"/>
            <a:t> </a:t>
          </a:r>
          <a:r>
            <a:rPr lang="de-DE" sz="1600" kern="1200" dirty="0" err="1"/>
            <a:t>further</a:t>
          </a:r>
          <a:r>
            <a:rPr lang="de-DE" sz="1600" kern="1200" dirty="0"/>
            <a:t> </a:t>
          </a:r>
          <a:r>
            <a:rPr lang="de-DE" sz="1600" kern="1200" dirty="0" err="1"/>
            <a:t>usage</a:t>
          </a:r>
          <a:endParaRPr lang="de-DE" sz="1600" kern="1200" dirty="0"/>
        </a:p>
      </dsp:txBody>
      <dsp:txXfrm rot="-5400000">
        <a:off x="3785616" y="2262648"/>
        <a:ext cx="6729984" cy="556665"/>
      </dsp:txXfrm>
    </dsp:sp>
    <dsp:sp modelId="{CB0B8B26-FCFD-4B41-9113-EDBA00AEB478}">
      <dsp:nvSpPr>
        <dsp:cNvPr id="0" name=""/>
        <dsp:cNvSpPr/>
      </dsp:nvSpPr>
      <dsp:spPr>
        <a:xfrm>
          <a:off x="0" y="2193064"/>
          <a:ext cx="3785616" cy="6958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 err="1"/>
            <a:t>jiracsvparser</a:t>
          </a:r>
          <a:endParaRPr lang="de-DE" sz="3900" kern="1200" dirty="0"/>
        </a:p>
      </dsp:txBody>
      <dsp:txXfrm>
        <a:off x="0" y="2193064"/>
        <a:ext cx="3785616" cy="695831"/>
      </dsp:txXfrm>
    </dsp:sp>
    <dsp:sp modelId="{8A53B9C5-6A25-47A7-A196-3EC41524C258}">
      <dsp:nvSpPr>
        <dsp:cNvPr id="0" name=""/>
        <dsp:cNvSpPr/>
      </dsp:nvSpPr>
      <dsp:spPr>
        <a:xfrm rot="5400000">
          <a:off x="6872275" y="-93388"/>
          <a:ext cx="556665" cy="672998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Does</a:t>
          </a:r>
          <a:r>
            <a:rPr lang="de-DE" sz="1600" kern="1200" dirty="0"/>
            <a:t> </a:t>
          </a:r>
          <a:r>
            <a:rPr lang="de-DE" sz="1600" kern="1200" dirty="0" err="1"/>
            <a:t>the</a:t>
          </a:r>
          <a:r>
            <a:rPr lang="de-DE" sz="1600" kern="1200" dirty="0"/>
            <a:t> heavy </a:t>
          </a:r>
          <a:r>
            <a:rPr lang="de-DE" sz="1600" kern="1200" dirty="0" err="1"/>
            <a:t>lifting</a:t>
          </a:r>
          <a:r>
            <a:rPr lang="de-DE" sz="1600" kern="1200" dirty="0"/>
            <a:t> </a:t>
          </a:r>
          <a:r>
            <a:rPr lang="de-DE" sz="1600" kern="1200" dirty="0" err="1"/>
            <a:t>to</a:t>
          </a:r>
          <a:r>
            <a:rPr lang="de-DE" sz="1600" kern="1200" dirty="0"/>
            <a:t> </a:t>
          </a:r>
          <a:r>
            <a:rPr lang="de-DE" sz="1600" kern="1200" dirty="0" err="1"/>
            <a:t>get</a:t>
          </a:r>
          <a:r>
            <a:rPr lang="de-DE" sz="1600" kern="1200" dirty="0"/>
            <a:t> </a:t>
          </a:r>
          <a:r>
            <a:rPr lang="de-DE" sz="1600" kern="1200" dirty="0" err="1"/>
            <a:t>the</a:t>
          </a:r>
          <a:r>
            <a:rPr lang="de-DE" sz="1600" kern="1200" dirty="0"/>
            <a:t> CSV </a:t>
          </a:r>
          <a:r>
            <a:rPr lang="de-DE" sz="1600" kern="1200" dirty="0" err="1"/>
            <a:t>data</a:t>
          </a:r>
          <a:r>
            <a:rPr lang="de-DE" sz="1600" kern="1200" dirty="0"/>
            <a:t> </a:t>
          </a:r>
          <a:r>
            <a:rPr lang="de-DE" sz="1600" kern="1200" dirty="0" err="1"/>
            <a:t>into</a:t>
          </a:r>
          <a:r>
            <a:rPr lang="de-DE" sz="1600" kern="1200" dirty="0"/>
            <a:t> </a:t>
          </a:r>
          <a:r>
            <a:rPr lang="de-DE" sz="1600" kern="1200" dirty="0" err="1"/>
            <a:t>Redmine</a:t>
          </a:r>
          <a:endParaRPr lang="de-DE" sz="1600" kern="1200" dirty="0"/>
        </a:p>
      </dsp:txBody>
      <dsp:txXfrm rot="-5400000">
        <a:off x="3785616" y="2993271"/>
        <a:ext cx="6729984" cy="556665"/>
      </dsp:txXfrm>
    </dsp:sp>
    <dsp:sp modelId="{9EBB8A43-CFA3-4F4B-A9B0-43F6E8F283FE}">
      <dsp:nvSpPr>
        <dsp:cNvPr id="0" name=""/>
        <dsp:cNvSpPr/>
      </dsp:nvSpPr>
      <dsp:spPr>
        <a:xfrm>
          <a:off x="0" y="2923688"/>
          <a:ext cx="3785616" cy="6958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 err="1"/>
            <a:t>csvtoredmine</a:t>
          </a:r>
          <a:endParaRPr lang="de-DE" sz="3900" kern="1200" dirty="0"/>
        </a:p>
      </dsp:txBody>
      <dsp:txXfrm>
        <a:off x="0" y="2923688"/>
        <a:ext cx="3785616" cy="695831"/>
      </dsp:txXfrm>
    </dsp:sp>
    <dsp:sp modelId="{CC33485D-FAB0-4FE1-B9EC-3CDFC4F6D5BE}">
      <dsp:nvSpPr>
        <dsp:cNvPr id="0" name=""/>
        <dsp:cNvSpPr/>
      </dsp:nvSpPr>
      <dsp:spPr>
        <a:xfrm rot="5400000">
          <a:off x="6872275" y="637235"/>
          <a:ext cx="556665" cy="672998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Executable</a:t>
          </a:r>
          <a:r>
            <a:rPr lang="de-DE" sz="1600" kern="1200" dirty="0"/>
            <a:t> </a:t>
          </a:r>
          <a:r>
            <a:rPr lang="de-DE" sz="1600" kern="1200" dirty="0" err="1"/>
            <a:t>which</a:t>
          </a:r>
          <a:r>
            <a:rPr lang="de-DE" sz="1600" kern="1200" dirty="0"/>
            <a:t> </a:t>
          </a:r>
          <a:r>
            <a:rPr lang="de-DE" sz="1600" kern="1200" dirty="0" err="1"/>
            <a:t>can</a:t>
          </a:r>
          <a:r>
            <a:rPr lang="de-DE" sz="1600" kern="1200" dirty="0"/>
            <a:t> </a:t>
          </a:r>
          <a:r>
            <a:rPr lang="de-DE" sz="1600" kern="1200" dirty="0" err="1"/>
            <a:t>be</a:t>
          </a:r>
          <a:r>
            <a:rPr lang="de-DE" sz="1600" kern="1200" dirty="0"/>
            <a:t> </a:t>
          </a:r>
          <a:r>
            <a:rPr lang="de-DE" sz="1600" kern="1200" dirty="0" err="1"/>
            <a:t>scheduled</a:t>
          </a:r>
          <a:r>
            <a:rPr lang="de-DE" sz="1600" kern="1200" dirty="0"/>
            <a:t> </a:t>
          </a:r>
          <a:r>
            <a:rPr lang="de-DE" sz="1600" kern="1200" dirty="0" err="1"/>
            <a:t>to</a:t>
          </a:r>
          <a:r>
            <a:rPr lang="de-DE" sz="1600" kern="1200" dirty="0"/>
            <a:t> </a:t>
          </a:r>
          <a:r>
            <a:rPr lang="de-DE" sz="1600" kern="1200" dirty="0" err="1"/>
            <a:t>run</a:t>
          </a:r>
          <a:r>
            <a:rPr lang="de-DE" sz="1600" kern="1200" dirty="0"/>
            <a:t> </a:t>
          </a:r>
          <a:r>
            <a:rPr lang="de-DE" sz="1600" kern="1200" dirty="0" err="1"/>
            <a:t>every</a:t>
          </a:r>
          <a:r>
            <a:rPr lang="de-DE" sz="1600" kern="1200" dirty="0"/>
            <a:t> </a:t>
          </a:r>
          <a:r>
            <a:rPr lang="de-DE" sz="1600" kern="1200" dirty="0" err="1"/>
            <a:t>hour</a:t>
          </a:r>
          <a:r>
            <a:rPr lang="de-DE" sz="1600" kern="1200" dirty="0"/>
            <a:t>/</a:t>
          </a:r>
          <a:r>
            <a:rPr lang="de-DE" sz="1600" kern="1200" dirty="0" err="1"/>
            <a:t>day</a:t>
          </a:r>
          <a:r>
            <a:rPr lang="de-DE" sz="1600" kern="1200" dirty="0"/>
            <a:t>/</a:t>
          </a:r>
          <a:r>
            <a:rPr lang="de-DE" sz="1600" kern="1200" dirty="0" err="1"/>
            <a:t>week</a:t>
          </a:r>
          <a:r>
            <a:rPr lang="de-DE" sz="1600" kern="1200" dirty="0"/>
            <a:t> </a:t>
          </a:r>
          <a:r>
            <a:rPr lang="de-DE" sz="1600" kern="1200" dirty="0" err="1"/>
            <a:t>using</a:t>
          </a:r>
          <a:r>
            <a:rPr lang="de-DE" sz="1600" kern="1200" dirty="0"/>
            <a:t> Windows </a:t>
          </a:r>
          <a:r>
            <a:rPr lang="de-DE" sz="1600" kern="1200" dirty="0" err="1"/>
            <a:t>task</a:t>
          </a:r>
          <a:r>
            <a:rPr lang="de-DE" sz="1600" kern="1200" dirty="0"/>
            <a:t> </a:t>
          </a:r>
          <a:r>
            <a:rPr lang="de-DE" sz="1600" kern="1200" dirty="0" err="1"/>
            <a:t>scheduler</a:t>
          </a:r>
          <a:endParaRPr lang="de-DE" sz="1600" kern="1200" dirty="0"/>
        </a:p>
      </dsp:txBody>
      <dsp:txXfrm rot="-5400000">
        <a:off x="3785616" y="3723894"/>
        <a:ext cx="6729984" cy="556665"/>
      </dsp:txXfrm>
    </dsp:sp>
    <dsp:sp modelId="{F553A975-A1BC-4934-92CB-5DF638C0DD52}">
      <dsp:nvSpPr>
        <dsp:cNvPr id="0" name=""/>
        <dsp:cNvSpPr/>
      </dsp:nvSpPr>
      <dsp:spPr>
        <a:xfrm>
          <a:off x="0" y="3654311"/>
          <a:ext cx="3785616" cy="6958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 err="1"/>
            <a:t>jirator</a:t>
          </a:r>
          <a:endParaRPr lang="de-DE" sz="3900" kern="1200" dirty="0"/>
        </a:p>
      </dsp:txBody>
      <dsp:txXfrm>
        <a:off x="0" y="3654311"/>
        <a:ext cx="3785616" cy="6958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D7DC4-8E07-4639-9411-22450B20CF01}">
      <dsp:nvSpPr>
        <dsp:cNvPr id="0" name=""/>
        <dsp:cNvSpPr/>
      </dsp:nvSpPr>
      <dsp:spPr>
        <a:xfrm>
          <a:off x="7784" y="230"/>
          <a:ext cx="3147491" cy="20375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 err="1"/>
            <a:t>batch</a:t>
          </a:r>
          <a:endParaRPr lang="de-DE" sz="6500" kern="1200" dirty="0"/>
        </a:p>
      </dsp:txBody>
      <dsp:txXfrm>
        <a:off x="7784" y="230"/>
        <a:ext cx="3147491" cy="2037565"/>
      </dsp:txXfrm>
    </dsp:sp>
    <dsp:sp modelId="{605F37C1-C46E-444E-85E6-F5411D29DBB8}">
      <dsp:nvSpPr>
        <dsp:cNvPr id="0" name=""/>
        <dsp:cNvSpPr/>
      </dsp:nvSpPr>
      <dsp:spPr>
        <a:xfrm>
          <a:off x="7784" y="2313542"/>
          <a:ext cx="3147491" cy="20375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Get</a:t>
          </a:r>
          <a:r>
            <a:rPr lang="de-DE" sz="2500" kern="1200" dirty="0"/>
            <a:t> Jira ticket(s) </a:t>
          </a:r>
          <a:r>
            <a:rPr lang="de-DE" sz="2500" kern="1200" dirty="0" err="1"/>
            <a:t>for</a:t>
          </a:r>
          <a:r>
            <a:rPr lang="de-DE" sz="2500" kern="1200" dirty="0"/>
            <a:t> all </a:t>
          </a:r>
          <a:r>
            <a:rPr lang="de-DE" sz="2500" kern="1200" dirty="0" err="1"/>
            <a:t>defined</a:t>
          </a:r>
          <a:r>
            <a:rPr lang="de-DE" sz="2500" kern="1200" dirty="0"/>
            <a:t> </a:t>
          </a:r>
          <a:r>
            <a:rPr lang="de-DE" sz="2500" kern="1200" dirty="0" err="1"/>
            <a:t>filters</a:t>
          </a:r>
          <a:r>
            <a:rPr lang="de-DE" sz="2500" kern="1200" dirty="0"/>
            <a:t> and </a:t>
          </a:r>
          <a:r>
            <a:rPr lang="de-DE" sz="2500" kern="1200" dirty="0" err="1"/>
            <a:t>synchronize</a:t>
          </a:r>
          <a:r>
            <a:rPr lang="de-DE" sz="2500" kern="1200" dirty="0"/>
            <a:t> </a:t>
          </a:r>
          <a:r>
            <a:rPr lang="de-DE" sz="2500" kern="1200" dirty="0" err="1"/>
            <a:t>them</a:t>
          </a:r>
          <a:r>
            <a:rPr lang="de-DE" sz="2500" kern="1200" dirty="0"/>
            <a:t> </a:t>
          </a:r>
          <a:r>
            <a:rPr lang="de-DE" sz="2500" kern="1200" dirty="0" err="1"/>
            <a:t>with</a:t>
          </a:r>
          <a:r>
            <a:rPr lang="de-DE" sz="2500" kern="1200" dirty="0"/>
            <a:t> </a:t>
          </a:r>
          <a:r>
            <a:rPr lang="de-DE" sz="2500" kern="1200" dirty="0" err="1"/>
            <a:t>Redmine</a:t>
          </a:r>
          <a:endParaRPr lang="de-DE" sz="2500" kern="1200" dirty="0"/>
        </a:p>
      </dsp:txBody>
      <dsp:txXfrm>
        <a:off x="67462" y="2373220"/>
        <a:ext cx="3028135" cy="1918209"/>
      </dsp:txXfrm>
    </dsp:sp>
    <dsp:sp modelId="{D3E81BB2-9127-4E44-AE2A-ED35F9C6B08F}">
      <dsp:nvSpPr>
        <dsp:cNvPr id="0" name=""/>
        <dsp:cNvSpPr/>
      </dsp:nvSpPr>
      <dsp:spPr>
        <a:xfrm>
          <a:off x="3684054" y="230"/>
          <a:ext cx="3147491" cy="20375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 err="1"/>
            <a:t>filter</a:t>
          </a:r>
          <a:endParaRPr lang="de-DE" sz="6500" kern="1200" dirty="0"/>
        </a:p>
      </dsp:txBody>
      <dsp:txXfrm>
        <a:off x="3684054" y="230"/>
        <a:ext cx="3147491" cy="2037565"/>
      </dsp:txXfrm>
    </dsp:sp>
    <dsp:sp modelId="{38B5452B-AE5E-4FAC-ADF2-DFB43E524355}">
      <dsp:nvSpPr>
        <dsp:cNvPr id="0" name=""/>
        <dsp:cNvSpPr/>
      </dsp:nvSpPr>
      <dsp:spPr>
        <a:xfrm>
          <a:off x="3684054" y="2313542"/>
          <a:ext cx="3147491" cy="20375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Get</a:t>
          </a:r>
          <a:r>
            <a:rPr lang="de-DE" sz="2500" kern="1200" dirty="0"/>
            <a:t> Jira ticket(s) </a:t>
          </a:r>
          <a:r>
            <a:rPr lang="de-DE" sz="2500" kern="1200" dirty="0" err="1"/>
            <a:t>for</a:t>
          </a:r>
          <a:r>
            <a:rPr lang="de-DE" sz="2500" kern="1200" dirty="0"/>
            <a:t> a </a:t>
          </a:r>
          <a:r>
            <a:rPr lang="de-DE" sz="2500" kern="1200" dirty="0" err="1"/>
            <a:t>single</a:t>
          </a:r>
          <a:r>
            <a:rPr lang="de-DE" sz="2500" kern="1200" dirty="0"/>
            <a:t> </a:t>
          </a:r>
          <a:r>
            <a:rPr lang="de-DE" sz="2500" kern="1200" dirty="0" err="1"/>
            <a:t>filter</a:t>
          </a:r>
          <a:r>
            <a:rPr lang="de-DE" sz="2500" kern="1200" dirty="0"/>
            <a:t> and </a:t>
          </a:r>
          <a:r>
            <a:rPr lang="de-DE" sz="2500" kern="1200" dirty="0" err="1"/>
            <a:t>synchronize</a:t>
          </a:r>
          <a:r>
            <a:rPr lang="de-DE" sz="2500" kern="1200" dirty="0"/>
            <a:t> </a:t>
          </a:r>
          <a:r>
            <a:rPr lang="de-DE" sz="2500" kern="1200" dirty="0" err="1"/>
            <a:t>them</a:t>
          </a:r>
          <a:r>
            <a:rPr lang="de-DE" sz="2500" kern="1200" dirty="0"/>
            <a:t> </a:t>
          </a:r>
          <a:r>
            <a:rPr lang="de-DE" sz="2500" kern="1200" dirty="0" err="1"/>
            <a:t>with</a:t>
          </a:r>
          <a:r>
            <a:rPr lang="de-DE" sz="2500" kern="1200" dirty="0"/>
            <a:t> </a:t>
          </a:r>
          <a:r>
            <a:rPr lang="de-DE" sz="2500" kern="1200" dirty="0" err="1"/>
            <a:t>Redmine</a:t>
          </a:r>
          <a:endParaRPr lang="de-DE" sz="2500" kern="1200" dirty="0"/>
        </a:p>
      </dsp:txBody>
      <dsp:txXfrm>
        <a:off x="3743732" y="2373220"/>
        <a:ext cx="3028135" cy="1918209"/>
      </dsp:txXfrm>
    </dsp:sp>
    <dsp:sp modelId="{476E53C4-4E59-4BE6-9CDC-988B34FF696A}">
      <dsp:nvSpPr>
        <dsp:cNvPr id="0" name=""/>
        <dsp:cNvSpPr/>
      </dsp:nvSpPr>
      <dsp:spPr>
        <a:xfrm>
          <a:off x="7360324" y="230"/>
          <a:ext cx="3147491" cy="20375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 err="1"/>
            <a:t>query</a:t>
          </a:r>
          <a:endParaRPr lang="de-DE" sz="6500" kern="1200" dirty="0"/>
        </a:p>
      </dsp:txBody>
      <dsp:txXfrm>
        <a:off x="7360324" y="230"/>
        <a:ext cx="3147491" cy="2037565"/>
      </dsp:txXfrm>
    </dsp:sp>
    <dsp:sp modelId="{6F7AB0E6-5511-4F97-9695-EC736CE6B4D3}">
      <dsp:nvSpPr>
        <dsp:cNvPr id="0" name=""/>
        <dsp:cNvSpPr/>
      </dsp:nvSpPr>
      <dsp:spPr>
        <a:xfrm>
          <a:off x="7360324" y="2313542"/>
          <a:ext cx="3147491" cy="20375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Get</a:t>
          </a:r>
          <a:r>
            <a:rPr lang="de-DE" sz="2500" kern="1200" dirty="0"/>
            <a:t> Jira ticket(s) </a:t>
          </a:r>
          <a:r>
            <a:rPr lang="de-DE" sz="2500" kern="1200" dirty="0" err="1"/>
            <a:t>for</a:t>
          </a:r>
          <a:r>
            <a:rPr lang="de-DE" sz="2500" kern="1200" dirty="0"/>
            <a:t> a </a:t>
          </a:r>
          <a:r>
            <a:rPr lang="de-DE" sz="2500" kern="1200" dirty="0" err="1"/>
            <a:t>custom</a:t>
          </a:r>
          <a:r>
            <a:rPr lang="de-DE" sz="2500" kern="1200" dirty="0"/>
            <a:t> JQL </a:t>
          </a:r>
          <a:r>
            <a:rPr lang="de-DE" sz="2500" kern="1200" dirty="0" err="1"/>
            <a:t>query</a:t>
          </a:r>
          <a:r>
            <a:rPr lang="de-DE" sz="2500" kern="1200" dirty="0"/>
            <a:t> and </a:t>
          </a:r>
          <a:r>
            <a:rPr lang="de-DE" sz="2500" kern="1200" dirty="0" err="1"/>
            <a:t>synchronize</a:t>
          </a:r>
          <a:r>
            <a:rPr lang="de-DE" sz="2500" kern="1200" dirty="0"/>
            <a:t> </a:t>
          </a:r>
          <a:r>
            <a:rPr lang="de-DE" sz="2500" kern="1200" dirty="0" err="1"/>
            <a:t>them</a:t>
          </a:r>
          <a:r>
            <a:rPr lang="de-DE" sz="2500" kern="1200" dirty="0"/>
            <a:t> </a:t>
          </a:r>
          <a:r>
            <a:rPr lang="de-DE" sz="2500" kern="1200" dirty="0" err="1"/>
            <a:t>with</a:t>
          </a:r>
          <a:r>
            <a:rPr lang="de-DE" sz="2500" kern="1200" dirty="0"/>
            <a:t> </a:t>
          </a:r>
          <a:r>
            <a:rPr lang="de-DE" sz="2500" kern="1200" dirty="0" err="1"/>
            <a:t>Redmine</a:t>
          </a:r>
          <a:endParaRPr lang="de-DE" sz="2500" kern="1200" dirty="0"/>
        </a:p>
      </dsp:txBody>
      <dsp:txXfrm>
        <a:off x="7360324" y="2313542"/>
        <a:ext cx="3147491" cy="2037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CD1C7-3228-4743-BB77-7FC85050A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BB1CFC-E25D-4224-BD14-C39DC4B0F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734D79-40BA-4619-8A14-4FA080CF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289-6C48-4A9A-A2FD-FE315922FB13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44C8F-1736-49C3-ABA5-98A2CD06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5BA9E2-BCC8-4F30-8BE2-54E0498B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BC1-ACEB-46EA-BFEC-510611EF71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02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72F01-2102-424D-97DD-DDE58979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7D9EF6-76E1-4FF7-A491-45091A924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EA8DA1-0DBA-44B6-97C3-67BF51A6E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289-6C48-4A9A-A2FD-FE315922FB13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C07D60-6BCF-4281-904A-229CC320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02C1B4-2124-4DB6-A730-C2968B87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BC1-ACEB-46EA-BFEC-510611EF71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59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108753-E43C-44B1-A4AC-8BCFD0370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79BC0-D054-4F48-8B37-68C877250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0F5EBD-EFC2-4D76-8B6A-AD7EDA98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289-6C48-4A9A-A2FD-FE315922FB13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943138-F66B-46AE-A5A4-6C8A084A9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13CD85-6F27-4A17-8ED5-4A9B7C74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BC1-ACEB-46EA-BFEC-510611EF71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24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32FBB-15C7-4251-8228-0913DC2C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464811-17BF-4736-A100-43FB3BD16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318D99-41FD-4E2A-8206-131F34D9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289-6C48-4A9A-A2FD-FE315922FB13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087AC9-BE6F-4927-A87F-EB0D0D4A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D9172D-C50A-4E3F-8B00-8953F0B0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BC1-ACEB-46EA-BFEC-510611EF71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42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0385B-5328-4A95-A4B8-56E05A0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6081FF-9ABB-491A-BCF4-CC3A05F07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55362A-8922-4A01-BA88-F232F9E6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289-6C48-4A9A-A2FD-FE315922FB13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FEE469-1689-4B67-AF35-AF0AC891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00576D-0A20-4D4F-A85F-E38E8940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BC1-ACEB-46EA-BFEC-510611EF71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67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59CF2-A308-458C-9447-55C395C7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7F66A1-03EA-42AB-9F17-C800EB46A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885D2D-82E3-419D-8F62-DC7461009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8BCE59-4561-48E9-8139-324D96BF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289-6C48-4A9A-A2FD-FE315922FB13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A8EDF0-3A7E-40F3-B98C-66146ABB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78DF8B-FEB4-4F03-AA3E-ECEEC9E0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BC1-ACEB-46EA-BFEC-510611EF71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4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8550D-4560-460D-AB25-7F88ACD7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14B0AF-8EF5-4765-A59D-576EAFF49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750D52-FF89-4B61-A008-50A36797A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E82BAB-4DF8-485C-B007-F1CB53A53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0E676A-4B97-4F91-B538-B353F8172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C395FD-F1CD-4CF5-97FE-6D2448D3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289-6C48-4A9A-A2FD-FE315922FB13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FC9636-3122-4AC3-9C92-35D77D79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50C15A-E162-44FF-AB14-3BFBD815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BC1-ACEB-46EA-BFEC-510611EF71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5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395E4-44E4-42B7-8372-DDC19AD7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2BAA14-F52C-42CC-9A23-F04EBA49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289-6C48-4A9A-A2FD-FE315922FB13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19C838-8B2F-43F2-BB2E-42A74A71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97839-2E46-4B20-8BC3-68D2FD55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BC1-ACEB-46EA-BFEC-510611EF71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19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157D67-33C3-4993-BE4A-5808120B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289-6C48-4A9A-A2FD-FE315922FB13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95A172-1252-4CC4-913D-46A5CE35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BB6F2C-82E8-4CC5-B6BE-6536A8FB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BC1-ACEB-46EA-BFEC-510611EF71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14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7D1C9-B029-4985-AEE1-736F9260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9B4C6C-3C7C-4E92-9357-169C4E806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4140E6-75C5-4430-8ADB-DBEEF8959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371FF8-F1CA-4D1A-883D-5F71CB58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289-6C48-4A9A-A2FD-FE315922FB13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A5B426-C37E-4610-B98C-7BBA3CDD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C78C39-95EF-4004-A2CD-A62B4657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BC1-ACEB-46EA-BFEC-510611EF71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59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8DA63-25DE-4836-8A1F-51DE645F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B4E3747-14EC-40B5-BF2C-A190110F6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4B0D7A-39C8-4838-A0CF-F6C7295C4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F00E6B-92D4-4FF2-9124-38F70CA3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289-6C48-4A9A-A2FD-FE315922FB13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CC4872-E467-4199-92BB-5316B3B9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950E8D-5C16-45B5-8719-DBCA48E0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BC1-ACEB-46EA-BFEC-510611EF71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80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392664-23C1-4DC8-8703-56DE08A4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99C6C5-4616-4F13-8CB7-EA400FFF4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A6AF93-7FA1-4FF2-A8B7-B794EAE6F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0E289-6C48-4A9A-A2FD-FE315922FB13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2ECF14-701E-4BBF-AACF-23438392E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FCA4F0-B766-4ECD-93EF-F12A7833E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B4BC1-ACEB-46EA-BFEC-510611EF71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46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kap02.kpit.com/my/account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36EE4-7115-4DA7-A58A-0C5F4CBB2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jirator</a:t>
            </a:r>
            <a:r>
              <a:rPr lang="de-DE" dirty="0"/>
              <a:t>“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A5F1E7-2A4F-44BC-AF85-57E593624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>
                <a:solidFill>
                  <a:srgbClr val="253858"/>
                </a:solidFill>
              </a:rPr>
              <a:t>Jira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>
                <a:solidFill>
                  <a:srgbClr val="9C0000"/>
                </a:solidFill>
              </a:rPr>
              <a:t>REDMINE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A178CB9-2CBE-40C9-8E9B-DFB9D662D8BF}"/>
              </a:ext>
            </a:extLst>
          </p:cNvPr>
          <p:cNvGrpSpPr/>
          <p:nvPr/>
        </p:nvGrpSpPr>
        <p:grpSpPr>
          <a:xfrm>
            <a:off x="2683537" y="4480725"/>
            <a:ext cx="6824927" cy="643340"/>
            <a:chOff x="2515757" y="4480725"/>
            <a:chExt cx="6824927" cy="64334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FC163E6-F913-4EC4-A611-8111FB5FA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0684" y="4480725"/>
              <a:ext cx="2880000" cy="643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Jira logo">
              <a:extLst>
                <a:ext uri="{FF2B5EF4-FFF2-40B4-BE49-F238E27FC236}">
                  <a16:creationId xmlns:a16="http://schemas.microsoft.com/office/drawing/2014/main" id="{1FE1B50B-B607-4413-9711-589FDC86EF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757" y="4613765"/>
              <a:ext cx="2880000" cy="377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Pfeil: nach rechts 4">
              <a:extLst>
                <a:ext uri="{FF2B5EF4-FFF2-40B4-BE49-F238E27FC236}">
                  <a16:creationId xmlns:a16="http://schemas.microsoft.com/office/drawing/2014/main" id="{B8742D2C-ACFF-473D-AD4D-DA5D80FB5CDC}"/>
                </a:ext>
              </a:extLst>
            </p:cNvPr>
            <p:cNvSpPr/>
            <p:nvPr/>
          </p:nvSpPr>
          <p:spPr>
            <a:xfrm>
              <a:off x="5743663" y="4686301"/>
              <a:ext cx="369115" cy="232188"/>
            </a:xfrm>
            <a:prstGeom prst="rightArrow">
              <a:avLst>
                <a:gd name="adj1" fmla="val 24917"/>
                <a:gd name="adj2" fmla="val 8623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7142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0CD7D-E6DB-44B2-BE43-A9619D38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</a:t>
            </a:r>
            <a:r>
              <a:rPr lang="de-DE" dirty="0" err="1"/>
              <a:t>authentication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7562CA0-4DEF-4CFA-AAEA-AD71A5276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The </a:t>
            </a:r>
            <a:r>
              <a:rPr lang="de-DE" sz="2000" dirty="0" err="1"/>
              <a:t>file</a:t>
            </a:r>
            <a:r>
              <a:rPr lang="de-DE" sz="2000" dirty="0"/>
              <a:t> </a:t>
            </a:r>
            <a:r>
              <a:rPr lang="de-DE" sz="2000" dirty="0" err="1">
                <a:solidFill>
                  <a:srgbClr val="0070C0"/>
                </a:solidFill>
              </a:rPr>
              <a:t>auth.pickle</a:t>
            </a:r>
            <a:r>
              <a:rPr lang="de-DE" sz="2000" dirty="0"/>
              <a:t> </a:t>
            </a:r>
            <a:r>
              <a:rPr lang="de-DE" sz="2000" dirty="0" err="1"/>
              <a:t>holds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credentials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authorization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Jira</a:t>
            </a:r>
          </a:p>
          <a:p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want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change</a:t>
            </a:r>
            <a:r>
              <a:rPr lang="de-DE" sz="2000" dirty="0"/>
              <a:t> </a:t>
            </a:r>
            <a:r>
              <a:rPr lang="de-DE" sz="2000" dirty="0" err="1"/>
              <a:t>those</a:t>
            </a:r>
            <a:r>
              <a:rPr lang="de-DE" sz="2000" dirty="0"/>
              <a:t> </a:t>
            </a:r>
            <a:r>
              <a:rPr lang="de-DE" sz="2000" dirty="0" err="1"/>
              <a:t>credentials</a:t>
            </a:r>
            <a:r>
              <a:rPr lang="de-DE" sz="2000" dirty="0"/>
              <a:t> </a:t>
            </a:r>
            <a:r>
              <a:rPr lang="de-DE" sz="2000" dirty="0" err="1"/>
              <a:t>either</a:t>
            </a:r>
            <a:r>
              <a:rPr lang="de-DE" sz="2000" dirty="0"/>
              <a:t> </a:t>
            </a:r>
            <a:r>
              <a:rPr lang="de-DE" sz="2000" dirty="0" err="1"/>
              <a:t>delete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file</a:t>
            </a:r>
            <a:r>
              <a:rPr lang="de-DE" sz="2000" dirty="0"/>
              <a:t> </a:t>
            </a:r>
            <a:r>
              <a:rPr lang="de-DE" sz="2000" dirty="0" err="1">
                <a:solidFill>
                  <a:srgbClr val="0070C0"/>
                </a:solidFill>
              </a:rPr>
              <a:t>auth.pickle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run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>
                <a:solidFill>
                  <a:srgbClr val="0070C0"/>
                </a:solidFill>
              </a:rPr>
              <a:t>enter_password.bat</a:t>
            </a:r>
          </a:p>
          <a:p>
            <a:r>
              <a:rPr lang="de-DE" sz="2000" dirty="0" err="1"/>
              <a:t>You</a:t>
            </a:r>
            <a:r>
              <a:rPr lang="de-DE" sz="2000" dirty="0"/>
              <a:t> will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prompted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enter</a:t>
            </a:r>
            <a:r>
              <a:rPr lang="de-DE" sz="2000" dirty="0"/>
              <a:t> </a:t>
            </a:r>
            <a:r>
              <a:rPr lang="de-DE" sz="2000" dirty="0" err="1"/>
              <a:t>your</a:t>
            </a:r>
            <a:r>
              <a:rPr lang="de-DE" sz="2000" dirty="0"/>
              <a:t> </a:t>
            </a:r>
            <a:r>
              <a:rPr lang="de-DE" sz="2000" dirty="0" err="1"/>
              <a:t>login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endParaRPr lang="de-DE" sz="2000" dirty="0"/>
          </a:p>
          <a:p>
            <a:r>
              <a:rPr lang="de-DE" sz="2000" dirty="0"/>
              <a:t>The </a:t>
            </a:r>
            <a:r>
              <a:rPr lang="de-DE" sz="2000" dirty="0" err="1"/>
              <a:t>script</a:t>
            </a:r>
            <a:r>
              <a:rPr lang="de-DE" sz="2000" dirty="0"/>
              <a:t> will </a:t>
            </a:r>
            <a:r>
              <a:rPr lang="de-DE" sz="2000" dirty="0" err="1"/>
              <a:t>try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get</a:t>
            </a:r>
            <a:r>
              <a:rPr lang="de-DE" sz="2000" dirty="0"/>
              <a:t> a Jira </a:t>
            </a:r>
            <a:r>
              <a:rPr lang="de-DE" sz="2000" dirty="0" err="1"/>
              <a:t>issue</a:t>
            </a:r>
            <a:endParaRPr lang="de-DE" sz="2000" dirty="0"/>
          </a:p>
          <a:p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see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SUCCESS </a:t>
            </a:r>
            <a:r>
              <a:rPr lang="de-DE" sz="2000" dirty="0" err="1"/>
              <a:t>message</a:t>
            </a:r>
            <a:r>
              <a:rPr lang="de-DE" sz="2000" dirty="0"/>
              <a:t> </a:t>
            </a:r>
            <a:r>
              <a:rPr lang="de-DE" sz="2000" dirty="0" err="1"/>
              <a:t>your</a:t>
            </a:r>
            <a:r>
              <a:rPr lang="de-DE" sz="2000" dirty="0"/>
              <a:t> </a:t>
            </a:r>
            <a:r>
              <a:rPr lang="de-DE" sz="2000" dirty="0" err="1"/>
              <a:t>credentials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good</a:t>
            </a:r>
            <a:endParaRPr lang="de-DE" sz="2000" dirty="0"/>
          </a:p>
          <a:p>
            <a:pPr marL="0" indent="0">
              <a:buNone/>
            </a:pPr>
            <a:endParaRPr lang="de-DE" sz="2000" b="1" dirty="0">
              <a:solidFill>
                <a:srgbClr val="0070C0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801EC60-4C1A-4EBA-9D90-74A7B3589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80" y="4371876"/>
            <a:ext cx="5658640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3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B6CCC-2819-49DE-8D77-F01B705A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jirator</a:t>
            </a:r>
            <a:r>
              <a:rPr lang="de-DE" dirty="0"/>
              <a:t> – Use </a:t>
            </a:r>
            <a:r>
              <a:rPr lang="de-DE" dirty="0" err="1"/>
              <a:t>case</a:t>
            </a:r>
            <a:r>
              <a:rPr lang="de-DE" dirty="0"/>
              <a:t>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2EE07-A62D-4C0C-9BA2-173FFA22E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Set </a:t>
            </a:r>
            <a:r>
              <a:rPr lang="de-DE" sz="2000" dirty="0" err="1"/>
              <a:t>up</a:t>
            </a:r>
            <a:r>
              <a:rPr lang="de-DE" sz="2000" dirty="0"/>
              <a:t> a </a:t>
            </a:r>
            <a:r>
              <a:rPr lang="de-DE" sz="2000" dirty="0" err="1"/>
              <a:t>scheduled</a:t>
            </a:r>
            <a:r>
              <a:rPr lang="de-DE" sz="2000" dirty="0"/>
              <a:t> </a:t>
            </a:r>
            <a:r>
              <a:rPr lang="de-DE" sz="2000" dirty="0" err="1"/>
              <a:t>task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export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a </a:t>
            </a:r>
            <a:r>
              <a:rPr lang="de-DE" sz="2000" dirty="0" err="1"/>
              <a:t>filter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Jira </a:t>
            </a:r>
            <a:r>
              <a:rPr lang="de-DE" sz="2000" dirty="0" err="1"/>
              <a:t>every</a:t>
            </a:r>
            <a:r>
              <a:rPr lang="de-DE" sz="2000" dirty="0"/>
              <a:t> </a:t>
            </a:r>
            <a:r>
              <a:rPr lang="de-DE" sz="2000" dirty="0" err="1"/>
              <a:t>hour</a:t>
            </a:r>
            <a:r>
              <a:rPr lang="de-DE" sz="2000" dirty="0"/>
              <a:t> and </a:t>
            </a:r>
            <a:r>
              <a:rPr lang="de-DE" sz="2000" dirty="0" err="1"/>
              <a:t>synchronize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Redmine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Create </a:t>
            </a:r>
            <a:r>
              <a:rPr lang="de-DE" sz="2000" dirty="0" err="1"/>
              <a:t>filter</a:t>
            </a:r>
            <a:r>
              <a:rPr lang="de-DE" sz="2000" dirty="0"/>
              <a:t> </a:t>
            </a:r>
            <a:r>
              <a:rPr lang="de-DE" sz="2000" dirty="0" err="1"/>
              <a:t>called</a:t>
            </a:r>
            <a:r>
              <a:rPr lang="de-DE" sz="2000" dirty="0"/>
              <a:t> „</a:t>
            </a:r>
            <a:r>
              <a:rPr lang="de-DE" sz="2000" dirty="0" err="1"/>
              <a:t>use_case</a:t>
            </a:r>
            <a:r>
              <a:rPr lang="de-DE" sz="2000" dirty="0"/>
              <a:t>“ and save </a:t>
            </a:r>
            <a:r>
              <a:rPr lang="de-DE" sz="2000" dirty="0" err="1"/>
              <a:t>it</a:t>
            </a:r>
            <a:r>
              <a:rPr lang="de-DE" sz="2000" dirty="0"/>
              <a:t> in config.py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Create </a:t>
            </a:r>
            <a:r>
              <a:rPr lang="de-DE" sz="2000" dirty="0" err="1"/>
              <a:t>task</a:t>
            </a:r>
            <a:r>
              <a:rPr lang="de-DE" sz="2000" dirty="0"/>
              <a:t>, </a:t>
            </a:r>
            <a:r>
              <a:rPr lang="de-DE" sz="2000" dirty="0" err="1"/>
              <a:t>define</a:t>
            </a:r>
            <a:r>
              <a:rPr lang="de-DE" sz="2000" dirty="0"/>
              <a:t> </a:t>
            </a:r>
            <a:r>
              <a:rPr lang="de-DE" sz="2000" dirty="0" err="1"/>
              <a:t>triggers</a:t>
            </a:r>
            <a:r>
              <a:rPr lang="de-DE" sz="2000" dirty="0"/>
              <a:t> and </a:t>
            </a:r>
            <a:r>
              <a:rPr lang="de-DE" sz="2000" dirty="0" err="1"/>
              <a:t>actions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shown</a:t>
            </a:r>
            <a:endParaRPr lang="de-DE" sz="2000" dirty="0"/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816110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B6CCC-2819-49DE-8D77-F01B705A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jirator</a:t>
            </a:r>
            <a:r>
              <a:rPr lang="de-DE" dirty="0"/>
              <a:t> – Use </a:t>
            </a:r>
            <a:r>
              <a:rPr lang="de-DE" dirty="0" err="1"/>
              <a:t>case</a:t>
            </a:r>
            <a:r>
              <a:rPr lang="de-DE" dirty="0"/>
              <a:t>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2EE07-A62D-4C0C-9BA2-173FFA22E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err="1"/>
              <a:t>Define</a:t>
            </a:r>
            <a:r>
              <a:rPr lang="de-DE" sz="2000" dirty="0"/>
              <a:t> </a:t>
            </a:r>
            <a:r>
              <a:rPr lang="de-DE" sz="2000" dirty="0" err="1"/>
              <a:t>triggers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follows</a:t>
            </a:r>
            <a:r>
              <a:rPr lang="de-DE" sz="2000" dirty="0"/>
              <a:t>:</a:t>
            </a:r>
          </a:p>
          <a:p>
            <a:r>
              <a:rPr lang="de-DE" sz="2000" dirty="0"/>
              <a:t>Daily</a:t>
            </a:r>
          </a:p>
          <a:p>
            <a:r>
              <a:rPr lang="de-DE" sz="2000" dirty="0"/>
              <a:t>Repeat </a:t>
            </a:r>
            <a:r>
              <a:rPr lang="de-DE" sz="2000" dirty="0" err="1"/>
              <a:t>every</a:t>
            </a:r>
            <a:r>
              <a:rPr lang="de-DE" sz="2000" dirty="0"/>
              <a:t> 1 </a:t>
            </a:r>
            <a:r>
              <a:rPr lang="de-DE" sz="2000" dirty="0" err="1"/>
              <a:t>hour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6F90581-4D2C-4428-BC55-49CA22D390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8936" y="1825625"/>
            <a:ext cx="50681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B6CCC-2819-49DE-8D77-F01B705A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jirator</a:t>
            </a:r>
            <a:r>
              <a:rPr lang="de-DE" dirty="0"/>
              <a:t> – Use </a:t>
            </a:r>
            <a:r>
              <a:rPr lang="de-DE" dirty="0" err="1"/>
              <a:t>case</a:t>
            </a:r>
            <a:r>
              <a:rPr lang="de-DE" dirty="0"/>
              <a:t>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2EE07-A62D-4C0C-9BA2-173FFA22E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err="1"/>
              <a:t>Configure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task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shown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Argument: </a:t>
            </a:r>
            <a:r>
              <a:rPr lang="de-DE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filter</a:t>
            </a:r>
            <a:r>
              <a:rPr lang="de-DE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-</a:t>
            </a:r>
            <a:r>
              <a:rPr lang="de-DE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fn</a:t>
            </a:r>
            <a:r>
              <a:rPr lang="de-DE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use_case</a:t>
            </a:r>
            <a:r>
              <a:rPr lang="de-DE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 --</a:t>
            </a:r>
            <a:r>
              <a:rPr lang="de-DE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ignore-gooey</a:t>
            </a:r>
            <a:br>
              <a:rPr lang="de-DE" sz="2000" dirty="0"/>
            </a:br>
            <a:endParaRPr lang="de-DE" sz="2000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08BE725-C39A-4DDE-B468-24A5D1BF33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7492" y="1825625"/>
            <a:ext cx="39510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B6CCC-2819-49DE-8D77-F01B705A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jirator – Use case 2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2EE07-A62D-4C0C-9BA2-173FFA22E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Set up a scheduled task to export data for all defined filters from Jira every hour and synchronize it with Redmine</a:t>
            </a:r>
          </a:p>
          <a:p>
            <a:pPr marL="0" indent="0">
              <a:buNone/>
            </a:pPr>
            <a:endParaRPr lang="de-DE"/>
          </a:p>
          <a:p>
            <a:pPr marL="514350" indent="-514350">
              <a:buFont typeface="+mj-lt"/>
              <a:buAutoNum type="arabicPeriod"/>
            </a:pPr>
            <a:r>
              <a:rPr lang="de-DE"/>
              <a:t>Create one or multiple filters in config.py</a:t>
            </a:r>
          </a:p>
          <a:p>
            <a:pPr marL="514350" indent="-514350">
              <a:buFont typeface="+mj-lt"/>
              <a:buAutoNum type="arabicPeriod"/>
            </a:pPr>
            <a:r>
              <a:rPr lang="de-DE"/>
              <a:t>Create task, define triggers and actions as shown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095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B6CCC-2819-49DE-8D77-F01B705A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jirator</a:t>
            </a:r>
            <a:r>
              <a:rPr lang="de-DE" dirty="0"/>
              <a:t> – Use </a:t>
            </a:r>
            <a:r>
              <a:rPr lang="de-DE" dirty="0" err="1"/>
              <a:t>case</a:t>
            </a:r>
            <a:r>
              <a:rPr lang="de-DE" dirty="0"/>
              <a:t>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2EE07-A62D-4C0C-9BA2-173FFA22E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triggers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follows</a:t>
            </a:r>
            <a:r>
              <a:rPr lang="de-DE" dirty="0"/>
              <a:t>:</a:t>
            </a:r>
          </a:p>
          <a:p>
            <a:r>
              <a:rPr lang="de-DE" dirty="0"/>
              <a:t>Daily</a:t>
            </a:r>
          </a:p>
          <a:p>
            <a:r>
              <a:rPr lang="de-DE" dirty="0"/>
              <a:t>Repeat </a:t>
            </a:r>
            <a:r>
              <a:rPr lang="de-DE" dirty="0" err="1"/>
              <a:t>every</a:t>
            </a:r>
            <a:r>
              <a:rPr lang="de-DE" dirty="0"/>
              <a:t> 1 </a:t>
            </a:r>
            <a:r>
              <a:rPr lang="de-DE" dirty="0" err="1"/>
              <a:t>hour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6F90581-4D2C-4428-BC55-49CA22D390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8936" y="1825625"/>
            <a:ext cx="50681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26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B6CCC-2819-49DE-8D77-F01B705A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jirator</a:t>
            </a:r>
            <a:r>
              <a:rPr lang="de-DE" dirty="0"/>
              <a:t> – Use </a:t>
            </a:r>
            <a:r>
              <a:rPr lang="de-DE" dirty="0" err="1"/>
              <a:t>case</a:t>
            </a:r>
            <a:r>
              <a:rPr lang="de-DE" dirty="0"/>
              <a:t>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2EE07-A62D-4C0C-9BA2-173FFA22E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Argument: </a:t>
            </a:r>
            <a:r>
              <a:rPr lang="de-DE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batch</a:t>
            </a:r>
            <a:r>
              <a:rPr lang="de-DE" dirty="0">
                <a:latin typeface="Lucida Console" panose="020B0609040504020204" pitchFamily="49" charset="0"/>
                <a:cs typeface="Courier New" panose="02070309020205020404" pitchFamily="49" charset="0"/>
              </a:rPr>
              <a:t> --</a:t>
            </a:r>
            <a:r>
              <a:rPr lang="de-DE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ignore-gooey</a:t>
            </a:r>
            <a:endParaRPr lang="de-DE" dirty="0">
              <a:latin typeface="Lucida Console" panose="020B0609040504020204" pitchFamily="49" charset="0"/>
            </a:endParaRPr>
          </a:p>
        </p:txBody>
      </p:sp>
      <p:pic>
        <p:nvPicPr>
          <p:cNvPr id="8" name="Inhaltsplatzhalter 6">
            <a:extLst>
              <a:ext uri="{FF2B5EF4-FFF2-40B4-BE49-F238E27FC236}">
                <a16:creationId xmlns:a16="http://schemas.microsoft.com/office/drawing/2014/main" id="{7693796D-E00A-4818-A300-B51FBF679E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7492" y="1825625"/>
            <a:ext cx="39510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79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B6CCC-2819-49DE-8D77-F01B705A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jirator</a:t>
            </a:r>
            <a:r>
              <a:rPr lang="de-DE" dirty="0"/>
              <a:t> – Use </a:t>
            </a:r>
            <a:r>
              <a:rPr lang="de-DE" dirty="0" err="1"/>
              <a:t>case</a:t>
            </a:r>
            <a:r>
              <a:rPr lang="de-DE" dirty="0"/>
              <a:t>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2EE07-A62D-4C0C-9BA2-173FFA22E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Import </a:t>
            </a:r>
            <a:r>
              <a:rPr lang="de-DE" dirty="0" err="1"/>
              <a:t>specific</a:t>
            </a:r>
            <a:r>
              <a:rPr lang="de-DE" dirty="0"/>
              <a:t> Jira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130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614CE-DE5A-4FCF-81C8-4726F9F4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jirator</a:t>
            </a:r>
            <a:r>
              <a:rPr lang="de-DE" dirty="0"/>
              <a:t> – Use </a:t>
            </a:r>
            <a:r>
              <a:rPr lang="de-DE" dirty="0" err="1"/>
              <a:t>case</a:t>
            </a:r>
            <a:r>
              <a:rPr lang="de-DE" dirty="0"/>
              <a:t>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7BD8EE-A862-4DD0-B75B-DB4610DC31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Operation: </a:t>
            </a:r>
            <a:r>
              <a:rPr lang="de-DE" sz="2400" dirty="0" err="1">
                <a:latin typeface="Lucida Console" panose="020B0609040504020204" pitchFamily="49" charset="0"/>
              </a:rPr>
              <a:t>query</a:t>
            </a:r>
            <a:endParaRPr lang="de-DE" dirty="0">
              <a:latin typeface="Lucida Console" panose="020B0609040504020204" pitchFamily="49" charset="0"/>
            </a:endParaRPr>
          </a:p>
          <a:p>
            <a:r>
              <a:rPr lang="de-DE" dirty="0"/>
              <a:t>Filter/JQL:</a:t>
            </a:r>
            <a:br>
              <a:rPr lang="de-DE" dirty="0"/>
            </a:br>
            <a:r>
              <a:rPr lang="en-US" sz="2400" dirty="0">
                <a:latin typeface="Lucida Console" panose="020B0609040504020204" pitchFamily="49" charset="0"/>
              </a:rPr>
              <a:t>key in (CCB-5280, CCB-5250, CCB-5271, CCB-5273, CCB-5349)</a:t>
            </a:r>
            <a:endParaRPr lang="de-DE" dirty="0">
              <a:latin typeface="Lucida Console" panose="020B0609040504020204" pitchFamily="49" charset="0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1414336-D019-4109-A721-0156DF393D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05894"/>
            <a:ext cx="5181600" cy="25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5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14C8D-A63E-4D3A-8E8A-90611A63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9AF267-0F65-489A-891F-90B815A4F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is</a:t>
            </a:r>
            <a:r>
              <a:rPr lang="de-DE" dirty="0"/>
              <a:t> „</a:t>
            </a:r>
            <a:r>
              <a:rPr lang="de-DE" dirty="0" err="1"/>
              <a:t>trapped</a:t>
            </a:r>
            <a:r>
              <a:rPr lang="de-DE" dirty="0"/>
              <a:t>“ in Jira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site</a:t>
            </a:r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may</a:t>
            </a:r>
            <a:r>
              <a:rPr lang="de-DE" dirty="0"/>
              <a:t> not </a:t>
            </a:r>
            <a:r>
              <a:rPr lang="de-DE" dirty="0" err="1"/>
              <a:t>contain</a:t>
            </a:r>
            <a:r>
              <a:rPr lang="de-DE" dirty="0"/>
              <a:t> „</a:t>
            </a:r>
            <a:r>
              <a:rPr lang="de-DE" dirty="0" err="1"/>
              <a:t>secret</a:t>
            </a:r>
            <a:r>
              <a:rPr lang="de-DE" dirty="0"/>
              <a:t>“ </a:t>
            </a:r>
            <a:r>
              <a:rPr lang="de-DE" dirty="0" err="1"/>
              <a:t>information</a:t>
            </a:r>
            <a:r>
              <a:rPr lang="de-DE" dirty="0"/>
              <a:t> (</a:t>
            </a:r>
            <a:r>
              <a:rPr lang="de-DE" dirty="0" err="1"/>
              <a:t>hours</a:t>
            </a:r>
            <a:r>
              <a:rPr lang="de-DE" dirty="0"/>
              <a:t> </a:t>
            </a:r>
            <a:r>
              <a:rPr lang="de-DE" dirty="0" err="1"/>
              <a:t>billed</a:t>
            </a:r>
            <a:r>
              <a:rPr lang="de-DE" dirty="0"/>
              <a:t> vs. </a:t>
            </a:r>
            <a:r>
              <a:rPr lang="de-DE" dirty="0" err="1"/>
              <a:t>hours</a:t>
            </a:r>
            <a:r>
              <a:rPr lang="de-DE" dirty="0"/>
              <a:t> </a:t>
            </a:r>
            <a:r>
              <a:rPr lang="de-DE" dirty="0" err="1"/>
              <a:t>spent</a:t>
            </a:r>
            <a:r>
              <a:rPr lang="de-DE" dirty="0"/>
              <a:t>)</a:t>
            </a:r>
          </a:p>
          <a:p>
            <a:r>
              <a:rPr lang="de-DE" dirty="0"/>
              <a:t>Manual </a:t>
            </a:r>
            <a:r>
              <a:rPr lang="de-DE" dirty="0" err="1"/>
              <a:t>export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Jira </a:t>
            </a:r>
            <a:r>
              <a:rPr lang="de-DE" dirty="0" err="1"/>
              <a:t>to</a:t>
            </a:r>
            <a:r>
              <a:rPr lang="de-DE" dirty="0"/>
              <a:t> CSV and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CSV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Redmine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 but </a:t>
            </a:r>
            <a:r>
              <a:rPr lang="de-DE" dirty="0" err="1"/>
              <a:t>tedious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often</a:t>
            </a:r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working-hours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594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F34C4-898B-4C75-ABF7-6C71B0B8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CA069F3B-A434-4A08-A685-D9860800DE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1949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31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2B355-F3F7-4CE1-B782-9A73D0C3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Communication /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flow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9004665-9236-4051-A988-D3E375CAC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169068"/>
              </p:ext>
            </p:extLst>
          </p:nvPr>
        </p:nvGraphicFramePr>
        <p:xfrm>
          <a:off x="838200" y="2499423"/>
          <a:ext cx="10515600" cy="1234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Jira logo">
            <a:extLst>
              <a:ext uri="{FF2B5EF4-FFF2-40B4-BE49-F238E27FC236}">
                <a16:creationId xmlns:a16="http://schemas.microsoft.com/office/drawing/2014/main" id="{6F7A16BF-3A93-4891-B3C8-586485B9A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859522"/>
            <a:ext cx="2880000" cy="3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9116F94-701C-4123-AD82-FDA0C89E11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6000" y="1618833"/>
            <a:ext cx="2880000" cy="86153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BF31358-9DB0-45DE-BF6C-8008CB5C87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9975" y="1730102"/>
            <a:ext cx="2880000" cy="639000"/>
          </a:xfrm>
          <a:prstGeom prst="rect">
            <a:avLst/>
          </a:prstGeom>
        </p:spPr>
      </p:pic>
      <p:sp>
        <p:nvSpPr>
          <p:cNvPr id="19" name="Pfeil: nach links und rechts 18">
            <a:extLst>
              <a:ext uri="{FF2B5EF4-FFF2-40B4-BE49-F238E27FC236}">
                <a16:creationId xmlns:a16="http://schemas.microsoft.com/office/drawing/2014/main" id="{99E56126-F87D-47D2-AD11-81939B02B516}"/>
              </a:ext>
            </a:extLst>
          </p:cNvPr>
          <p:cNvSpPr/>
          <p:nvPr/>
        </p:nvSpPr>
        <p:spPr>
          <a:xfrm>
            <a:off x="3998062" y="1914602"/>
            <a:ext cx="540000" cy="270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: nach links und rechts 20">
            <a:extLst>
              <a:ext uri="{FF2B5EF4-FFF2-40B4-BE49-F238E27FC236}">
                <a16:creationId xmlns:a16="http://schemas.microsoft.com/office/drawing/2014/main" id="{143577F8-801D-43CC-920D-5E2AC6E203E5}"/>
              </a:ext>
            </a:extLst>
          </p:cNvPr>
          <p:cNvSpPr/>
          <p:nvPr/>
        </p:nvSpPr>
        <p:spPr>
          <a:xfrm>
            <a:off x="7653938" y="1914602"/>
            <a:ext cx="540000" cy="270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CDA72075-DA54-4F8C-86B5-8850A1F62721}"/>
              </a:ext>
            </a:extLst>
          </p:cNvPr>
          <p:cNvSpPr txBox="1">
            <a:spLocks/>
          </p:cNvSpPr>
          <p:nvPr/>
        </p:nvSpPr>
        <p:spPr>
          <a:xfrm>
            <a:off x="838200" y="4191572"/>
            <a:ext cx="10515600" cy="23125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Communication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via HTTPS</a:t>
            </a:r>
          </a:p>
          <a:p>
            <a:r>
              <a:rPr lang="de-DE" dirty="0"/>
              <a:t>Jira API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reached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internal BMW network </a:t>
            </a:r>
            <a:r>
              <a:rPr lang="de-DE" dirty="0" err="1"/>
              <a:t>using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qx</a:t>
            </a:r>
            <a:r>
              <a:rPr lang="de-DE" dirty="0"/>
              <a:t>-user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partner</a:t>
            </a:r>
            <a:r>
              <a:rPr lang="de-DE" dirty="0"/>
              <a:t> network </a:t>
            </a:r>
            <a:r>
              <a:rPr lang="de-DE" dirty="0" err="1"/>
              <a:t>using</a:t>
            </a:r>
            <a:r>
              <a:rPr lang="de-DE" dirty="0"/>
              <a:t> B2B </a:t>
            </a:r>
            <a:r>
              <a:rPr lang="de-DE" dirty="0" err="1"/>
              <a:t>account</a:t>
            </a:r>
            <a:endParaRPr lang="de-DE" dirty="0"/>
          </a:p>
          <a:p>
            <a:r>
              <a:rPr lang="de-DE" dirty="0" err="1"/>
              <a:t>Redmine</a:t>
            </a:r>
            <a:r>
              <a:rPr lang="de-DE" dirty="0"/>
              <a:t> API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reached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anywhere</a:t>
            </a:r>
            <a:endParaRPr lang="de-DE" dirty="0"/>
          </a:p>
          <a:p>
            <a:r>
              <a:rPr lang="de-DE" dirty="0" err="1"/>
              <a:t>Redmine</a:t>
            </a:r>
            <a:r>
              <a:rPr lang="de-DE" dirty="0"/>
              <a:t> API </a:t>
            </a:r>
            <a:r>
              <a:rPr lang="de-DE" dirty="0" err="1"/>
              <a:t>authentication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user‘s</a:t>
            </a:r>
            <a:r>
              <a:rPr lang="de-DE" dirty="0"/>
              <a:t> API </a:t>
            </a:r>
            <a:r>
              <a:rPr lang="de-DE" dirty="0" err="1"/>
              <a:t>token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504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044F3-6941-4930-B372-3D28F0B3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867" y="323180"/>
            <a:ext cx="10515600" cy="1325563"/>
          </a:xfrm>
        </p:spPr>
        <p:txBody>
          <a:bodyPr/>
          <a:lstStyle/>
          <a:p>
            <a:r>
              <a:rPr lang="de-DE" dirty="0" err="1"/>
              <a:t>jirator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de-DE" dirty="0"/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E4719DF9-C5CC-44D3-AED4-21520EE7D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701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45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044F3-6941-4930-B372-3D28F0B3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867" y="323180"/>
            <a:ext cx="10515600" cy="1325563"/>
          </a:xfrm>
        </p:spPr>
        <p:txBody>
          <a:bodyPr/>
          <a:lstStyle/>
          <a:p>
            <a:r>
              <a:rPr lang="de-DE" dirty="0" err="1"/>
              <a:t>Operations</a:t>
            </a:r>
            <a:endParaRPr lang="de-DE" dirty="0"/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E4719DF9-C5CC-44D3-AED4-21520EE7D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4333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221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376AC-3079-440A-95EB-BAABCDA4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</a:t>
            </a:r>
            <a:r>
              <a:rPr lang="de-DE" dirty="0" err="1"/>
              <a:t>jirator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47274B-1654-4151-8EC6-2B5CC3534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Extract </a:t>
            </a:r>
            <a:r>
              <a:rPr lang="de-DE" dirty="0" err="1"/>
              <a:t>the</a:t>
            </a:r>
            <a:r>
              <a:rPr lang="de-DE" dirty="0"/>
              <a:t> ZIP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convenient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  <a:p>
            <a:r>
              <a:rPr lang="de-DE" dirty="0"/>
              <a:t>Edit </a:t>
            </a:r>
            <a:r>
              <a:rPr lang="de-DE" dirty="0" err="1"/>
              <a:t>config.json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editor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402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376AC-3079-440A-95EB-BAABCDA4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</a:t>
            </a:r>
            <a:r>
              <a:rPr lang="de-DE" dirty="0" err="1"/>
              <a:t>config.json</a:t>
            </a:r>
            <a:r>
              <a:rPr lang="de-DE" dirty="0"/>
              <a:t> - </a:t>
            </a:r>
            <a:r>
              <a:rPr lang="de-DE" dirty="0" err="1"/>
              <a:t>RMApiKey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47274B-1654-4151-8EC6-2B5CC35346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Go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>
                <a:hlinkClick r:id="rId2"/>
              </a:rPr>
              <a:t>https://kap02.kpit.com/my/account</a:t>
            </a:r>
            <a:endParaRPr lang="de-DE" sz="2000" dirty="0"/>
          </a:p>
          <a:p>
            <a:pPr marL="457200" indent="-457200">
              <a:buAutoNum type="arabicPeriod"/>
            </a:pPr>
            <a:r>
              <a:rPr lang="de-DE" sz="2000" dirty="0"/>
              <a:t>Click </a:t>
            </a:r>
            <a:r>
              <a:rPr lang="de-DE" sz="2000" dirty="0">
                <a:solidFill>
                  <a:srgbClr val="0070C0"/>
                </a:solidFill>
              </a:rPr>
              <a:t>Show</a:t>
            </a:r>
            <a:r>
              <a:rPr lang="de-DE" sz="2000" dirty="0"/>
              <a:t> </a:t>
            </a:r>
            <a:r>
              <a:rPr lang="de-DE" sz="2000" dirty="0" err="1"/>
              <a:t>below</a:t>
            </a:r>
            <a:r>
              <a:rPr lang="de-DE" sz="2000" dirty="0"/>
              <a:t> API </a:t>
            </a:r>
            <a:r>
              <a:rPr lang="de-DE" sz="2000" dirty="0" err="1"/>
              <a:t>access</a:t>
            </a:r>
            <a:r>
              <a:rPr lang="de-DE" sz="2000" dirty="0"/>
              <a:t> </a:t>
            </a:r>
            <a:r>
              <a:rPr lang="de-DE" sz="2000" dirty="0" err="1"/>
              <a:t>key</a:t>
            </a:r>
            <a:endParaRPr lang="de-DE" sz="2000" dirty="0"/>
          </a:p>
          <a:p>
            <a:pPr marL="457200" indent="-457200">
              <a:buAutoNum type="arabicPeriod"/>
            </a:pPr>
            <a:r>
              <a:rPr lang="de-DE" sz="2000" dirty="0"/>
              <a:t>Copy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key</a:t>
            </a:r>
            <a:endParaRPr lang="de-DE" sz="2000" dirty="0"/>
          </a:p>
          <a:p>
            <a:pPr marL="457200" indent="-457200">
              <a:buAutoNum type="arabicPeriod"/>
            </a:pPr>
            <a:r>
              <a:rPr lang="de-DE" sz="2000" dirty="0"/>
              <a:t>Paste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config</a:t>
            </a:r>
            <a:r>
              <a:rPr lang="de-DE" sz="2000" dirty="0"/>
              <a:t> </a:t>
            </a:r>
            <a:r>
              <a:rPr lang="de-DE" sz="2000" dirty="0" err="1"/>
              <a:t>file</a:t>
            </a:r>
            <a:endParaRPr lang="de-DE" sz="20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F4F371F-45FC-4069-968F-2514261D49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07666" y="1825625"/>
            <a:ext cx="3110667" cy="4351338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E76D7E5-D85E-4BDB-8773-FB58A5E812B1}"/>
              </a:ext>
            </a:extLst>
          </p:cNvPr>
          <p:cNvSpPr/>
          <p:nvPr/>
        </p:nvSpPr>
        <p:spPr>
          <a:xfrm>
            <a:off x="7323015" y="5589405"/>
            <a:ext cx="633047" cy="2500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90EE5F1-79EC-427C-84D9-6E2D6983E45C}"/>
              </a:ext>
            </a:extLst>
          </p:cNvPr>
          <p:cNvSpPr/>
          <p:nvPr/>
        </p:nvSpPr>
        <p:spPr>
          <a:xfrm>
            <a:off x="7323015" y="5875369"/>
            <a:ext cx="2852616" cy="2500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B529F47-2DDF-4E37-8A91-C4E65A4436D5}"/>
              </a:ext>
            </a:extLst>
          </p:cNvPr>
          <p:cNvSpPr txBox="1"/>
          <p:nvPr/>
        </p:nvSpPr>
        <p:spPr>
          <a:xfrm>
            <a:off x="7061405" y="552978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9D6DE7F-0DFD-41C8-92F0-18743F65C78A}"/>
              </a:ext>
            </a:extLst>
          </p:cNvPr>
          <p:cNvSpPr txBox="1"/>
          <p:nvPr/>
        </p:nvSpPr>
        <p:spPr>
          <a:xfrm>
            <a:off x="7061405" y="581574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0070C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5504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0CD7D-E6DB-44B2-BE43-A9619D38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</a:t>
            </a:r>
            <a:r>
              <a:rPr lang="de-DE" dirty="0" err="1"/>
              <a:t>config.json</a:t>
            </a:r>
            <a:r>
              <a:rPr lang="de-DE" dirty="0"/>
              <a:t> – </a:t>
            </a:r>
            <a:r>
              <a:rPr lang="de-DE" dirty="0" err="1"/>
              <a:t>JIRAFiltersForExport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7562CA0-4DEF-4CFA-AAEA-AD71A527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Add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change</a:t>
            </a:r>
            <a:r>
              <a:rPr lang="de-DE" sz="2000" dirty="0"/>
              <a:t> </a:t>
            </a:r>
            <a:r>
              <a:rPr lang="de-DE" sz="2000" dirty="0" err="1"/>
              <a:t>filters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needed</a:t>
            </a:r>
            <a:r>
              <a:rPr lang="de-DE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The </a:t>
            </a:r>
            <a:r>
              <a:rPr lang="de-DE" sz="2000" dirty="0" err="1"/>
              <a:t>first</a:t>
            </a:r>
            <a:r>
              <a:rPr lang="de-DE" sz="2000" dirty="0"/>
              <a:t> </a:t>
            </a:r>
            <a:r>
              <a:rPr lang="de-DE" sz="2000" dirty="0" err="1"/>
              <a:t>value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filter</a:t>
            </a:r>
            <a:r>
              <a:rPr lang="de-DE" sz="2000" dirty="0"/>
              <a:t> </a:t>
            </a:r>
            <a:r>
              <a:rPr lang="de-DE" sz="2000" dirty="0" err="1"/>
              <a:t>name</a:t>
            </a:r>
            <a:r>
              <a:rPr lang="de-DE" sz="2000" dirty="0"/>
              <a:t> (</a:t>
            </a:r>
            <a:r>
              <a:rPr lang="de-DE" sz="2000" dirty="0" err="1"/>
              <a:t>choose</a:t>
            </a:r>
            <a:r>
              <a:rPr lang="de-DE" sz="2000" dirty="0"/>
              <a:t> </a:t>
            </a:r>
            <a:r>
              <a:rPr lang="de-DE" sz="2000" dirty="0" err="1"/>
              <a:t>your</a:t>
            </a:r>
            <a:r>
              <a:rPr lang="de-DE" sz="2000" dirty="0"/>
              <a:t> own)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The </a:t>
            </a:r>
            <a:r>
              <a:rPr lang="de-DE" sz="2000" dirty="0" err="1"/>
              <a:t>second</a:t>
            </a:r>
            <a:r>
              <a:rPr lang="de-DE" sz="2000" dirty="0"/>
              <a:t> </a:t>
            </a:r>
            <a:r>
              <a:rPr lang="de-DE" sz="2000" dirty="0" err="1"/>
              <a:t>value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JQL </a:t>
            </a:r>
            <a:r>
              <a:rPr lang="de-DE" sz="2000" dirty="0" err="1"/>
              <a:t>query</a:t>
            </a:r>
            <a:endParaRPr lang="de-DE" sz="2000" dirty="0"/>
          </a:p>
          <a:p>
            <a:pPr marL="457200" indent="-457200">
              <a:buFont typeface="+mj-lt"/>
              <a:buAutoNum type="arabicPeriod"/>
            </a:pPr>
            <a:r>
              <a:rPr lang="de-DE" sz="2000" dirty="0">
                <a:latin typeface="Lucida Console" panose="020B0609040504020204" pitchFamily="49" charset="0"/>
              </a:rPr>
              <a:t>“</a:t>
            </a:r>
            <a:r>
              <a:rPr lang="de-DE" sz="2000" dirty="0" err="1">
                <a:latin typeface="Lucida Console" panose="020B0609040504020204" pitchFamily="49" charset="0"/>
              </a:rPr>
              <a:t>name</a:t>
            </a:r>
            <a:r>
              <a:rPr lang="de-DE" sz="2000" dirty="0">
                <a:latin typeface="Lucida Console" panose="020B0609040504020204" pitchFamily="49" charset="0"/>
              </a:rPr>
              <a:t>“ : “JQL </a:t>
            </a:r>
            <a:r>
              <a:rPr lang="de-DE" sz="2000" dirty="0" err="1">
                <a:latin typeface="Lucida Console" panose="020B0609040504020204" pitchFamily="49" charset="0"/>
              </a:rPr>
              <a:t>query</a:t>
            </a:r>
            <a:r>
              <a:rPr lang="de-DE" sz="2000" dirty="0">
                <a:latin typeface="Lucida Console" panose="020B0609040504020204" pitchFamily="49" charset="0"/>
              </a:rPr>
              <a:t>“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err="1"/>
              <a:t>Seperate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filters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0070C0"/>
                </a:solidFill>
              </a:rPr>
              <a:t>,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0070C0"/>
                </a:solidFill>
              </a:rPr>
              <a:t>,</a:t>
            </a:r>
            <a:r>
              <a:rPr lang="de-DE" sz="2000" dirty="0"/>
              <a:t> at </a:t>
            </a:r>
            <a:r>
              <a:rPr lang="de-DE" sz="2000" dirty="0" err="1"/>
              <a:t>the</a:t>
            </a:r>
            <a:r>
              <a:rPr lang="de-DE" sz="2000" dirty="0"/>
              <a:t> end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last </a:t>
            </a:r>
            <a:r>
              <a:rPr lang="de-DE" sz="2000" dirty="0" err="1"/>
              <a:t>filter</a:t>
            </a:r>
            <a:endParaRPr lang="de-DE" sz="2000" dirty="0"/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Escape </a:t>
            </a:r>
            <a:r>
              <a:rPr lang="de-DE" sz="2000" dirty="0" err="1"/>
              <a:t>quotes</a:t>
            </a:r>
            <a:r>
              <a:rPr lang="de-DE" sz="2000" dirty="0"/>
              <a:t> </a:t>
            </a:r>
            <a:r>
              <a:rPr lang="de-DE" sz="2000" dirty="0" err="1"/>
              <a:t>within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JQL </a:t>
            </a:r>
            <a:r>
              <a:rPr lang="de-DE" sz="2000" dirty="0" err="1"/>
              <a:t>query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0070C0"/>
                </a:solidFill>
              </a:rPr>
              <a:t>\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5CDFA58D-AC3D-4995-8ADD-C093249488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3493"/>
          <a:stretch/>
        </p:blipFill>
        <p:spPr>
          <a:xfrm>
            <a:off x="2789236" y="4953965"/>
            <a:ext cx="6613525" cy="122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2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hnschrift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1A4CC79A18E8441979C061B4BDCB753" ma:contentTypeVersion="4" ma:contentTypeDescription="Ein neues Dokument erstellen." ma:contentTypeScope="" ma:versionID="23ad90a84b8b46318df3727d27bea657">
  <xsd:schema xmlns:xsd="http://www.w3.org/2001/XMLSchema" xmlns:xs="http://www.w3.org/2001/XMLSchema" xmlns:p="http://schemas.microsoft.com/office/2006/metadata/properties" xmlns:ns3="595b2f34-8a1c-4fb3-a4d0-c475b8d4174e" targetNamespace="http://schemas.microsoft.com/office/2006/metadata/properties" ma:root="true" ma:fieldsID="65ee23a0754006cf381b2059c20d8495" ns3:_="">
    <xsd:import namespace="595b2f34-8a1c-4fb3-a4d0-c475b8d4174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5b2f34-8a1c-4fb3-a4d0-c475b8d417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2B48A8-A8F1-43C5-B02D-C92552CB52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5b2f34-8a1c-4fb3-a4d0-c475b8d417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1F6131-D850-4172-9440-BE59DD6278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65E692-8FFE-4716-A514-4C8E2F361CD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595b2f34-8a1c-4fb3-a4d0-c475b8d4174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</Words>
  <Application>Microsoft Office PowerPoint</Application>
  <PresentationFormat>Breitbild</PresentationFormat>
  <Paragraphs>106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Bahnschrift</vt:lpstr>
      <vt:lpstr>Bahnschrift SemiBold</vt:lpstr>
      <vt:lpstr>Lucida Console</vt:lpstr>
      <vt:lpstr>Wingdings</vt:lpstr>
      <vt:lpstr>Office</vt:lpstr>
      <vt:lpstr>„jirator“</vt:lpstr>
      <vt:lpstr>Need</vt:lpstr>
      <vt:lpstr>Workflow</vt:lpstr>
      <vt:lpstr>Communication / data flow</vt:lpstr>
      <vt:lpstr>jirator components</vt:lpstr>
      <vt:lpstr>Operations</vt:lpstr>
      <vt:lpstr>Setup jirator</vt:lpstr>
      <vt:lpstr>Setup config.json - RMApiKey</vt:lpstr>
      <vt:lpstr>Setup config.json – JIRAFiltersForExport</vt:lpstr>
      <vt:lpstr>Setup authentication</vt:lpstr>
      <vt:lpstr>jirator – Use case 1</vt:lpstr>
      <vt:lpstr>jirator – Use case 1</vt:lpstr>
      <vt:lpstr>jirator – Use case 1</vt:lpstr>
      <vt:lpstr>jirator – Use case 2</vt:lpstr>
      <vt:lpstr>jirator – Use case 2</vt:lpstr>
      <vt:lpstr>jirator – Use case 2</vt:lpstr>
      <vt:lpstr>jirator – Use case 3</vt:lpstr>
      <vt:lpstr>jirator – Use case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„JIRATOR“</dc:title>
  <dc:creator>Benjamin Wießneth</dc:creator>
  <cp:lastModifiedBy>Benjamin Wießneth</cp:lastModifiedBy>
  <cp:revision>24</cp:revision>
  <dcterms:created xsi:type="dcterms:W3CDTF">2020-05-20T12:50:39Z</dcterms:created>
  <dcterms:modified xsi:type="dcterms:W3CDTF">2020-06-17T09:02:34Z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0x01010041A4CC79A18E8441979C061B4BDCB753</vt:lpwstr>
  </property>
</Properties>
</file>