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7364" y="1524000"/>
            <a:ext cx="7506304" cy="1645920"/>
          </a:xfrm>
        </p:spPr>
        <p:txBody>
          <a:bodyPr/>
          <a:lstStyle/>
          <a:p>
            <a:pPr algn="ctr"/>
            <a:r>
              <a:rPr lang="en-IN" b="1" dirty="0"/>
              <a:t>UML DIAGRAMS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7269" y="4050833"/>
            <a:ext cx="3222171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 smtClean="0"/>
              <a:t>Ashish Bhatia-U17CO076</a:t>
            </a:r>
          </a:p>
          <a:p>
            <a:pPr algn="ctr"/>
            <a:r>
              <a:rPr lang="en-US" dirty="0" smtClean="0"/>
              <a:t>Raghav Laddha-U17CO083</a:t>
            </a:r>
            <a:endParaRPr lang="en-IN" dirty="0"/>
          </a:p>
          <a:p>
            <a:pPr algn="ctr"/>
            <a:r>
              <a:rPr lang="en-US" dirty="0"/>
              <a:t>Kalp Panwala-U17CO085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15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5726"/>
          </a:xfrm>
        </p:spPr>
        <p:txBody>
          <a:bodyPr>
            <a:noAutofit/>
          </a:bodyPr>
          <a:lstStyle/>
          <a:p>
            <a:r>
              <a:rPr lang="en-IN" dirty="0"/>
              <a:t>1.UML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457"/>
            <a:ext cx="8596668" cy="456090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72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/>
          <a:lstStyle/>
          <a:p>
            <a:r>
              <a:rPr lang="en-IN" dirty="0"/>
              <a:t>2.UseCase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463"/>
            <a:ext cx="8596668" cy="43518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6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IN" dirty="0"/>
              <a:t>3.Sequence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2047"/>
            <a:ext cx="8596668" cy="4369316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IN" dirty="0"/>
              <a:t>4.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18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15887"/>
            <a:ext cx="8596668" cy="21248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137748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UML DIAGRAMS</vt:lpstr>
      <vt:lpstr>1.UML Actors</vt:lpstr>
      <vt:lpstr>2.UseCase Diagram</vt:lpstr>
      <vt:lpstr>3.Sequence Diagram</vt:lpstr>
      <vt:lpstr>4. State Diagram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DIAGRAMS</dc:title>
  <dc:creator>Kalp Panwala</dc:creator>
  <cp:lastModifiedBy>Kalp Panwala</cp:lastModifiedBy>
  <cp:revision>2</cp:revision>
  <dcterms:created xsi:type="dcterms:W3CDTF">2020-07-05T16:11:05Z</dcterms:created>
  <dcterms:modified xsi:type="dcterms:W3CDTF">2020-07-05T16:22:44Z</dcterms:modified>
</cp:coreProperties>
</file>