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4.jpg" ContentType="image/jpeg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7364" y="1524000"/>
            <a:ext cx="7506304" cy="1645920"/>
          </a:xfrm>
        </p:spPr>
        <p:txBody>
          <a:bodyPr/>
          <a:lstStyle/>
          <a:p>
            <a:pPr algn="ctr"/>
            <a:r>
              <a:rPr lang="en-IN" b="1" dirty="0"/>
              <a:t>UML DIAGRAMS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7269" y="4050833"/>
            <a:ext cx="3222171" cy="1096899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dirty="0"/>
              <a:t>Ashish Bhatia-U17CO076</a:t>
            </a:r>
          </a:p>
          <a:p>
            <a:pPr algn="ctr"/>
            <a:r>
              <a:rPr lang="en-US" dirty="0"/>
              <a:t>Raghav Laddha-U17CO083</a:t>
            </a:r>
            <a:endParaRPr lang="en-IN" dirty="0"/>
          </a:p>
          <a:p>
            <a:pPr algn="ctr"/>
            <a:r>
              <a:rPr lang="en-US" dirty="0"/>
              <a:t>Kalp Panwala-U17CO085</a:t>
            </a: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715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5726"/>
          </a:xfrm>
        </p:spPr>
        <p:txBody>
          <a:bodyPr>
            <a:noAutofit/>
          </a:bodyPr>
          <a:lstStyle/>
          <a:p>
            <a:r>
              <a:rPr lang="en-IN" dirty="0"/>
              <a:t>1.UML Actors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5638FE-24FC-49F7-80A9-537255087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920" y="1481138"/>
            <a:ext cx="7018082" cy="4700298"/>
          </a:xfrm>
        </p:spPr>
      </p:pic>
    </p:spTree>
    <p:extLst>
      <p:ext uri="{BB962C8B-B14F-4D97-AF65-F5344CB8AC3E}">
        <p14:creationId xmlns:p14="http://schemas.microsoft.com/office/powerpoint/2010/main" val="227072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977"/>
          </a:xfrm>
        </p:spPr>
        <p:txBody>
          <a:bodyPr/>
          <a:lstStyle/>
          <a:p>
            <a:r>
              <a:rPr lang="en-IN" dirty="0"/>
              <a:t>2.UseCase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F70A83-2058-4740-A0B0-4CB955FB4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652" y="1278086"/>
            <a:ext cx="7779025" cy="5424880"/>
          </a:xfrm>
        </p:spPr>
      </p:pic>
    </p:spTree>
    <p:extLst>
      <p:ext uri="{BB962C8B-B14F-4D97-AF65-F5344CB8AC3E}">
        <p14:creationId xmlns:p14="http://schemas.microsoft.com/office/powerpoint/2010/main" val="31756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6983"/>
          </a:xfrm>
        </p:spPr>
        <p:txBody>
          <a:bodyPr/>
          <a:lstStyle/>
          <a:p>
            <a:r>
              <a:rPr lang="en-IN" dirty="0"/>
              <a:t>3.1 Sequence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1AB606-FB84-424A-9E34-E4DB471DA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51722"/>
            <a:ext cx="8903988" cy="5367130"/>
          </a:xfrm>
        </p:spPr>
      </p:pic>
    </p:spTree>
    <p:extLst>
      <p:ext uri="{BB962C8B-B14F-4D97-AF65-F5344CB8AC3E}">
        <p14:creationId xmlns:p14="http://schemas.microsoft.com/office/powerpoint/2010/main" val="857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8EA3-2851-499D-B146-3A7625FA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3.2 Sequence Diagram</a:t>
            </a:r>
            <a:endParaRPr lang="en-US" dirty="0"/>
          </a:p>
        </p:txBody>
      </p:sp>
      <p:pic>
        <p:nvPicPr>
          <p:cNvPr id="4" name="image3.jpg">
            <a:extLst>
              <a:ext uri="{FF2B5EF4-FFF2-40B4-BE49-F238E27FC236}">
                <a16:creationId xmlns:a16="http://schemas.microsoft.com/office/drawing/2014/main" id="{EE3A9B9E-0C02-4462-9A70-B8F689E8F0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81878" y="1325217"/>
            <a:ext cx="8772939" cy="531412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3569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IN" dirty="0"/>
              <a:t>4. State Diagram</a:t>
            </a:r>
          </a:p>
        </p:txBody>
      </p:sp>
      <p:pic>
        <p:nvPicPr>
          <p:cNvPr id="4" name="image1.jpg">
            <a:extLst>
              <a:ext uri="{FF2B5EF4-FFF2-40B4-BE49-F238E27FC236}">
                <a16:creationId xmlns:a16="http://schemas.microsoft.com/office/drawing/2014/main" id="{43222C2E-29A6-438C-9E4E-C1680C87A53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77863" y="1855304"/>
            <a:ext cx="8596312" cy="375036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3218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15887"/>
            <a:ext cx="8596668" cy="2124890"/>
          </a:xfrm>
        </p:spPr>
        <p:txBody>
          <a:bodyPr>
            <a:normAutofit/>
          </a:bodyPr>
          <a:lstStyle/>
          <a:p>
            <a:pPr algn="ctr"/>
            <a:br>
              <a:rPr lang="en-US" sz="6000" dirty="0"/>
            </a:br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1377485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29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UML DIAGRAMS</vt:lpstr>
      <vt:lpstr>1.UML Actors</vt:lpstr>
      <vt:lpstr>2.UseCase Diagram</vt:lpstr>
      <vt:lpstr>3.1 Sequence Diagram</vt:lpstr>
      <vt:lpstr>3.2 Sequence Diagram</vt:lpstr>
      <vt:lpstr>4. State Diagram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DIAGRAMS</dc:title>
  <dc:creator>Kalp Panwala</dc:creator>
  <cp:lastModifiedBy>Raghav Laddha</cp:lastModifiedBy>
  <cp:revision>6</cp:revision>
  <dcterms:created xsi:type="dcterms:W3CDTF">2020-07-05T16:11:05Z</dcterms:created>
  <dcterms:modified xsi:type="dcterms:W3CDTF">2020-07-05T16:43:19Z</dcterms:modified>
</cp:coreProperties>
</file>