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9631-C717-4276-B46B-21492E7C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00" dirty="0"/>
              <a:t>The Design and Implementation RISC-V based Instruction Set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BF9E7-E589-400D-BB45-0206060BF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</a:t>
            </a:r>
            <a:br>
              <a:rPr lang="en-US" dirty="0"/>
            </a:br>
            <a:r>
              <a:rPr lang="en-US" b="1" dirty="0"/>
              <a:t>Aditya </a:t>
            </a:r>
            <a:r>
              <a:rPr lang="en-US" b="1" dirty="0" err="1"/>
              <a:t>Tumsare</a:t>
            </a:r>
            <a:r>
              <a:rPr lang="en-US" b="1" dirty="0"/>
              <a:t> (805643566)</a:t>
            </a:r>
            <a:br>
              <a:rPr lang="en-US" dirty="0"/>
            </a:br>
            <a:r>
              <a:rPr lang="en-US" b="1" dirty="0"/>
              <a:t>Kushan Parikh (805654738)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1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5AE0-D21F-408E-8B6B-1518F1D3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8DA8-1FA6-47D2-AD4C-F6C8A256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can process a single instruction or a multicycle processor.</a:t>
            </a:r>
          </a:p>
          <a:p>
            <a:r>
              <a:rPr lang="en-US" dirty="0"/>
              <a:t>Single cycle processor.</a:t>
            </a:r>
          </a:p>
          <a:p>
            <a:r>
              <a:rPr lang="en-US" dirty="0"/>
              <a:t>Multi-cycle processor</a:t>
            </a:r>
          </a:p>
          <a:p>
            <a:r>
              <a:rPr lang="en-US" dirty="0"/>
              <a:t>Superscalar processor</a:t>
            </a:r>
          </a:p>
          <a:p>
            <a:r>
              <a:rPr lang="en-US" dirty="0"/>
              <a:t>Data path and control unit designed for multicycle data path.</a:t>
            </a:r>
          </a:p>
          <a:p>
            <a:r>
              <a:rPr lang="en-US" dirty="0"/>
              <a:t>VHDL model for processor.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2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1959-6C68-413C-B6F1-FA7E21A9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3370-DCDD-4619-B96E-7FDE90D1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 were taken on Xilinx </a:t>
            </a:r>
            <a:r>
              <a:rPr lang="en-US" dirty="0" err="1"/>
              <a:t>Vivado</a:t>
            </a:r>
            <a:r>
              <a:rPr lang="en-US" dirty="0"/>
              <a:t> Tool.</a:t>
            </a:r>
          </a:p>
          <a:p>
            <a:r>
              <a:rPr lang="en-US" dirty="0"/>
              <a:t> implementation was done on Xilinx </a:t>
            </a:r>
            <a:r>
              <a:rPr lang="en-US" dirty="0" err="1"/>
              <a:t>Basys</a:t>
            </a:r>
            <a:r>
              <a:rPr lang="en-US" dirty="0"/>
              <a:t> 3  FPGA. </a:t>
            </a:r>
          </a:p>
        </p:txBody>
      </p:sp>
    </p:spTree>
    <p:extLst>
      <p:ext uri="{BB962C8B-B14F-4D97-AF65-F5344CB8AC3E}">
        <p14:creationId xmlns:p14="http://schemas.microsoft.com/office/powerpoint/2010/main" val="287562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D5D0-5A5A-498B-AF5C-54F80217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0B40-06C7-4583-AA60-233FBD8A34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35421"/>
            <a:ext cx="4688814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2FB68-E359-486C-B0A0-2CAFC54E641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97" y="2235421"/>
            <a:ext cx="4688814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70545-3320-40DD-BC37-27294445CD19}"/>
              </a:ext>
            </a:extLst>
          </p:cNvPr>
          <p:cNvSpPr txBox="1"/>
          <p:nvPr/>
        </p:nvSpPr>
        <p:spPr>
          <a:xfrm>
            <a:off x="1411800" y="6054816"/>
            <a:ext cx="41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R – type 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2931-A145-4AAA-9480-E8F60C1D9B5D}"/>
              </a:ext>
            </a:extLst>
          </p:cNvPr>
          <p:cNvSpPr txBox="1"/>
          <p:nvPr/>
        </p:nvSpPr>
        <p:spPr>
          <a:xfrm>
            <a:off x="6358597" y="6054816"/>
            <a:ext cx="468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I – type Instruction</a:t>
            </a:r>
          </a:p>
        </p:txBody>
      </p:sp>
    </p:spTree>
    <p:extLst>
      <p:ext uri="{BB962C8B-B14F-4D97-AF65-F5344CB8AC3E}">
        <p14:creationId xmlns:p14="http://schemas.microsoft.com/office/powerpoint/2010/main" val="24638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F721-4990-426F-8AB2-A3E15694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93AA71-FD74-4AD5-9171-502A6FE195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57" y="2231528"/>
            <a:ext cx="6011851" cy="37584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CF763-D085-4A3A-9962-7F3AC5AF7DCD}"/>
              </a:ext>
            </a:extLst>
          </p:cNvPr>
          <p:cNvSpPr txBox="1"/>
          <p:nvPr/>
        </p:nvSpPr>
        <p:spPr>
          <a:xfrm>
            <a:off x="1338469" y="2231528"/>
            <a:ext cx="2888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figure shows the simulation of the processor determined from the data-path.</a:t>
            </a:r>
          </a:p>
        </p:txBody>
      </p:sp>
    </p:spTree>
    <p:extLst>
      <p:ext uri="{BB962C8B-B14F-4D97-AF65-F5344CB8AC3E}">
        <p14:creationId xmlns:p14="http://schemas.microsoft.com/office/powerpoint/2010/main" val="2570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564B-D8A9-40EF-833C-DA1209D1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D449-452F-455F-8797-E8828AFB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RISC-V RV32I is the base ISA; its data-path creation and multicycle implementation is first step in developing the latest RISC architecture.</a:t>
            </a:r>
          </a:p>
          <a:p>
            <a:r>
              <a:rPr lang="en-US" dirty="0"/>
              <a:t>The multicycle implementation of the data path can be improved and be extended to implement parallel pipelining.</a:t>
            </a:r>
          </a:p>
          <a:p>
            <a:r>
              <a:rPr lang="en-US" dirty="0"/>
              <a:t>The designed data path can be extended for superscalar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3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E66-5160-4D93-9B21-5645C633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D357-9849-4630-8162-DF7B502B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4614"/>
            <a:ext cx="9905999" cy="4166587"/>
          </a:xfrm>
        </p:spPr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Related Work and Background Research.</a:t>
            </a:r>
          </a:p>
          <a:p>
            <a:r>
              <a:rPr lang="en-US" dirty="0"/>
              <a:t> Instruction Set Architecture</a:t>
            </a:r>
          </a:p>
          <a:p>
            <a:r>
              <a:rPr lang="en-US" dirty="0"/>
              <a:t>RISC-V</a:t>
            </a:r>
          </a:p>
          <a:p>
            <a:r>
              <a:rPr lang="en-US" dirty="0"/>
              <a:t>RISC V Base ISA</a:t>
            </a:r>
          </a:p>
          <a:p>
            <a:r>
              <a:rPr lang="en-US" dirty="0"/>
              <a:t>Methods and tools</a:t>
            </a:r>
          </a:p>
          <a:p>
            <a:r>
              <a:rPr lang="en-US" dirty="0"/>
              <a:t>Future work and Conclusion.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4C09-7E5A-4E4C-9A8D-3159A4F8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4994-B8F6-45AB-874F-5EBCC2A5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0225"/>
            <a:ext cx="9905999" cy="4589756"/>
          </a:xfrm>
        </p:spPr>
        <p:txBody>
          <a:bodyPr>
            <a:normAutofit fontScale="92500"/>
          </a:bodyPr>
          <a:lstStyle/>
          <a:p>
            <a:r>
              <a:rPr lang="en-US" dirty="0"/>
              <a:t>In this project emphasis is given on designing of CPU based on RISC-V instruction set and implement it on Field Programmable gate array (FPGA).</a:t>
            </a:r>
          </a:p>
          <a:p>
            <a:r>
              <a:rPr lang="en-US" dirty="0"/>
              <a:t>The main motivation behind the designing of CPU is to learn how data path and unit for a processor is built from the scratch using hardware description language.</a:t>
            </a:r>
          </a:p>
          <a:p>
            <a:r>
              <a:rPr lang="en-US" dirty="0"/>
              <a:t>The processor is developed and simulated using VHDL language.</a:t>
            </a:r>
          </a:p>
          <a:p>
            <a:r>
              <a:rPr lang="en-US" dirty="0"/>
              <a:t>The designed processor will be implemented on </a:t>
            </a:r>
            <a:r>
              <a:rPr lang="en-US" dirty="0" err="1"/>
              <a:t>Basys</a:t>
            </a:r>
            <a:r>
              <a:rPr lang="en-US" dirty="0"/>
              <a:t> 3 FPGA board manufactured by Xilinx.</a:t>
            </a:r>
          </a:p>
          <a:p>
            <a:r>
              <a:rPr lang="en-US"/>
              <a:t>The </a:t>
            </a:r>
            <a:r>
              <a:rPr lang="en-US" dirty="0"/>
              <a:t>simulations were carried on Xilinx </a:t>
            </a:r>
            <a:r>
              <a:rPr lang="en-US" dirty="0" err="1"/>
              <a:t>Vivado</a:t>
            </a:r>
            <a:r>
              <a:rPr lang="en-US" dirty="0"/>
              <a:t> Suite.</a:t>
            </a:r>
          </a:p>
          <a:p>
            <a:r>
              <a:rPr lang="en-US" dirty="0"/>
              <a:t>The functional simulation of RISC-V was successfully carried out.</a:t>
            </a:r>
          </a:p>
        </p:txBody>
      </p:sp>
    </p:spTree>
    <p:extLst>
      <p:ext uri="{BB962C8B-B14F-4D97-AF65-F5344CB8AC3E}">
        <p14:creationId xmlns:p14="http://schemas.microsoft.com/office/powerpoint/2010/main" val="366290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A579-040D-4F92-B2B4-24352DF8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and Background Research.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380E-73C3-4B26-B27E-CF7B93D0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 is a recently developed technology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workshop for RISC-V organized by RISC-V  foundation concluded recently in NOV 2017</a:t>
            </a:r>
          </a:p>
          <a:p>
            <a:r>
              <a:rPr lang="en-US" dirty="0"/>
              <a:t>Reviewed different books to get a thorough knowledge about RISC-V ISA and VHDL.</a:t>
            </a:r>
          </a:p>
          <a:p>
            <a:r>
              <a:rPr lang="en-US" dirty="0"/>
              <a:t>Read research papers to gain knowledge about the constraints in designing the processors.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9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77FB-76AB-48B2-9A72-202B319D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B660-1213-4282-AD48-393D5139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instruction Set Architecture is a well-defined interface between hardware and software.</a:t>
            </a:r>
          </a:p>
          <a:p>
            <a:r>
              <a:rPr lang="en-US" dirty="0"/>
              <a:t>It stores the functional definition of instruction operation , instruction modes and how the instructions are stored on the hardware along with the information to invoke them.</a:t>
            </a:r>
          </a:p>
          <a:p>
            <a:r>
              <a:rPr lang="en-US" dirty="0"/>
              <a:t>The instruction set architecture does not give any information about the power and time required for any instruction to execute or how a instruction is implemented.</a:t>
            </a:r>
          </a:p>
          <a:p>
            <a:r>
              <a:rPr lang="en-US" dirty="0"/>
              <a:t>The ISA should not be ambiguous.</a:t>
            </a:r>
          </a:p>
        </p:txBody>
      </p:sp>
    </p:spTree>
    <p:extLst>
      <p:ext uri="{BB962C8B-B14F-4D97-AF65-F5344CB8AC3E}">
        <p14:creationId xmlns:p14="http://schemas.microsoft.com/office/powerpoint/2010/main" val="72559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DE81-F64C-4673-B405-B7FE675C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4224-BA6F-4474-B341-14DA1EF8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two types of ISA which are RISC (Reduced Instruction Set Computing) and CISC (Complex Instruction Set Computing).</a:t>
            </a:r>
          </a:p>
          <a:p>
            <a:r>
              <a:rPr lang="en-US" dirty="0"/>
              <a:t> The ISA should be easy to implement for techniques such as pipelining, out-of-order execution.</a:t>
            </a:r>
          </a:p>
          <a:p>
            <a:r>
              <a:rPr lang="en-US" dirty="0"/>
              <a:t>ISA should not be incremental.</a:t>
            </a:r>
          </a:p>
        </p:txBody>
      </p:sp>
    </p:spTree>
    <p:extLst>
      <p:ext uri="{BB962C8B-B14F-4D97-AF65-F5344CB8AC3E}">
        <p14:creationId xmlns:p14="http://schemas.microsoft.com/office/powerpoint/2010/main" val="18290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6CFB-AAD0-43FA-9172-9FF06E09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RISC-V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2D89-87CC-4CD2-8953-DC21F0F7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RISC-V is open source free Instruction set architecture.</a:t>
            </a:r>
          </a:p>
          <a:p>
            <a:r>
              <a:rPr lang="en-US" dirty="0"/>
              <a:t> Its future does not depend on the fate of any company as it belongs to non-profit organization.</a:t>
            </a:r>
          </a:p>
          <a:p>
            <a:r>
              <a:rPr lang="en-US" dirty="0"/>
              <a:t>RISC-V is not incremental.</a:t>
            </a:r>
          </a:p>
          <a:p>
            <a:r>
              <a:rPr lang="en-US" dirty="0"/>
              <a:t>RISC-V is a modular ISA.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75BD-7580-401E-971B-344C48A9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434C-FBE4-4B15-919B-2A97BDD8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underlying principles and tradeoffs in the design RISC-V ISA are</a:t>
            </a:r>
          </a:p>
          <a:p>
            <a:pPr lvl="1"/>
            <a:r>
              <a:rPr lang="en-US" dirty="0"/>
              <a:t>Cost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Isolation of architecture from implementation</a:t>
            </a:r>
          </a:p>
          <a:p>
            <a:pPr lvl="1"/>
            <a:r>
              <a:rPr lang="en-US" dirty="0"/>
              <a:t>Room for growth</a:t>
            </a:r>
          </a:p>
          <a:p>
            <a:pPr lvl="1"/>
            <a:r>
              <a:rPr lang="en-US" dirty="0"/>
              <a:t>Program space </a:t>
            </a:r>
          </a:p>
          <a:p>
            <a:pPr lvl="1"/>
            <a:r>
              <a:rPr lang="en-US" dirty="0"/>
              <a:t>Ease of program compiling and 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6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6230-4DCE-4AD4-A62C-0947F6C8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RISC V Base ISA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C1F8-AE36-455E-89C3-E8CDD8E0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three different</a:t>
            </a:r>
            <a:r>
              <a:rPr lang="en-US" b="1" dirty="0"/>
              <a:t> </a:t>
            </a:r>
            <a:r>
              <a:rPr lang="en-US" dirty="0"/>
              <a:t>base instruction architecture of RISC-V which are RV32I, RV32E and RV64I.</a:t>
            </a:r>
          </a:p>
          <a:p>
            <a:r>
              <a:rPr lang="en-US" dirty="0"/>
              <a:t>The RV31I is base 32-bit ISA with 47 instructions.</a:t>
            </a:r>
          </a:p>
          <a:p>
            <a:r>
              <a:rPr lang="en-US" dirty="0"/>
              <a:t>RISC-V is a load-store architecture. </a:t>
            </a:r>
          </a:p>
          <a:p>
            <a:r>
              <a:rPr lang="en-US" dirty="0"/>
              <a:t>RV32I has six basic instruction formats.</a:t>
            </a:r>
          </a:p>
          <a:p>
            <a:r>
              <a:rPr lang="en-US" dirty="0"/>
              <a:t>All the instructions are 32 bits long.</a:t>
            </a:r>
          </a:p>
          <a:p>
            <a:r>
              <a:rPr lang="en-US" dirty="0"/>
              <a:t>it has three register operands filed unlike the one which is shared between source and destination.</a:t>
            </a:r>
          </a:p>
        </p:txBody>
      </p:sp>
    </p:spTree>
    <p:extLst>
      <p:ext uri="{BB962C8B-B14F-4D97-AF65-F5344CB8AC3E}">
        <p14:creationId xmlns:p14="http://schemas.microsoft.com/office/powerpoint/2010/main" val="39319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</TotalTime>
  <Words>582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The Design and Implementation RISC-V based Instruction Set Architecture </vt:lpstr>
      <vt:lpstr>Contents </vt:lpstr>
      <vt:lpstr>Introduction </vt:lpstr>
      <vt:lpstr>Related Work and Background Research.</vt:lpstr>
      <vt:lpstr>Instruction Set Architecture</vt:lpstr>
      <vt:lpstr>Instruction Set Architecture</vt:lpstr>
      <vt:lpstr>RISC-V </vt:lpstr>
      <vt:lpstr>RISC-V</vt:lpstr>
      <vt:lpstr>RISC V Base ISA </vt:lpstr>
      <vt:lpstr>Methods and tools</vt:lpstr>
      <vt:lpstr>Methods and tools</vt:lpstr>
      <vt:lpstr>Results and implementation</vt:lpstr>
      <vt:lpstr>Results and implementation</vt:lpstr>
      <vt:lpstr>Future work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Implementation RISC-V based Instruction Set Architecture</dc:title>
  <dc:creator>Aryana Joshi</dc:creator>
  <cp:lastModifiedBy>k_parikh11</cp:lastModifiedBy>
  <cp:revision>25</cp:revision>
  <dcterms:created xsi:type="dcterms:W3CDTF">2017-12-17T01:26:47Z</dcterms:created>
  <dcterms:modified xsi:type="dcterms:W3CDTF">2017-12-17T06:36:00Z</dcterms:modified>
</cp:coreProperties>
</file>