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5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dd.cs.gsu.edu/~kparikh2/hom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Conway’s </a:t>
            </a:r>
            <a:br>
              <a:rPr lang="en-US" dirty="0"/>
            </a:br>
            <a:r>
              <a:rPr lang="en-US" dirty="0"/>
              <a:t>Game of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68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Incrementing 23 generation: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5028" y="2050869"/>
            <a:ext cx="4215385" cy="3116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2571" y="1968279"/>
            <a:ext cx="3949338" cy="324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INc1() and INC23()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2228" y="2050870"/>
            <a:ext cx="9457509" cy="244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Incrementing 1 and 23 generation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23 generation function is same as the 1 generation with addition to a for loop which runs 23 times and then displays the result.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function: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reset function will clear the table and display a brand new table.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1640" y="2065836"/>
            <a:ext cx="4038463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cont.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7875" y="2076994"/>
            <a:ext cx="3864673" cy="317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2710" y="2091557"/>
            <a:ext cx="4020639" cy="3396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8857" y="1789611"/>
            <a:ext cx="48724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The End </a:t>
            </a:r>
          </a:p>
          <a:p>
            <a:r>
              <a:rPr lang="en-US" sz="80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KRUSHAN PATEL    (LEADER)</a:t>
            </a:r>
          </a:p>
          <a:p>
            <a:r>
              <a:rPr lang="en-US" sz="2800" dirty="0"/>
              <a:t>RAJ JASANI</a:t>
            </a:r>
          </a:p>
          <a:p>
            <a:r>
              <a:rPr lang="en-US" sz="2800" dirty="0"/>
              <a:t>KARAN PARIKH</a:t>
            </a:r>
          </a:p>
          <a:p>
            <a:r>
              <a:rPr lang="en-US" sz="2800" dirty="0"/>
              <a:t>HARSH PATEL</a:t>
            </a:r>
          </a:p>
        </p:txBody>
      </p:sp>
    </p:spTree>
    <p:extLst>
      <p:ext uri="{BB962C8B-B14F-4D97-AF65-F5344CB8AC3E}">
        <p14:creationId xmlns:p14="http://schemas.microsoft.com/office/powerpoint/2010/main" val="100079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http://codd.cs.gsu.edu/~kparikh2/home.html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1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the game: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live cell with fewer than two live neighbors dies, as if caused by under population.</a:t>
            </a:r>
          </a:p>
          <a:p>
            <a:r>
              <a:rPr lang="en-US" dirty="0"/>
              <a:t>Any live cell with more than three live neighbors dies, as if by overcrowding.</a:t>
            </a:r>
          </a:p>
          <a:p>
            <a:r>
              <a:rPr lang="en-US" dirty="0"/>
              <a:t>Any live cell with two or three live neighbors’ lives on to the next generation.</a:t>
            </a:r>
          </a:p>
          <a:p>
            <a:r>
              <a:rPr lang="en-US" dirty="0"/>
              <a:t>Any dead cell with exactly three live neighbors becomes a live cell.</a:t>
            </a:r>
          </a:p>
        </p:txBody>
      </p:sp>
    </p:spTree>
    <p:extLst>
      <p:ext uri="{BB962C8B-B14F-4D97-AF65-F5344CB8AC3E}">
        <p14:creationId xmlns:p14="http://schemas.microsoft.com/office/powerpoint/2010/main" val="79539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game!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278" y="2359626"/>
            <a:ext cx="6247279" cy="2954496"/>
          </a:xfrm>
        </p:spPr>
      </p:pic>
    </p:spTree>
    <p:extLst>
      <p:ext uri="{BB962C8B-B14F-4D97-AF65-F5344CB8AC3E}">
        <p14:creationId xmlns:p14="http://schemas.microsoft.com/office/powerpoint/2010/main" val="266729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407240"/>
            <a:ext cx="9604375" cy="266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426" y="2016125"/>
            <a:ext cx="7981212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6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6" name="Rectangle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782" y="1116345"/>
            <a:ext cx="4551839" cy="3866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Creating the grid: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The function </a:t>
            </a:r>
            <a:r>
              <a:rPr lang="en-US" dirty="0" err="1"/>
              <a:t>onStart</a:t>
            </a:r>
            <a:r>
              <a:rPr lang="en-US" dirty="0"/>
              <a:t>() creates the initial grid layout.</a:t>
            </a:r>
          </a:p>
        </p:txBody>
      </p:sp>
    </p:spTree>
    <p:extLst>
      <p:ext uri="{BB962C8B-B14F-4D97-AF65-F5344CB8AC3E}">
        <p14:creationId xmlns:p14="http://schemas.microsoft.com/office/powerpoint/2010/main" val="274606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80" y="2419917"/>
            <a:ext cx="3783030" cy="2642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Incrementing 1 generation: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11617" y="2419917"/>
            <a:ext cx="4243734" cy="264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7826" y="2067339"/>
            <a:ext cx="254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INITIAL: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83826" y="2067339"/>
            <a:ext cx="287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1 GENERATION </a:t>
            </a:r>
          </a:p>
        </p:txBody>
      </p:sp>
    </p:spTree>
    <p:extLst>
      <p:ext uri="{BB962C8B-B14F-4D97-AF65-F5344CB8AC3E}">
        <p14:creationId xmlns:p14="http://schemas.microsoft.com/office/powerpoint/2010/main" val="42259983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138</TotalTime>
  <Words>192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Conway’s  Game of life</vt:lpstr>
      <vt:lpstr>Team members:</vt:lpstr>
      <vt:lpstr>DEMO PROGRAM:</vt:lpstr>
      <vt:lpstr>Rules of the game:</vt:lpstr>
      <vt:lpstr>Starting the game!</vt:lpstr>
      <vt:lpstr>Code snippet:</vt:lpstr>
      <vt:lpstr>The game!</vt:lpstr>
      <vt:lpstr>Creating the grid:</vt:lpstr>
      <vt:lpstr>Incrementing 1 generation:</vt:lpstr>
      <vt:lpstr>Incrementing 23 generation:</vt:lpstr>
      <vt:lpstr>Code for INc1() and INC23()</vt:lpstr>
      <vt:lpstr>Incrementing 1 and 23 generation </vt:lpstr>
      <vt:lpstr>Reset function:</vt:lpstr>
      <vt:lpstr>Reset cont.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Conway’s  Game of life</dc:title>
  <dc:creator>karan parikh</dc:creator>
  <cp:lastModifiedBy>karan parikh</cp:lastModifiedBy>
  <cp:revision>7</cp:revision>
  <dcterms:created xsi:type="dcterms:W3CDTF">2016-07-26T21:45:25Z</dcterms:created>
  <dcterms:modified xsi:type="dcterms:W3CDTF">2016-07-27T00:35:50Z</dcterms:modified>
</cp:coreProperties>
</file>