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3" r:id="rId26"/>
    <p:sldId id="282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2373F-A08C-4E3A-B533-BDE00B84EAD8}" v="2526" dt="2024-05-30T19:05:13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Kiman" userId="cbc96cd9-263b-4246-9080-ed5152535b0e" providerId="ADAL" clId="{9312373F-A08C-4E3A-B533-BDE00B84EAD8}"/>
    <pc:docChg chg="undo custSel addSld delSld modSld sldOrd">
      <pc:chgData name="Park, Kiman" userId="cbc96cd9-263b-4246-9080-ed5152535b0e" providerId="ADAL" clId="{9312373F-A08C-4E3A-B533-BDE00B84EAD8}" dt="2024-05-30T19:05:17.798" v="5003" actId="14100"/>
      <pc:docMkLst>
        <pc:docMk/>
      </pc:docMkLst>
      <pc:sldChg chg="addSp delSp modSp mod modAnim">
        <pc:chgData name="Park, Kiman" userId="cbc96cd9-263b-4246-9080-ed5152535b0e" providerId="ADAL" clId="{9312373F-A08C-4E3A-B533-BDE00B84EAD8}" dt="2024-05-29T15:22:47.980" v="2262" actId="1076"/>
        <pc:sldMkLst>
          <pc:docMk/>
          <pc:sldMk cId="3642393130" sldId="256"/>
        </pc:sldMkLst>
        <pc:spChg chg="mod">
          <ac:chgData name="Park, Kiman" userId="cbc96cd9-263b-4246-9080-ed5152535b0e" providerId="ADAL" clId="{9312373F-A08C-4E3A-B533-BDE00B84EAD8}" dt="2024-05-28T20:57:34.793" v="117" actId="404"/>
          <ac:spMkLst>
            <pc:docMk/>
            <pc:sldMk cId="3642393130" sldId="256"/>
            <ac:spMk id="2" creationId="{260072BE-8D38-4C72-243B-928AB0557563}"/>
          </ac:spMkLst>
        </pc:spChg>
        <pc:spChg chg="mod">
          <ac:chgData name="Park, Kiman" userId="cbc96cd9-263b-4246-9080-ed5152535b0e" providerId="ADAL" clId="{9312373F-A08C-4E3A-B533-BDE00B84EAD8}" dt="2024-05-28T21:15:08.209" v="1025" actId="403"/>
          <ac:spMkLst>
            <pc:docMk/>
            <pc:sldMk cId="3642393130" sldId="256"/>
            <ac:spMk id="3" creationId="{AA5AB37A-6846-86EA-E587-8F5EF4343147}"/>
          </ac:spMkLst>
        </pc:spChg>
        <pc:spChg chg="add mod">
          <ac:chgData name="Park, Kiman" userId="cbc96cd9-263b-4246-9080-ed5152535b0e" providerId="ADAL" clId="{9312373F-A08C-4E3A-B533-BDE00B84EAD8}" dt="2024-05-29T15:22:47.980" v="2262" actId="1076"/>
          <ac:spMkLst>
            <pc:docMk/>
            <pc:sldMk cId="3642393130" sldId="256"/>
            <ac:spMk id="4" creationId="{D5FFED8C-8F74-F703-1BEC-FA01CBCFA07A}"/>
          </ac:spMkLst>
        </pc:spChg>
        <pc:picChg chg="add mod ord">
          <ac:chgData name="Park, Kiman" userId="cbc96cd9-263b-4246-9080-ed5152535b0e" providerId="ADAL" clId="{9312373F-A08C-4E3A-B533-BDE00B84EAD8}" dt="2024-05-28T20:57:24.427" v="116" actId="167"/>
          <ac:picMkLst>
            <pc:docMk/>
            <pc:sldMk cId="3642393130" sldId="256"/>
            <ac:picMk id="5" creationId="{F5C09C2F-D229-C159-35C0-048D9D4F9389}"/>
          </ac:picMkLst>
        </pc:picChg>
        <pc:picChg chg="add mod">
          <ac:chgData name="Park, Kiman" userId="cbc96cd9-263b-4246-9080-ed5152535b0e" providerId="ADAL" clId="{9312373F-A08C-4E3A-B533-BDE00B84EAD8}" dt="2024-05-28T20:57:18.800" v="114" actId="14100"/>
          <ac:picMkLst>
            <pc:docMk/>
            <pc:sldMk cId="3642393130" sldId="256"/>
            <ac:picMk id="7" creationId="{A4D1E89D-4FC1-3CF1-3757-0E35537C0910}"/>
          </ac:picMkLst>
        </pc:picChg>
        <pc:picChg chg="add del mod">
          <ac:chgData name="Park, Kiman" userId="cbc96cd9-263b-4246-9080-ed5152535b0e" providerId="ADAL" clId="{9312373F-A08C-4E3A-B533-BDE00B84EAD8}" dt="2024-05-28T20:54:34.209" v="73" actId="478"/>
          <ac:picMkLst>
            <pc:docMk/>
            <pc:sldMk cId="3642393130" sldId="256"/>
            <ac:picMk id="9" creationId="{5C2767B3-7B64-2796-306A-4D7868D08D09}"/>
          </ac:picMkLst>
        </pc:picChg>
        <pc:picChg chg="add mod">
          <ac:chgData name="Park, Kiman" userId="cbc96cd9-263b-4246-9080-ed5152535b0e" providerId="ADAL" clId="{9312373F-A08C-4E3A-B533-BDE00B84EAD8}" dt="2024-05-28T20:56:02.319" v="103" actId="14100"/>
          <ac:picMkLst>
            <pc:docMk/>
            <pc:sldMk cId="3642393130" sldId="256"/>
            <ac:picMk id="11" creationId="{E207C7A2-4DF6-0DE6-D9A5-F84BB77A282E}"/>
          </ac:picMkLst>
        </pc:picChg>
        <pc:picChg chg="add del mod">
          <ac:chgData name="Park, Kiman" userId="cbc96cd9-263b-4246-9080-ed5152535b0e" providerId="ADAL" clId="{9312373F-A08C-4E3A-B533-BDE00B84EAD8}" dt="2024-05-28T20:57:06.169" v="110" actId="478"/>
          <ac:picMkLst>
            <pc:docMk/>
            <pc:sldMk cId="3642393130" sldId="256"/>
            <ac:picMk id="13" creationId="{B6231678-1E9A-5F5A-A49E-C69CD9DBF109}"/>
          </ac:picMkLst>
        </pc:picChg>
        <pc:picChg chg="add mod">
          <ac:chgData name="Park, Kiman" userId="cbc96cd9-263b-4246-9080-ed5152535b0e" providerId="ADAL" clId="{9312373F-A08C-4E3A-B533-BDE00B84EAD8}" dt="2024-05-28T20:57:12.681" v="113" actId="14100"/>
          <ac:picMkLst>
            <pc:docMk/>
            <pc:sldMk cId="3642393130" sldId="256"/>
            <ac:picMk id="15" creationId="{1E4FC3B7-263C-0712-7F07-08FCB89ADF6B}"/>
          </ac:picMkLst>
        </pc:picChg>
      </pc:sldChg>
      <pc:sldChg chg="modSp mod">
        <pc:chgData name="Park, Kiman" userId="cbc96cd9-263b-4246-9080-ed5152535b0e" providerId="ADAL" clId="{9312373F-A08C-4E3A-B533-BDE00B84EAD8}" dt="2024-05-28T20:53:39.374" v="67" actId="1035"/>
        <pc:sldMkLst>
          <pc:docMk/>
          <pc:sldMk cId="3442022968" sldId="257"/>
        </pc:sldMkLst>
        <pc:spChg chg="mod">
          <ac:chgData name="Park, Kiman" userId="cbc96cd9-263b-4246-9080-ed5152535b0e" providerId="ADAL" clId="{9312373F-A08C-4E3A-B533-BDE00B84EAD8}" dt="2024-05-28T20:53:39.374" v="67" actId="1035"/>
          <ac:spMkLst>
            <pc:docMk/>
            <pc:sldMk cId="3442022968" sldId="257"/>
            <ac:spMk id="24" creationId="{C555C9E7-0DEE-BAEE-C4CF-CD396EABED4F}"/>
          </ac:spMkLst>
        </pc:spChg>
      </pc:sldChg>
      <pc:sldChg chg="addSp modSp mod modAnim">
        <pc:chgData name="Park, Kiman" userId="cbc96cd9-263b-4246-9080-ed5152535b0e" providerId="ADAL" clId="{9312373F-A08C-4E3A-B533-BDE00B84EAD8}" dt="2024-05-29T15:25:25.934" v="2264" actId="167"/>
        <pc:sldMkLst>
          <pc:docMk/>
          <pc:sldMk cId="4160394965" sldId="258"/>
        </pc:sldMkLst>
        <pc:spChg chg="add mod">
          <ac:chgData name="Park, Kiman" userId="cbc96cd9-263b-4246-9080-ed5152535b0e" providerId="ADAL" clId="{9312373F-A08C-4E3A-B533-BDE00B84EAD8}" dt="2024-05-28T21:14:34.724" v="1008" actId="164"/>
          <ac:spMkLst>
            <pc:docMk/>
            <pc:sldMk cId="4160394965" sldId="258"/>
            <ac:spMk id="32" creationId="{EB60E45C-7823-71D0-90F0-07A334315D37}"/>
          </ac:spMkLst>
        </pc:spChg>
        <pc:spChg chg="add mod">
          <ac:chgData name="Park, Kiman" userId="cbc96cd9-263b-4246-9080-ed5152535b0e" providerId="ADAL" clId="{9312373F-A08C-4E3A-B533-BDE00B84EAD8}" dt="2024-05-28T21:14:51.809" v="1021" actId="1036"/>
          <ac:spMkLst>
            <pc:docMk/>
            <pc:sldMk cId="4160394965" sldId="258"/>
            <ac:spMk id="33" creationId="{B906FB52-77C6-832C-D6A7-B25A59D8EC37}"/>
          </ac:spMkLst>
        </pc:spChg>
        <pc:grpChg chg="mod">
          <ac:chgData name="Park, Kiman" userId="cbc96cd9-263b-4246-9080-ed5152535b0e" providerId="ADAL" clId="{9312373F-A08C-4E3A-B533-BDE00B84EAD8}" dt="2024-05-28T21:14:34.724" v="1008" actId="164"/>
          <ac:grpSpMkLst>
            <pc:docMk/>
            <pc:sldMk cId="4160394965" sldId="258"/>
            <ac:grpSpMk id="30" creationId="{8D49A993-B977-6EA4-7F2C-BBC070217933}"/>
          </ac:grpSpMkLst>
        </pc:grpChg>
        <pc:grpChg chg="mod">
          <ac:chgData name="Park, Kiman" userId="cbc96cd9-263b-4246-9080-ed5152535b0e" providerId="ADAL" clId="{9312373F-A08C-4E3A-B533-BDE00B84EAD8}" dt="2024-05-28T21:14:37.234" v="1010" actId="164"/>
          <ac:grpSpMkLst>
            <pc:docMk/>
            <pc:sldMk cId="4160394965" sldId="258"/>
            <ac:grpSpMk id="31" creationId="{244EB816-CC84-FA41-5D50-152D923AB51B}"/>
          </ac:grpSpMkLst>
        </pc:grpChg>
        <pc:grpChg chg="add mod ord">
          <ac:chgData name="Park, Kiman" userId="cbc96cd9-263b-4246-9080-ed5152535b0e" providerId="ADAL" clId="{9312373F-A08C-4E3A-B533-BDE00B84EAD8}" dt="2024-05-29T15:25:03.528" v="2263" actId="167"/>
          <ac:grpSpMkLst>
            <pc:docMk/>
            <pc:sldMk cId="4160394965" sldId="258"/>
            <ac:grpSpMk id="34" creationId="{54157133-315D-34C6-2E5F-61A162092CBC}"/>
          </ac:grpSpMkLst>
        </pc:grpChg>
        <pc:grpChg chg="add mod ord">
          <ac:chgData name="Park, Kiman" userId="cbc96cd9-263b-4246-9080-ed5152535b0e" providerId="ADAL" clId="{9312373F-A08C-4E3A-B533-BDE00B84EAD8}" dt="2024-05-29T15:25:25.934" v="2264" actId="167"/>
          <ac:grpSpMkLst>
            <pc:docMk/>
            <pc:sldMk cId="4160394965" sldId="258"/>
            <ac:grpSpMk id="35" creationId="{8B1DEB83-98FD-8434-F931-EBF00E80734F}"/>
          </ac:grpSpMkLst>
        </pc:grpChg>
      </pc:sldChg>
      <pc:sldChg chg="addSp delSp modSp add mod delAnim modAnim">
        <pc:chgData name="Park, Kiman" userId="cbc96cd9-263b-4246-9080-ed5152535b0e" providerId="ADAL" clId="{9312373F-A08C-4E3A-B533-BDE00B84EAD8}" dt="2024-05-29T17:51:45.394" v="2921" actId="1036"/>
        <pc:sldMkLst>
          <pc:docMk/>
          <pc:sldMk cId="598686569" sldId="260"/>
        </pc:sldMkLst>
        <pc:spChg chg="mod">
          <ac:chgData name="Park, Kiman" userId="cbc96cd9-263b-4246-9080-ed5152535b0e" providerId="ADAL" clId="{9312373F-A08C-4E3A-B533-BDE00B84EAD8}" dt="2024-05-29T17:51:30.713" v="2879" actId="20577"/>
          <ac:spMkLst>
            <pc:docMk/>
            <pc:sldMk cId="598686569" sldId="260"/>
            <ac:spMk id="2" creationId="{18224AF7-C249-A621-6791-ABBA6EC7E2C8}"/>
          </ac:spMkLst>
        </pc:spChg>
        <pc:spChg chg="del">
          <ac:chgData name="Park, Kiman" userId="cbc96cd9-263b-4246-9080-ed5152535b0e" providerId="ADAL" clId="{9312373F-A08C-4E3A-B533-BDE00B84EAD8}" dt="2024-05-28T20:49:48.429" v="1" actId="478"/>
          <ac:spMkLst>
            <pc:docMk/>
            <pc:sldMk cId="598686569" sldId="260"/>
            <ac:spMk id="5" creationId="{8344B4CA-FD63-0712-DA9D-6538B62FA958}"/>
          </ac:spMkLst>
        </pc:spChg>
        <pc:spChg chg="mod">
          <ac:chgData name="Park, Kiman" userId="cbc96cd9-263b-4246-9080-ed5152535b0e" providerId="ADAL" clId="{9312373F-A08C-4E3A-B533-BDE00B84EAD8}" dt="2024-05-28T21:28:37.892" v="1372" actId="207"/>
          <ac:spMkLst>
            <pc:docMk/>
            <pc:sldMk cId="598686569" sldId="260"/>
            <ac:spMk id="6" creationId="{995D66EF-5673-6CD3-3EA3-DBAF01675940}"/>
          </ac:spMkLst>
        </pc:spChg>
        <pc:spChg chg="add mod">
          <ac:chgData name="Park, Kiman" userId="cbc96cd9-263b-4246-9080-ed5152535b0e" providerId="ADAL" clId="{9312373F-A08C-4E3A-B533-BDE00B84EAD8}" dt="2024-05-29T17:51:40.043" v="2900" actId="1036"/>
          <ac:spMkLst>
            <pc:docMk/>
            <pc:sldMk cId="598686569" sldId="260"/>
            <ac:spMk id="7" creationId="{A5BC46FC-9DD2-26D9-42D3-91FABE25520D}"/>
          </ac:spMkLst>
        </pc:spChg>
        <pc:spChg chg="del">
          <ac:chgData name="Park, Kiman" userId="cbc96cd9-263b-4246-9080-ed5152535b0e" providerId="ADAL" clId="{9312373F-A08C-4E3A-B533-BDE00B84EAD8}" dt="2024-05-28T20:50:03.189" v="3" actId="478"/>
          <ac:spMkLst>
            <pc:docMk/>
            <pc:sldMk cId="598686569" sldId="260"/>
            <ac:spMk id="8" creationId="{C7D3D19D-189D-D86B-B005-86C40306E40B}"/>
          </ac:spMkLst>
        </pc:spChg>
        <pc:spChg chg="del">
          <ac:chgData name="Park, Kiman" userId="cbc96cd9-263b-4246-9080-ed5152535b0e" providerId="ADAL" clId="{9312373F-A08C-4E3A-B533-BDE00B84EAD8}" dt="2024-05-28T20:50:03.189" v="3" actId="478"/>
          <ac:spMkLst>
            <pc:docMk/>
            <pc:sldMk cId="598686569" sldId="260"/>
            <ac:spMk id="11" creationId="{27647637-54C5-FA24-85CE-EB5DED031905}"/>
          </ac:spMkLst>
        </pc:spChg>
        <pc:spChg chg="del">
          <ac:chgData name="Park, Kiman" userId="cbc96cd9-263b-4246-9080-ed5152535b0e" providerId="ADAL" clId="{9312373F-A08C-4E3A-B533-BDE00B84EAD8}" dt="2024-05-28T20:50:03.189" v="3" actId="478"/>
          <ac:spMkLst>
            <pc:docMk/>
            <pc:sldMk cId="598686569" sldId="260"/>
            <ac:spMk id="13" creationId="{514BBBAA-BF63-683F-0E01-85235EA7E964}"/>
          </ac:spMkLst>
        </pc:spChg>
        <pc:spChg chg="del">
          <ac:chgData name="Park, Kiman" userId="cbc96cd9-263b-4246-9080-ed5152535b0e" providerId="ADAL" clId="{9312373F-A08C-4E3A-B533-BDE00B84EAD8}" dt="2024-05-28T20:50:03.189" v="3" actId="478"/>
          <ac:spMkLst>
            <pc:docMk/>
            <pc:sldMk cId="598686569" sldId="260"/>
            <ac:spMk id="17" creationId="{17D69439-9965-D6F5-D871-EA87C2F9A8B4}"/>
          </ac:spMkLst>
        </pc:spChg>
        <pc:spChg chg="add mod">
          <ac:chgData name="Park, Kiman" userId="cbc96cd9-263b-4246-9080-ed5152535b0e" providerId="ADAL" clId="{9312373F-A08C-4E3A-B533-BDE00B84EAD8}" dt="2024-05-28T21:19:10.181" v="1079" actId="1036"/>
          <ac:spMkLst>
            <pc:docMk/>
            <pc:sldMk cId="598686569" sldId="260"/>
            <ac:spMk id="19" creationId="{B3A595B9-A5A5-DE79-DD88-096FD8846AA8}"/>
          </ac:spMkLst>
        </pc:spChg>
        <pc:grpChg chg="add mod">
          <ac:chgData name="Park, Kiman" userId="cbc96cd9-263b-4246-9080-ed5152535b0e" providerId="ADAL" clId="{9312373F-A08C-4E3A-B533-BDE00B84EAD8}" dt="2024-05-29T17:51:40.043" v="2900" actId="1036"/>
          <ac:grpSpMkLst>
            <pc:docMk/>
            <pc:sldMk cId="598686569" sldId="260"/>
            <ac:grpSpMk id="10" creationId="{1E080C45-C6C0-65AF-2FDE-459D3C5DE6F3}"/>
          </ac:grpSpMkLst>
        </pc:grpChg>
        <pc:picChg chg="add mod">
          <ac:chgData name="Park, Kiman" userId="cbc96cd9-263b-4246-9080-ed5152535b0e" providerId="ADAL" clId="{9312373F-A08C-4E3A-B533-BDE00B84EAD8}" dt="2024-05-29T17:51:45.394" v="2921" actId="1036"/>
          <ac:picMkLst>
            <pc:docMk/>
            <pc:sldMk cId="598686569" sldId="260"/>
            <ac:picMk id="16" creationId="{192DD7C4-091F-4326-23FE-064A09AFDBAD}"/>
          </ac:picMkLst>
        </pc:picChg>
        <pc:picChg chg="add mod">
          <ac:chgData name="Park, Kiman" userId="cbc96cd9-263b-4246-9080-ed5152535b0e" providerId="ADAL" clId="{9312373F-A08C-4E3A-B533-BDE00B84EAD8}" dt="2024-05-29T17:51:40.043" v="2900" actId="1036"/>
          <ac:picMkLst>
            <pc:docMk/>
            <pc:sldMk cId="598686569" sldId="260"/>
            <ac:picMk id="1026" creationId="{BAB62681-1C65-E9B8-CF8C-BD1E8DB0596D}"/>
          </ac:picMkLst>
        </pc:picChg>
        <pc:picChg chg="add mod">
          <ac:chgData name="Park, Kiman" userId="cbc96cd9-263b-4246-9080-ed5152535b0e" providerId="ADAL" clId="{9312373F-A08C-4E3A-B533-BDE00B84EAD8}" dt="2024-05-29T17:51:40.043" v="2900" actId="1036"/>
          <ac:picMkLst>
            <pc:docMk/>
            <pc:sldMk cId="598686569" sldId="260"/>
            <ac:picMk id="1028" creationId="{1B29ECF2-0018-D275-7131-988F69B37A72}"/>
          </ac:picMkLst>
        </pc:picChg>
        <pc:cxnChg chg="del">
          <ac:chgData name="Park, Kiman" userId="cbc96cd9-263b-4246-9080-ed5152535b0e" providerId="ADAL" clId="{9312373F-A08C-4E3A-B533-BDE00B84EAD8}" dt="2024-05-28T20:50:03.189" v="3" actId="478"/>
          <ac:cxnSpMkLst>
            <pc:docMk/>
            <pc:sldMk cId="598686569" sldId="260"/>
            <ac:cxnSpMk id="4" creationId="{3871EA38-4249-C761-72FC-4FBBC9D6C83C}"/>
          </ac:cxnSpMkLst>
        </pc:cxnChg>
        <pc:cxnChg chg="del">
          <ac:chgData name="Park, Kiman" userId="cbc96cd9-263b-4246-9080-ed5152535b0e" providerId="ADAL" clId="{9312373F-A08C-4E3A-B533-BDE00B84EAD8}" dt="2024-05-28T20:50:03.189" v="3" actId="478"/>
          <ac:cxnSpMkLst>
            <pc:docMk/>
            <pc:sldMk cId="598686569" sldId="260"/>
            <ac:cxnSpMk id="9" creationId="{E9F91211-8E15-B8C8-D7E6-3BABCBDB60BE}"/>
          </ac:cxnSpMkLst>
        </pc:cxnChg>
        <pc:cxnChg chg="del">
          <ac:chgData name="Park, Kiman" userId="cbc96cd9-263b-4246-9080-ed5152535b0e" providerId="ADAL" clId="{9312373F-A08C-4E3A-B533-BDE00B84EAD8}" dt="2024-05-28T20:50:03.189" v="3" actId="478"/>
          <ac:cxnSpMkLst>
            <pc:docMk/>
            <pc:sldMk cId="598686569" sldId="260"/>
            <ac:cxnSpMk id="12" creationId="{EE96FCE9-7F37-BF57-F78D-53886A688E25}"/>
          </ac:cxnSpMkLst>
        </pc:cxnChg>
        <pc:cxnChg chg="del">
          <ac:chgData name="Park, Kiman" userId="cbc96cd9-263b-4246-9080-ed5152535b0e" providerId="ADAL" clId="{9312373F-A08C-4E3A-B533-BDE00B84EAD8}" dt="2024-05-28T20:50:03.189" v="3" actId="478"/>
          <ac:cxnSpMkLst>
            <pc:docMk/>
            <pc:sldMk cId="598686569" sldId="260"/>
            <ac:cxnSpMk id="15" creationId="{2BF1CF05-ED1E-640F-D58C-B69291000E41}"/>
          </ac:cxnSpMkLst>
        </pc:cxnChg>
      </pc:sldChg>
      <pc:sldChg chg="addSp delSp modSp add mod ord delAnim modAnim">
        <pc:chgData name="Park, Kiman" userId="cbc96cd9-263b-4246-9080-ed5152535b0e" providerId="ADAL" clId="{9312373F-A08C-4E3A-B533-BDE00B84EAD8}" dt="2024-05-29T17:51:09.569" v="2847" actId="20577"/>
        <pc:sldMkLst>
          <pc:docMk/>
          <pc:sldMk cId="3448966748" sldId="261"/>
        </pc:sldMkLst>
        <pc:spChg chg="mod">
          <ac:chgData name="Park, Kiman" userId="cbc96cd9-263b-4246-9080-ed5152535b0e" providerId="ADAL" clId="{9312373F-A08C-4E3A-B533-BDE00B84EAD8}" dt="2024-05-29T17:51:09.569" v="2847" actId="20577"/>
          <ac:spMkLst>
            <pc:docMk/>
            <pc:sldMk cId="3448966748" sldId="261"/>
            <ac:spMk id="2" creationId="{18224AF7-C249-A621-6791-ABBA6EC7E2C8}"/>
          </ac:spMkLst>
        </pc:spChg>
        <pc:spChg chg="mod">
          <ac:chgData name="Park, Kiman" userId="cbc96cd9-263b-4246-9080-ed5152535b0e" providerId="ADAL" clId="{9312373F-A08C-4E3A-B533-BDE00B84EAD8}" dt="2024-05-29T17:24:53.113" v="2339" actId="20577"/>
          <ac:spMkLst>
            <pc:docMk/>
            <pc:sldMk cId="3448966748" sldId="261"/>
            <ac:spMk id="6" creationId="{995D66EF-5673-6CD3-3EA3-DBAF01675940}"/>
          </ac:spMkLst>
        </pc:spChg>
        <pc:spChg chg="add mod">
          <ac:chgData name="Park, Kiman" userId="cbc96cd9-263b-4246-9080-ed5152535b0e" providerId="ADAL" clId="{9312373F-A08C-4E3A-B533-BDE00B84EAD8}" dt="2024-05-29T17:28:10.689" v="2399" actId="1076"/>
          <ac:spMkLst>
            <pc:docMk/>
            <pc:sldMk cId="3448966748" sldId="261"/>
            <ac:spMk id="12" creationId="{F780524C-017A-93C4-8108-DB19C7878E1D}"/>
          </ac:spMkLst>
        </pc:spChg>
        <pc:spChg chg="add mod">
          <ac:chgData name="Park, Kiman" userId="cbc96cd9-263b-4246-9080-ed5152535b0e" providerId="ADAL" clId="{9312373F-A08C-4E3A-B533-BDE00B84EAD8}" dt="2024-05-29T17:28:10.689" v="2399" actId="1076"/>
          <ac:spMkLst>
            <pc:docMk/>
            <pc:sldMk cId="3448966748" sldId="261"/>
            <ac:spMk id="13" creationId="{6FA19CA9-04D5-8318-8949-39FE3E892C39}"/>
          </ac:spMkLst>
        </pc:spChg>
        <pc:spChg chg="add mod ord">
          <ac:chgData name="Park, Kiman" userId="cbc96cd9-263b-4246-9080-ed5152535b0e" providerId="ADAL" clId="{9312373F-A08C-4E3A-B533-BDE00B84EAD8}" dt="2024-05-29T17:28:10.689" v="2399" actId="1076"/>
          <ac:spMkLst>
            <pc:docMk/>
            <pc:sldMk cId="3448966748" sldId="261"/>
            <ac:spMk id="14" creationId="{721BFD34-2829-BFF9-AE0C-1BCB5BBDBB40}"/>
          </ac:spMkLst>
        </pc:spChg>
        <pc:spChg chg="add mod">
          <ac:chgData name="Park, Kiman" userId="cbc96cd9-263b-4246-9080-ed5152535b0e" providerId="ADAL" clId="{9312373F-A08C-4E3A-B533-BDE00B84EAD8}" dt="2024-05-29T17:28:10.689" v="2399" actId="1076"/>
          <ac:spMkLst>
            <pc:docMk/>
            <pc:sldMk cId="3448966748" sldId="261"/>
            <ac:spMk id="15" creationId="{5DF02560-FBB7-70F0-D22C-3919B327959B}"/>
          </ac:spMkLst>
        </pc:spChg>
        <pc:spChg chg="del">
          <ac:chgData name="Park, Kiman" userId="cbc96cd9-263b-4246-9080-ed5152535b0e" providerId="ADAL" clId="{9312373F-A08C-4E3A-B533-BDE00B84EAD8}" dt="2024-05-28T21:31:51.862" v="1467" actId="478"/>
          <ac:spMkLst>
            <pc:docMk/>
            <pc:sldMk cId="3448966748" sldId="261"/>
            <ac:spMk id="19" creationId="{B3A595B9-A5A5-DE79-DD88-096FD8846AA8}"/>
          </ac:spMkLst>
        </pc:spChg>
        <pc:spChg chg="add mod">
          <ac:chgData name="Park, Kiman" userId="cbc96cd9-263b-4246-9080-ed5152535b0e" providerId="ADAL" clId="{9312373F-A08C-4E3A-B533-BDE00B84EAD8}" dt="2024-05-29T17:28:14.504" v="2400" actId="1076"/>
          <ac:spMkLst>
            <pc:docMk/>
            <pc:sldMk cId="3448966748" sldId="261"/>
            <ac:spMk id="26" creationId="{995D66EF-5673-6CD3-3EA3-DBAF01675940}"/>
          </ac:spMkLst>
        </pc:spChg>
        <pc:grpChg chg="del">
          <ac:chgData name="Park, Kiman" userId="cbc96cd9-263b-4246-9080-ed5152535b0e" providerId="ADAL" clId="{9312373F-A08C-4E3A-B533-BDE00B84EAD8}" dt="2024-05-28T21:22:59.522" v="1119" actId="478"/>
          <ac:grpSpMkLst>
            <pc:docMk/>
            <pc:sldMk cId="3448966748" sldId="261"/>
            <ac:grpSpMk id="10" creationId="{1E080C45-C6C0-65AF-2FDE-459D3C5DE6F3}"/>
          </ac:grpSpMkLst>
        </pc:grpChg>
        <pc:picChg chg="add del mod">
          <ac:chgData name="Park, Kiman" userId="cbc96cd9-263b-4246-9080-ed5152535b0e" providerId="ADAL" clId="{9312373F-A08C-4E3A-B533-BDE00B84EAD8}" dt="2024-05-28T21:27:14.371" v="1319" actId="478"/>
          <ac:picMkLst>
            <pc:docMk/>
            <pc:sldMk cId="3448966748" sldId="261"/>
            <ac:picMk id="4" creationId="{71F52872-B2D2-3F8B-4A89-D206CCDAF577}"/>
          </ac:picMkLst>
        </pc:picChg>
        <pc:picChg chg="add mod">
          <ac:chgData name="Park, Kiman" userId="cbc96cd9-263b-4246-9080-ed5152535b0e" providerId="ADAL" clId="{9312373F-A08C-4E3A-B533-BDE00B84EAD8}" dt="2024-05-29T15:26:15.681" v="2309" actId="1037"/>
          <ac:picMkLst>
            <pc:docMk/>
            <pc:sldMk cId="3448966748" sldId="261"/>
            <ac:picMk id="8" creationId="{400C3694-BBE0-6941-09A2-61EFBE73B5FB}"/>
          </ac:picMkLst>
        </pc:picChg>
        <pc:picChg chg="add mod">
          <ac:chgData name="Park, Kiman" userId="cbc96cd9-263b-4246-9080-ed5152535b0e" providerId="ADAL" clId="{9312373F-A08C-4E3A-B533-BDE00B84EAD8}" dt="2024-05-29T17:28:10.689" v="2399" actId="1076"/>
          <ac:picMkLst>
            <pc:docMk/>
            <pc:sldMk cId="3448966748" sldId="261"/>
            <ac:picMk id="11" creationId="{3042FB89-0A88-4E59-53F7-991941B4B5A7}"/>
          </ac:picMkLst>
        </pc:picChg>
        <pc:picChg chg="del">
          <ac:chgData name="Park, Kiman" userId="cbc96cd9-263b-4246-9080-ed5152535b0e" providerId="ADAL" clId="{9312373F-A08C-4E3A-B533-BDE00B84EAD8}" dt="2024-05-28T21:23:00.014" v="1120" actId="478"/>
          <ac:picMkLst>
            <pc:docMk/>
            <pc:sldMk cId="3448966748" sldId="261"/>
            <ac:picMk id="16" creationId="{192DD7C4-091F-4326-23FE-064A09AFDBAD}"/>
          </ac:picMkLst>
        </pc:picChg>
        <pc:picChg chg="del">
          <ac:chgData name="Park, Kiman" userId="cbc96cd9-263b-4246-9080-ed5152535b0e" providerId="ADAL" clId="{9312373F-A08C-4E3A-B533-BDE00B84EAD8}" dt="2024-05-28T21:22:59.042" v="1118" actId="478"/>
          <ac:picMkLst>
            <pc:docMk/>
            <pc:sldMk cId="3448966748" sldId="261"/>
            <ac:picMk id="1028" creationId="{1B29ECF2-0018-D275-7131-988F69B37A72}"/>
          </ac:picMkLst>
        </pc:picChg>
      </pc:sldChg>
      <pc:sldChg chg="addSp delSp modSp add del mod delAnim modAnim">
        <pc:chgData name="Park, Kiman" userId="cbc96cd9-263b-4246-9080-ed5152535b0e" providerId="ADAL" clId="{9312373F-A08C-4E3A-B533-BDE00B84EAD8}" dt="2024-05-29T14:56:12.314" v="1883" actId="47"/>
        <pc:sldMkLst>
          <pc:docMk/>
          <pc:sldMk cId="2745564458" sldId="262"/>
        </pc:sldMkLst>
        <pc:spChg chg="mod">
          <ac:chgData name="Park, Kiman" userId="cbc96cd9-263b-4246-9080-ed5152535b0e" providerId="ADAL" clId="{9312373F-A08C-4E3A-B533-BDE00B84EAD8}" dt="2024-05-28T21:31:35.263" v="1438" actId="20577"/>
          <ac:spMkLst>
            <pc:docMk/>
            <pc:sldMk cId="2745564458" sldId="262"/>
            <ac:spMk id="2" creationId="{18224AF7-C249-A621-6791-ABBA6EC7E2C8}"/>
          </ac:spMkLst>
        </pc:spChg>
        <pc:spChg chg="add mod">
          <ac:chgData name="Park, Kiman" userId="cbc96cd9-263b-4246-9080-ed5152535b0e" providerId="ADAL" clId="{9312373F-A08C-4E3A-B533-BDE00B84EAD8}" dt="2024-05-28T21:37:00.411" v="1520" actId="1076"/>
          <ac:spMkLst>
            <pc:docMk/>
            <pc:sldMk cId="2745564458" sldId="262"/>
            <ac:spMk id="5" creationId="{9443CA09-134A-793A-41C2-1FAA0B7D0598}"/>
          </ac:spMkLst>
        </pc:spChg>
        <pc:spChg chg="del mod">
          <ac:chgData name="Park, Kiman" userId="cbc96cd9-263b-4246-9080-ed5152535b0e" providerId="ADAL" clId="{9312373F-A08C-4E3A-B533-BDE00B84EAD8}" dt="2024-05-29T14:54:30.356" v="1859" actId="21"/>
          <ac:spMkLst>
            <pc:docMk/>
            <pc:sldMk cId="2745564458" sldId="262"/>
            <ac:spMk id="6" creationId="{995D66EF-5673-6CD3-3EA3-DBAF01675940}"/>
          </ac:spMkLst>
        </pc:spChg>
        <pc:spChg chg="add mod">
          <ac:chgData name="Park, Kiman" userId="cbc96cd9-263b-4246-9080-ed5152535b0e" providerId="ADAL" clId="{9312373F-A08C-4E3A-B533-BDE00B84EAD8}" dt="2024-05-29T14:54:30.356" v="1859" actId="21"/>
          <ac:spMkLst>
            <pc:docMk/>
            <pc:sldMk cId="2745564458" sldId="262"/>
            <ac:spMk id="9" creationId="{C67001DF-C2D5-F1FF-4773-17B65DA13642}"/>
          </ac:spMkLst>
        </pc:spChg>
        <pc:spChg chg="del">
          <ac:chgData name="Park, Kiman" userId="cbc96cd9-263b-4246-9080-ed5152535b0e" providerId="ADAL" clId="{9312373F-A08C-4E3A-B533-BDE00B84EAD8}" dt="2024-05-28T21:32:19.766" v="1492" actId="478"/>
          <ac:spMkLst>
            <pc:docMk/>
            <pc:sldMk cId="2745564458" sldId="262"/>
            <ac:spMk id="19" creationId="{B3A595B9-A5A5-DE79-DD88-096FD8846AA8}"/>
          </ac:spMkLst>
        </pc:spChg>
        <pc:graphicFrameChg chg="add del mod modGraphic">
          <ac:chgData name="Park, Kiman" userId="cbc96cd9-263b-4246-9080-ed5152535b0e" providerId="ADAL" clId="{9312373F-A08C-4E3A-B533-BDE00B84EAD8}" dt="2024-05-28T21:36:40.789" v="1514" actId="478"/>
          <ac:graphicFrameMkLst>
            <pc:docMk/>
            <pc:sldMk cId="2745564458" sldId="262"/>
            <ac:graphicFrameMk id="3" creationId="{75E3276E-933F-A935-A873-F97DC54E3CA4}"/>
          </ac:graphicFrameMkLst>
        </pc:graphicFrameChg>
        <pc:picChg chg="del">
          <ac:chgData name="Park, Kiman" userId="cbc96cd9-263b-4246-9080-ed5152535b0e" providerId="ADAL" clId="{9312373F-A08C-4E3A-B533-BDE00B84EAD8}" dt="2024-05-28T21:32:03.635" v="1468" actId="478"/>
          <ac:picMkLst>
            <pc:docMk/>
            <pc:sldMk cId="2745564458" sldId="262"/>
            <ac:picMk id="8" creationId="{400C3694-BBE0-6941-09A2-61EFBE73B5FB}"/>
          </ac:picMkLst>
        </pc:picChg>
        <pc:picChg chg="add del mod">
          <ac:chgData name="Park, Kiman" userId="cbc96cd9-263b-4246-9080-ed5152535b0e" providerId="ADAL" clId="{9312373F-A08C-4E3A-B533-BDE00B84EAD8}" dt="2024-05-29T14:54:30.356" v="1859" actId="21"/>
          <ac:picMkLst>
            <pc:docMk/>
            <pc:sldMk cId="2745564458" sldId="262"/>
            <ac:picMk id="25" creationId="{26C6A70F-44E5-FFE0-2F7D-69142F36E36A}"/>
          </ac:picMkLst>
        </pc:picChg>
      </pc:sldChg>
      <pc:sldChg chg="addSp delSp modSp add mod delAnim modAnim">
        <pc:chgData name="Park, Kiman" userId="cbc96cd9-263b-4246-9080-ed5152535b0e" providerId="ADAL" clId="{9312373F-A08C-4E3A-B533-BDE00B84EAD8}" dt="2024-05-30T15:04:12.868" v="4770" actId="1076"/>
        <pc:sldMkLst>
          <pc:docMk/>
          <pc:sldMk cId="229562705" sldId="263"/>
        </pc:sldMkLst>
        <pc:spChg chg="mod">
          <ac:chgData name="Park, Kiman" userId="cbc96cd9-263b-4246-9080-ed5152535b0e" providerId="ADAL" clId="{9312373F-A08C-4E3A-B533-BDE00B84EAD8}" dt="2024-05-29T17:52:06.316" v="2937" actId="20577"/>
          <ac:spMkLst>
            <pc:docMk/>
            <pc:sldMk cId="229562705" sldId="263"/>
            <ac:spMk id="2" creationId="{18224AF7-C249-A621-6791-ABBA6EC7E2C8}"/>
          </ac:spMkLst>
        </pc:spChg>
        <pc:spChg chg="add mod">
          <ac:chgData name="Park, Kiman" userId="cbc96cd9-263b-4246-9080-ed5152535b0e" providerId="ADAL" clId="{9312373F-A08C-4E3A-B533-BDE00B84EAD8}" dt="2024-05-28T21:47:02.747" v="1834" actId="1076"/>
          <ac:spMkLst>
            <pc:docMk/>
            <pc:sldMk cId="229562705" sldId="263"/>
            <ac:spMk id="5" creationId="{90F7EEAB-1836-22B4-D4C0-EAD8FAAB7CC4}"/>
          </ac:spMkLst>
        </pc:spChg>
        <pc:spChg chg="mod">
          <ac:chgData name="Park, Kiman" userId="cbc96cd9-263b-4246-9080-ed5152535b0e" providerId="ADAL" clId="{9312373F-A08C-4E3A-B533-BDE00B84EAD8}" dt="2024-05-28T21:45:21.352" v="1797" actId="208"/>
          <ac:spMkLst>
            <pc:docMk/>
            <pc:sldMk cId="229562705" sldId="263"/>
            <ac:spMk id="6" creationId="{995D66EF-5673-6CD3-3EA3-DBAF01675940}"/>
          </ac:spMkLst>
        </pc:spChg>
        <pc:spChg chg="add mod">
          <ac:chgData name="Park, Kiman" userId="cbc96cd9-263b-4246-9080-ed5152535b0e" providerId="ADAL" clId="{9312373F-A08C-4E3A-B533-BDE00B84EAD8}" dt="2024-05-28T21:47:17.900" v="1836" actId="207"/>
          <ac:spMkLst>
            <pc:docMk/>
            <pc:sldMk cId="229562705" sldId="263"/>
            <ac:spMk id="9" creationId="{23FCFD0D-B656-1B6F-74C4-361159D74867}"/>
          </ac:spMkLst>
        </pc:spChg>
        <pc:spChg chg="add mod">
          <ac:chgData name="Park, Kiman" userId="cbc96cd9-263b-4246-9080-ed5152535b0e" providerId="ADAL" clId="{9312373F-A08C-4E3A-B533-BDE00B84EAD8}" dt="2024-05-28T21:45:24.304" v="1798" actId="208"/>
          <ac:spMkLst>
            <pc:docMk/>
            <pc:sldMk cId="229562705" sldId="263"/>
            <ac:spMk id="11" creationId="{1E65136A-59A7-B033-19DE-EC5F9BFD9BAD}"/>
          </ac:spMkLst>
        </pc:spChg>
        <pc:spChg chg="del">
          <ac:chgData name="Park, Kiman" userId="cbc96cd9-263b-4246-9080-ed5152535b0e" providerId="ADAL" clId="{9312373F-A08C-4E3A-B533-BDE00B84EAD8}" dt="2024-05-28T21:48:05.606" v="1841" actId="478"/>
          <ac:spMkLst>
            <pc:docMk/>
            <pc:sldMk cId="229562705" sldId="263"/>
            <ac:spMk id="19" creationId="{B3A595B9-A5A5-DE79-DD88-096FD8846AA8}"/>
          </ac:spMkLst>
        </pc:spChg>
        <pc:spChg chg="add del mod">
          <ac:chgData name="Park, Kiman" userId="cbc96cd9-263b-4246-9080-ed5152535b0e" providerId="ADAL" clId="{9312373F-A08C-4E3A-B533-BDE00B84EAD8}" dt="2024-05-29T17:27:58.157" v="2396" actId="21"/>
          <ac:spMkLst>
            <pc:docMk/>
            <pc:sldMk cId="229562705" sldId="263"/>
            <ac:spMk id="26" creationId="{995D66EF-5673-6CD3-3EA3-DBAF01675940}"/>
          </ac:spMkLst>
        </pc:spChg>
        <pc:spChg chg="add mod">
          <ac:chgData name="Park, Kiman" userId="cbc96cd9-263b-4246-9080-ed5152535b0e" providerId="ADAL" clId="{9312373F-A08C-4E3A-B533-BDE00B84EAD8}" dt="2024-05-30T15:04:12.868" v="4770" actId="1076"/>
          <ac:spMkLst>
            <pc:docMk/>
            <pc:sldMk cId="229562705" sldId="263"/>
            <ac:spMk id="29" creationId="{05D223F3-8CD8-585E-8E0A-906F0390461E}"/>
          </ac:spMkLst>
        </pc:spChg>
        <pc:grpChg chg="del">
          <ac:chgData name="Park, Kiman" userId="cbc96cd9-263b-4246-9080-ed5152535b0e" providerId="ADAL" clId="{9312373F-A08C-4E3A-B533-BDE00B84EAD8}" dt="2024-05-28T21:38:05.811" v="1524" actId="478"/>
          <ac:grpSpMkLst>
            <pc:docMk/>
            <pc:sldMk cId="229562705" sldId="263"/>
            <ac:grpSpMk id="10" creationId="{1E080C45-C6C0-65AF-2FDE-459D3C5DE6F3}"/>
          </ac:grpSpMkLst>
        </pc:grpChg>
        <pc:grpChg chg="add mod">
          <ac:chgData name="Park, Kiman" userId="cbc96cd9-263b-4246-9080-ed5152535b0e" providerId="ADAL" clId="{9312373F-A08C-4E3A-B533-BDE00B84EAD8}" dt="2024-05-28T21:46:39.032" v="1829" actId="164"/>
          <ac:grpSpMkLst>
            <pc:docMk/>
            <pc:sldMk cId="229562705" sldId="263"/>
            <ac:grpSpMk id="20" creationId="{7BA2EDAB-31C5-DCB6-534D-9CDF1DECB580}"/>
          </ac:grpSpMkLst>
        </pc:grpChg>
        <pc:grpChg chg="add mod">
          <ac:chgData name="Park, Kiman" userId="cbc96cd9-263b-4246-9080-ed5152535b0e" providerId="ADAL" clId="{9312373F-A08C-4E3A-B533-BDE00B84EAD8}" dt="2024-05-28T21:46:51.839" v="1832" actId="1076"/>
          <ac:grpSpMkLst>
            <pc:docMk/>
            <pc:sldMk cId="229562705" sldId="263"/>
            <ac:grpSpMk id="21" creationId="{88E4C4D9-6F50-5A62-6D11-19C2AD899CE2}"/>
          </ac:grpSpMkLst>
        </pc:grpChg>
        <pc:graphicFrameChg chg="add mod modGraphic">
          <ac:chgData name="Park, Kiman" userId="cbc96cd9-263b-4246-9080-ed5152535b0e" providerId="ADAL" clId="{9312373F-A08C-4E3A-B533-BDE00B84EAD8}" dt="2024-05-30T15:03:00.090" v="4717" actId="1035"/>
          <ac:graphicFrameMkLst>
            <pc:docMk/>
            <pc:sldMk cId="229562705" sldId="263"/>
            <ac:graphicFrameMk id="28" creationId="{7E427CBC-8CDE-B019-4B50-2392949FBBD5}"/>
          </ac:graphicFrameMkLst>
        </pc:graphicFrameChg>
        <pc:picChg chg="del">
          <ac:chgData name="Park, Kiman" userId="cbc96cd9-263b-4246-9080-ed5152535b0e" providerId="ADAL" clId="{9312373F-A08C-4E3A-B533-BDE00B84EAD8}" dt="2024-05-28T21:38:05.323" v="1523" actId="478"/>
          <ac:picMkLst>
            <pc:docMk/>
            <pc:sldMk cId="229562705" sldId="263"/>
            <ac:picMk id="16" creationId="{192DD7C4-091F-4326-23FE-064A09AFDBAD}"/>
          </ac:picMkLst>
        </pc:picChg>
        <pc:picChg chg="add del mod">
          <ac:chgData name="Park, Kiman" userId="cbc96cd9-263b-4246-9080-ed5152535b0e" providerId="ADAL" clId="{9312373F-A08C-4E3A-B533-BDE00B84EAD8}" dt="2024-05-28T21:48:23.410" v="1844" actId="21"/>
          <ac:picMkLst>
            <pc:docMk/>
            <pc:sldMk cId="229562705" sldId="263"/>
            <ac:picMk id="25" creationId="{26C6A70F-44E5-FFE0-2F7D-69142F36E36A}"/>
          </ac:picMkLst>
        </pc:picChg>
        <pc:picChg chg="add del mod">
          <ac:chgData name="Park, Kiman" userId="cbc96cd9-263b-4246-9080-ed5152535b0e" providerId="ADAL" clId="{9312373F-A08C-4E3A-B533-BDE00B84EAD8}" dt="2024-05-29T17:28:38.139" v="2404" actId="21"/>
          <ac:picMkLst>
            <pc:docMk/>
            <pc:sldMk cId="229562705" sldId="263"/>
            <ac:picMk id="27" creationId="{26C6A70F-44E5-FFE0-2F7D-69142F36E36A}"/>
          </ac:picMkLst>
        </pc:picChg>
        <pc:picChg chg="del">
          <ac:chgData name="Park, Kiman" userId="cbc96cd9-263b-4246-9080-ed5152535b0e" providerId="ADAL" clId="{9312373F-A08C-4E3A-B533-BDE00B84EAD8}" dt="2024-05-28T21:38:04.482" v="1522" actId="478"/>
          <ac:picMkLst>
            <pc:docMk/>
            <pc:sldMk cId="229562705" sldId="263"/>
            <ac:picMk id="1028" creationId="{1B29ECF2-0018-D275-7131-988F69B37A72}"/>
          </ac:picMkLst>
        </pc:picChg>
        <pc:cxnChg chg="add del mod">
          <ac:chgData name="Park, Kiman" userId="cbc96cd9-263b-4246-9080-ed5152535b0e" providerId="ADAL" clId="{9312373F-A08C-4E3A-B533-BDE00B84EAD8}" dt="2024-05-28T21:46:54.143" v="1833" actId="478"/>
          <ac:cxnSpMkLst>
            <pc:docMk/>
            <pc:sldMk cId="229562705" sldId="263"/>
            <ac:cxnSpMk id="4" creationId="{D34F9944-D499-E6C4-EDC2-EC92555FABFF}"/>
          </ac:cxnSpMkLst>
        </pc:cxnChg>
        <pc:cxnChg chg="add mod">
          <ac:chgData name="Park, Kiman" userId="cbc96cd9-263b-4246-9080-ed5152535b0e" providerId="ADAL" clId="{9312373F-A08C-4E3A-B533-BDE00B84EAD8}" dt="2024-05-28T21:47:08.670" v="1835" actId="208"/>
          <ac:cxnSpMkLst>
            <pc:docMk/>
            <pc:sldMk cId="229562705" sldId="263"/>
            <ac:cxnSpMk id="8" creationId="{E46384A5-912D-6322-E6FB-1118F519BC74}"/>
          </ac:cxnSpMkLst>
        </pc:cxnChg>
        <pc:cxnChg chg="add del mod">
          <ac:chgData name="Park, Kiman" userId="cbc96cd9-263b-4246-9080-ed5152535b0e" providerId="ADAL" clId="{9312373F-A08C-4E3A-B533-BDE00B84EAD8}" dt="2024-05-28T21:46:05.158" v="1816" actId="478"/>
          <ac:cxnSpMkLst>
            <pc:docMk/>
            <pc:sldMk cId="229562705" sldId="263"/>
            <ac:cxnSpMk id="15" creationId="{AFD8C7AF-6F7D-CA23-D851-AA54FC993D06}"/>
          </ac:cxnSpMkLst>
        </pc:cxnChg>
        <pc:cxnChg chg="add mod">
          <ac:chgData name="Park, Kiman" userId="cbc96cd9-263b-4246-9080-ed5152535b0e" providerId="ADAL" clId="{9312373F-A08C-4E3A-B533-BDE00B84EAD8}" dt="2024-05-28T21:47:08.670" v="1835" actId="208"/>
          <ac:cxnSpMkLst>
            <pc:docMk/>
            <pc:sldMk cId="229562705" sldId="263"/>
            <ac:cxnSpMk id="18" creationId="{56E72609-3842-437D-3F6A-D3E5C3EF4597}"/>
          </ac:cxnSpMkLst>
        </pc:cxnChg>
        <pc:cxnChg chg="mod">
          <ac:chgData name="Park, Kiman" userId="cbc96cd9-263b-4246-9080-ed5152535b0e" providerId="ADAL" clId="{9312373F-A08C-4E3A-B533-BDE00B84EAD8}" dt="2024-05-28T21:46:49.196" v="1831"/>
          <ac:cxnSpMkLst>
            <pc:docMk/>
            <pc:sldMk cId="229562705" sldId="263"/>
            <ac:cxnSpMk id="22" creationId="{8B24D080-6F86-4933-2E1E-9F6B4F3E08F7}"/>
          </ac:cxnSpMkLst>
        </pc:cxnChg>
        <pc:cxnChg chg="mod">
          <ac:chgData name="Park, Kiman" userId="cbc96cd9-263b-4246-9080-ed5152535b0e" providerId="ADAL" clId="{9312373F-A08C-4E3A-B533-BDE00B84EAD8}" dt="2024-05-28T21:46:49.196" v="1831"/>
          <ac:cxnSpMkLst>
            <pc:docMk/>
            <pc:sldMk cId="229562705" sldId="263"/>
            <ac:cxnSpMk id="23" creationId="{D745214F-8485-2643-1CDE-381D7324F667}"/>
          </ac:cxnSpMkLst>
        </pc:cxnChg>
      </pc:sldChg>
      <pc:sldChg chg="addSp delSp modSp add mod delAnim modAnim">
        <pc:chgData name="Park, Kiman" userId="cbc96cd9-263b-4246-9080-ed5152535b0e" providerId="ADAL" clId="{9312373F-A08C-4E3A-B533-BDE00B84EAD8}" dt="2024-05-29T17:43:57.880" v="2603" actId="20577"/>
        <pc:sldMkLst>
          <pc:docMk/>
          <pc:sldMk cId="3718165186" sldId="264"/>
        </pc:sldMkLst>
        <pc:spChg chg="mod">
          <ac:chgData name="Park, Kiman" userId="cbc96cd9-263b-4246-9080-ed5152535b0e" providerId="ADAL" clId="{9312373F-A08C-4E3A-B533-BDE00B84EAD8}" dt="2024-05-29T17:43:57.880" v="2603" actId="20577"/>
          <ac:spMkLst>
            <pc:docMk/>
            <pc:sldMk cId="3718165186" sldId="264"/>
            <ac:spMk id="2" creationId="{18224AF7-C249-A621-6791-ABBA6EC7E2C8}"/>
          </ac:spMkLst>
        </pc:spChg>
        <pc:spChg chg="add del mod">
          <ac:chgData name="Park, Kiman" userId="cbc96cd9-263b-4246-9080-ed5152535b0e" providerId="ADAL" clId="{9312373F-A08C-4E3A-B533-BDE00B84EAD8}" dt="2024-05-29T14:56:23.066" v="1886" actId="478"/>
          <ac:spMkLst>
            <pc:docMk/>
            <pc:sldMk cId="3718165186" sldId="264"/>
            <ac:spMk id="4" creationId="{0AF503B8-F9C0-E3FA-CBCF-864764F0DC7D}"/>
          </ac:spMkLst>
        </pc:spChg>
        <pc:spChg chg="del">
          <ac:chgData name="Park, Kiman" userId="cbc96cd9-263b-4246-9080-ed5152535b0e" providerId="ADAL" clId="{9312373F-A08C-4E3A-B533-BDE00B84EAD8}" dt="2024-05-29T14:56:18.723" v="1885" actId="478"/>
          <ac:spMkLst>
            <pc:docMk/>
            <pc:sldMk cId="3718165186" sldId="264"/>
            <ac:spMk id="5" creationId="{90F7EEAB-1836-22B4-D4C0-EAD8FAAB7CC4}"/>
          </ac:spMkLst>
        </pc:spChg>
        <pc:spChg chg="del">
          <ac:chgData name="Park, Kiman" userId="cbc96cd9-263b-4246-9080-ed5152535b0e" providerId="ADAL" clId="{9312373F-A08C-4E3A-B533-BDE00B84EAD8}" dt="2024-05-29T14:56:18.723" v="1885" actId="478"/>
          <ac:spMkLst>
            <pc:docMk/>
            <pc:sldMk cId="3718165186" sldId="264"/>
            <ac:spMk id="6" creationId="{995D66EF-5673-6CD3-3EA3-DBAF01675940}"/>
          </ac:spMkLst>
        </pc:spChg>
        <pc:spChg chg="del">
          <ac:chgData name="Park, Kiman" userId="cbc96cd9-263b-4246-9080-ed5152535b0e" providerId="ADAL" clId="{9312373F-A08C-4E3A-B533-BDE00B84EAD8}" dt="2024-05-29T14:56:18.723" v="1885" actId="478"/>
          <ac:spMkLst>
            <pc:docMk/>
            <pc:sldMk cId="3718165186" sldId="264"/>
            <ac:spMk id="9" creationId="{23FCFD0D-B656-1B6F-74C4-361159D74867}"/>
          </ac:spMkLst>
        </pc:spChg>
        <pc:spChg chg="del">
          <ac:chgData name="Park, Kiman" userId="cbc96cd9-263b-4246-9080-ed5152535b0e" providerId="ADAL" clId="{9312373F-A08C-4E3A-B533-BDE00B84EAD8}" dt="2024-05-29T14:56:18.723" v="1885" actId="478"/>
          <ac:spMkLst>
            <pc:docMk/>
            <pc:sldMk cId="3718165186" sldId="264"/>
            <ac:spMk id="11" creationId="{1E65136A-59A7-B033-19DE-EC5F9BFD9BAD}"/>
          </ac:spMkLst>
        </pc:spChg>
        <pc:spChg chg="add mod">
          <ac:chgData name="Park, Kiman" userId="cbc96cd9-263b-4246-9080-ed5152535b0e" providerId="ADAL" clId="{9312373F-A08C-4E3A-B533-BDE00B84EAD8}" dt="2024-05-29T17:28:54.281" v="2407" actId="1076"/>
          <ac:spMkLst>
            <pc:docMk/>
            <pc:sldMk cId="3718165186" sldId="264"/>
            <ac:spMk id="12" creationId="{76DC36D8-E599-9E58-41B0-EC81089AF84E}"/>
          </ac:spMkLst>
        </pc:spChg>
        <pc:spChg chg="add del mod">
          <ac:chgData name="Park, Kiman" userId="cbc96cd9-263b-4246-9080-ed5152535b0e" providerId="ADAL" clId="{9312373F-A08C-4E3A-B533-BDE00B84EAD8}" dt="2024-05-29T15:08:34.122" v="2085"/>
          <ac:spMkLst>
            <pc:docMk/>
            <pc:sldMk cId="3718165186" sldId="264"/>
            <ac:spMk id="13" creationId="{8D4658D4-E356-0AD4-CF92-03137A7CCE1B}"/>
          </ac:spMkLst>
        </pc:spChg>
        <pc:spChg chg="del">
          <ac:chgData name="Park, Kiman" userId="cbc96cd9-263b-4246-9080-ed5152535b0e" providerId="ADAL" clId="{9312373F-A08C-4E3A-B533-BDE00B84EAD8}" dt="2024-05-29T14:56:18.723" v="1885" actId="478"/>
          <ac:spMkLst>
            <pc:docMk/>
            <pc:sldMk cId="3718165186" sldId="264"/>
            <ac:spMk id="26" creationId="{995D66EF-5673-6CD3-3EA3-DBAF01675940}"/>
          </ac:spMkLst>
        </pc:spChg>
        <pc:grpChg chg="del">
          <ac:chgData name="Park, Kiman" userId="cbc96cd9-263b-4246-9080-ed5152535b0e" providerId="ADAL" clId="{9312373F-A08C-4E3A-B533-BDE00B84EAD8}" dt="2024-05-29T14:56:18.723" v="1885" actId="478"/>
          <ac:grpSpMkLst>
            <pc:docMk/>
            <pc:sldMk cId="3718165186" sldId="264"/>
            <ac:grpSpMk id="20" creationId="{7BA2EDAB-31C5-DCB6-534D-9CDF1DECB580}"/>
          </ac:grpSpMkLst>
        </pc:grpChg>
        <pc:grpChg chg="del">
          <ac:chgData name="Park, Kiman" userId="cbc96cd9-263b-4246-9080-ed5152535b0e" providerId="ADAL" clId="{9312373F-A08C-4E3A-B533-BDE00B84EAD8}" dt="2024-05-29T14:56:18.723" v="1885" actId="478"/>
          <ac:grpSpMkLst>
            <pc:docMk/>
            <pc:sldMk cId="3718165186" sldId="264"/>
            <ac:grpSpMk id="21" creationId="{88E4C4D9-6F50-5A62-6D11-19C2AD899CE2}"/>
          </ac:grpSpMkLst>
        </pc:grpChg>
        <pc:picChg chg="add mod">
          <ac:chgData name="Park, Kiman" userId="cbc96cd9-263b-4246-9080-ed5152535b0e" providerId="ADAL" clId="{9312373F-A08C-4E3A-B533-BDE00B84EAD8}" dt="2024-05-29T17:29:56.340" v="2416" actId="1076"/>
          <ac:picMkLst>
            <pc:docMk/>
            <pc:sldMk cId="3718165186" sldId="264"/>
            <ac:picMk id="10" creationId="{E3DADC78-CB31-584F-3BAA-B5A7527687AE}"/>
          </ac:picMkLst>
        </pc:picChg>
        <pc:picChg chg="add mod ord">
          <ac:chgData name="Park, Kiman" userId="cbc96cd9-263b-4246-9080-ed5152535b0e" providerId="ADAL" clId="{9312373F-A08C-4E3A-B533-BDE00B84EAD8}" dt="2024-05-29T17:29:57.263" v="2419" actId="1076"/>
          <ac:picMkLst>
            <pc:docMk/>
            <pc:sldMk cId="3718165186" sldId="264"/>
            <ac:picMk id="14" creationId="{26C6A70F-44E5-FFE0-2F7D-69142F36E36A}"/>
          </ac:picMkLst>
        </pc:picChg>
        <pc:picChg chg="del">
          <ac:chgData name="Park, Kiman" userId="cbc96cd9-263b-4246-9080-ed5152535b0e" providerId="ADAL" clId="{9312373F-A08C-4E3A-B533-BDE00B84EAD8}" dt="2024-05-29T14:56:14.748" v="1884" actId="478"/>
          <ac:picMkLst>
            <pc:docMk/>
            <pc:sldMk cId="3718165186" sldId="264"/>
            <ac:picMk id="27" creationId="{26C6A70F-44E5-FFE0-2F7D-69142F36E36A}"/>
          </ac:picMkLst>
        </pc:picChg>
      </pc:sldChg>
      <pc:sldChg chg="addSp delSp modSp add mod">
        <pc:chgData name="Park, Kiman" userId="cbc96cd9-263b-4246-9080-ed5152535b0e" providerId="ADAL" clId="{9312373F-A08C-4E3A-B533-BDE00B84EAD8}" dt="2024-05-29T17:43:41.925" v="2575" actId="20577"/>
        <pc:sldMkLst>
          <pc:docMk/>
          <pc:sldMk cId="1141249790" sldId="265"/>
        </pc:sldMkLst>
        <pc:spChg chg="mod">
          <ac:chgData name="Park, Kiman" userId="cbc96cd9-263b-4246-9080-ed5152535b0e" providerId="ADAL" clId="{9312373F-A08C-4E3A-B533-BDE00B84EAD8}" dt="2024-05-29T17:43:41.925" v="2575" actId="20577"/>
          <ac:spMkLst>
            <pc:docMk/>
            <pc:sldMk cId="1141249790" sldId="265"/>
            <ac:spMk id="2" creationId="{18224AF7-C249-A621-6791-ABBA6EC7E2C8}"/>
          </ac:spMkLst>
        </pc:spChg>
        <pc:spChg chg="add del mod">
          <ac:chgData name="Park, Kiman" userId="cbc96cd9-263b-4246-9080-ed5152535b0e" providerId="ADAL" clId="{9312373F-A08C-4E3A-B533-BDE00B84EAD8}" dt="2024-05-29T17:41:12.097" v="2522" actId="478"/>
          <ac:spMkLst>
            <pc:docMk/>
            <pc:sldMk cId="1141249790" sldId="265"/>
            <ac:spMk id="4" creationId="{89E627DE-CA77-CAB4-8690-BC4D65E7D68C}"/>
          </ac:spMkLst>
        </pc:spChg>
        <pc:spChg chg="add mod">
          <ac:chgData name="Park, Kiman" userId="cbc96cd9-263b-4246-9080-ed5152535b0e" providerId="ADAL" clId="{9312373F-A08C-4E3A-B533-BDE00B84EAD8}" dt="2024-05-29T17:43:38.111" v="2564" actId="1076"/>
          <ac:spMkLst>
            <pc:docMk/>
            <pc:sldMk cId="1141249790" sldId="265"/>
            <ac:spMk id="6" creationId="{A92E424D-CBBA-5471-768F-371092779585}"/>
          </ac:spMkLst>
        </pc:spChg>
        <pc:spChg chg="add mod">
          <ac:chgData name="Park, Kiman" userId="cbc96cd9-263b-4246-9080-ed5152535b0e" providerId="ADAL" clId="{9312373F-A08C-4E3A-B533-BDE00B84EAD8}" dt="2024-05-29T17:43:38.111" v="2564" actId="1076"/>
          <ac:spMkLst>
            <pc:docMk/>
            <pc:sldMk cId="1141249790" sldId="265"/>
            <ac:spMk id="7" creationId="{23FBFE80-2D7F-B459-A18A-B0EC3336B18E}"/>
          </ac:spMkLst>
        </pc:spChg>
        <pc:spChg chg="del">
          <ac:chgData name="Park, Kiman" userId="cbc96cd9-263b-4246-9080-ed5152535b0e" providerId="ADAL" clId="{9312373F-A08C-4E3A-B533-BDE00B84EAD8}" dt="2024-05-29T15:19:46.623" v="2255" actId="478"/>
          <ac:spMkLst>
            <pc:docMk/>
            <pc:sldMk cId="1141249790" sldId="265"/>
            <ac:spMk id="12" creationId="{76DC36D8-E599-9E58-41B0-EC81089AF84E}"/>
          </ac:spMkLst>
        </pc:spChg>
        <pc:grpChg chg="add mod">
          <ac:chgData name="Park, Kiman" userId="cbc96cd9-263b-4246-9080-ed5152535b0e" providerId="ADAL" clId="{9312373F-A08C-4E3A-B533-BDE00B84EAD8}" dt="2024-05-29T17:43:38.111" v="2564" actId="1076"/>
          <ac:grpSpMkLst>
            <pc:docMk/>
            <pc:sldMk cId="1141249790" sldId="265"/>
            <ac:grpSpMk id="14" creationId="{4CAC1700-A442-600A-78E6-744B24A60C45}"/>
          </ac:grpSpMkLst>
        </pc:grpChg>
        <pc:picChg chg="add mod">
          <ac:chgData name="Park, Kiman" userId="cbc96cd9-263b-4246-9080-ed5152535b0e" providerId="ADAL" clId="{9312373F-A08C-4E3A-B533-BDE00B84EAD8}" dt="2024-05-29T17:43:38.111" v="2564" actId="1076"/>
          <ac:picMkLst>
            <pc:docMk/>
            <pc:sldMk cId="1141249790" sldId="265"/>
            <ac:picMk id="5" creationId="{3E8D9072-4919-A933-B005-6E5D3BB421BF}"/>
          </ac:picMkLst>
        </pc:picChg>
        <pc:picChg chg="add mod">
          <ac:chgData name="Park, Kiman" userId="cbc96cd9-263b-4246-9080-ed5152535b0e" providerId="ADAL" clId="{9312373F-A08C-4E3A-B533-BDE00B84EAD8}" dt="2024-05-29T17:43:38.111" v="2564" actId="1076"/>
          <ac:picMkLst>
            <pc:docMk/>
            <pc:sldMk cId="1141249790" sldId="265"/>
            <ac:picMk id="9" creationId="{A4C727E2-0D27-01D8-1363-0ECA824439B5}"/>
          </ac:picMkLst>
        </pc:picChg>
        <pc:picChg chg="del">
          <ac:chgData name="Park, Kiman" userId="cbc96cd9-263b-4246-9080-ed5152535b0e" providerId="ADAL" clId="{9312373F-A08C-4E3A-B533-BDE00B84EAD8}" dt="2024-05-29T15:19:45.702" v="2254" actId="478"/>
          <ac:picMkLst>
            <pc:docMk/>
            <pc:sldMk cId="1141249790" sldId="265"/>
            <ac:picMk id="10" creationId="{E3DADC78-CB31-584F-3BAA-B5A7527687AE}"/>
          </ac:picMkLst>
        </pc:picChg>
        <pc:picChg chg="add mod">
          <ac:chgData name="Park, Kiman" userId="cbc96cd9-263b-4246-9080-ed5152535b0e" providerId="ADAL" clId="{9312373F-A08C-4E3A-B533-BDE00B84EAD8}" dt="2024-05-29T17:43:38.111" v="2564" actId="1076"/>
          <ac:picMkLst>
            <pc:docMk/>
            <pc:sldMk cId="1141249790" sldId="265"/>
            <ac:picMk id="13" creationId="{E3037C11-3B87-D373-7B3F-DBB142337532}"/>
          </ac:picMkLst>
        </pc:picChg>
        <pc:picChg chg="add mod">
          <ac:chgData name="Park, Kiman" userId="cbc96cd9-263b-4246-9080-ed5152535b0e" providerId="ADAL" clId="{9312373F-A08C-4E3A-B533-BDE00B84EAD8}" dt="2024-05-29T17:43:38.111" v="2564" actId="1076"/>
          <ac:picMkLst>
            <pc:docMk/>
            <pc:sldMk cId="1141249790" sldId="265"/>
            <ac:picMk id="4098" creationId="{B3EF8FD8-39D6-FAFF-70ED-6BA0C3DDC9C2}"/>
          </ac:picMkLst>
        </pc:picChg>
      </pc:sldChg>
      <pc:sldChg chg="addSp delSp modSp add mod modAnim">
        <pc:chgData name="Park, Kiman" userId="cbc96cd9-263b-4246-9080-ed5152535b0e" providerId="ADAL" clId="{9312373F-A08C-4E3A-B533-BDE00B84EAD8}" dt="2024-05-29T18:03:34.864" v="3358" actId="20577"/>
        <pc:sldMkLst>
          <pc:docMk/>
          <pc:sldMk cId="1645633467" sldId="266"/>
        </pc:sldMkLst>
        <pc:spChg chg="mod">
          <ac:chgData name="Park, Kiman" userId="cbc96cd9-263b-4246-9080-ed5152535b0e" providerId="ADAL" clId="{9312373F-A08C-4E3A-B533-BDE00B84EAD8}" dt="2024-05-29T18:03:34.864" v="3358" actId="20577"/>
          <ac:spMkLst>
            <pc:docMk/>
            <pc:sldMk cId="1645633467" sldId="266"/>
            <ac:spMk id="2" creationId="{18224AF7-C249-A621-6791-ABBA6EC7E2C8}"/>
          </ac:spMkLst>
        </pc:spChg>
        <pc:spChg chg="add mod">
          <ac:chgData name="Park, Kiman" userId="cbc96cd9-263b-4246-9080-ed5152535b0e" providerId="ADAL" clId="{9312373F-A08C-4E3A-B533-BDE00B84EAD8}" dt="2024-05-29T17:49:01.342" v="2798" actId="1076"/>
          <ac:spMkLst>
            <pc:docMk/>
            <pc:sldMk cId="1645633467" sldId="266"/>
            <ac:spMk id="16" creationId="{117F99FC-6A40-7A82-98A0-80D12F948303}"/>
          </ac:spMkLst>
        </pc:spChg>
        <pc:grpChg chg="del">
          <ac:chgData name="Park, Kiman" userId="cbc96cd9-263b-4246-9080-ed5152535b0e" providerId="ADAL" clId="{9312373F-A08C-4E3A-B533-BDE00B84EAD8}" dt="2024-05-29T17:44:09.793" v="2605" actId="478"/>
          <ac:grpSpMkLst>
            <pc:docMk/>
            <pc:sldMk cId="1645633467" sldId="266"/>
            <ac:grpSpMk id="14" creationId="{4CAC1700-A442-600A-78E6-744B24A60C45}"/>
          </ac:grpSpMkLst>
        </pc:grpChg>
        <pc:grpChg chg="add mod">
          <ac:chgData name="Park, Kiman" userId="cbc96cd9-263b-4246-9080-ed5152535b0e" providerId="ADAL" clId="{9312373F-A08C-4E3A-B533-BDE00B84EAD8}" dt="2024-05-29T17:48:33.583" v="2791" actId="164"/>
          <ac:grpSpMkLst>
            <pc:docMk/>
            <pc:sldMk cId="1645633467" sldId="266"/>
            <ac:grpSpMk id="17" creationId="{50FCDEDC-5E61-18AA-E378-904F5DB3A10B}"/>
          </ac:grpSpMkLst>
        </pc:grpChg>
        <pc:picChg chg="add del mod">
          <ac:chgData name="Park, Kiman" userId="cbc96cd9-263b-4246-9080-ed5152535b0e" providerId="ADAL" clId="{9312373F-A08C-4E3A-B533-BDE00B84EAD8}" dt="2024-05-29T17:45:45.387" v="2646" actId="478"/>
          <ac:picMkLst>
            <pc:docMk/>
            <pc:sldMk cId="1645633467" sldId="266"/>
            <ac:picMk id="3" creationId="{DBF7BBB9-43A3-E266-7D8F-991D79D18438}"/>
          </ac:picMkLst>
        </pc:picChg>
        <pc:picChg chg="add mod">
          <ac:chgData name="Park, Kiman" userId="cbc96cd9-263b-4246-9080-ed5152535b0e" providerId="ADAL" clId="{9312373F-A08C-4E3A-B533-BDE00B84EAD8}" dt="2024-05-29T17:48:33.583" v="2791" actId="164"/>
          <ac:picMkLst>
            <pc:docMk/>
            <pc:sldMk cId="1645633467" sldId="266"/>
            <ac:picMk id="8" creationId="{BFDD98D0-67BF-0188-80DE-1DF6D959A921}"/>
          </ac:picMkLst>
        </pc:picChg>
        <pc:picChg chg="add mod">
          <ac:chgData name="Park, Kiman" userId="cbc96cd9-263b-4246-9080-ed5152535b0e" providerId="ADAL" clId="{9312373F-A08C-4E3A-B533-BDE00B84EAD8}" dt="2024-05-29T17:48:33.583" v="2791" actId="164"/>
          <ac:picMkLst>
            <pc:docMk/>
            <pc:sldMk cId="1645633467" sldId="266"/>
            <ac:picMk id="11" creationId="{85216A12-E96F-3765-FB8B-FD6006C34C5D}"/>
          </ac:picMkLst>
        </pc:picChg>
        <pc:picChg chg="add mod">
          <ac:chgData name="Park, Kiman" userId="cbc96cd9-263b-4246-9080-ed5152535b0e" providerId="ADAL" clId="{9312373F-A08C-4E3A-B533-BDE00B84EAD8}" dt="2024-05-29T17:48:33.583" v="2791" actId="164"/>
          <ac:picMkLst>
            <pc:docMk/>
            <pc:sldMk cId="1645633467" sldId="266"/>
            <ac:picMk id="15" creationId="{013AD12E-7CAF-D754-A172-CAF1962F1E7D}"/>
          </ac:picMkLst>
        </pc:picChg>
        <pc:picChg chg="add del mod">
          <ac:chgData name="Park, Kiman" userId="cbc96cd9-263b-4246-9080-ed5152535b0e" providerId="ADAL" clId="{9312373F-A08C-4E3A-B533-BDE00B84EAD8}" dt="2024-05-29T17:45:45.145" v="2645" actId="478"/>
          <ac:picMkLst>
            <pc:docMk/>
            <pc:sldMk cId="1645633467" sldId="266"/>
            <ac:picMk id="7170" creationId="{70267FCC-CD52-E976-EAEA-E54928015687}"/>
          </ac:picMkLst>
        </pc:picChg>
        <pc:picChg chg="add mod">
          <ac:chgData name="Park, Kiman" userId="cbc96cd9-263b-4246-9080-ed5152535b0e" providerId="ADAL" clId="{9312373F-A08C-4E3A-B533-BDE00B84EAD8}" dt="2024-05-29T17:48:33.583" v="2791" actId="164"/>
          <ac:picMkLst>
            <pc:docMk/>
            <pc:sldMk cId="1645633467" sldId="266"/>
            <ac:picMk id="7172" creationId="{44CDF2D3-A0FD-073A-1C6B-785C6090296A}"/>
          </ac:picMkLst>
        </pc:picChg>
      </pc:sldChg>
      <pc:sldChg chg="addSp delSp modSp add mod addAnim delAnim modAnim">
        <pc:chgData name="Park, Kiman" userId="cbc96cd9-263b-4246-9080-ed5152535b0e" providerId="ADAL" clId="{9312373F-A08C-4E3A-B533-BDE00B84EAD8}" dt="2024-05-29T18:47:40" v="3869" actId="122"/>
        <pc:sldMkLst>
          <pc:docMk/>
          <pc:sldMk cId="639579291" sldId="267"/>
        </pc:sldMkLst>
        <pc:spChg chg="mod">
          <ac:chgData name="Park, Kiman" userId="cbc96cd9-263b-4246-9080-ed5152535b0e" providerId="ADAL" clId="{9312373F-A08C-4E3A-B533-BDE00B84EAD8}" dt="2024-05-29T17:52:34.920" v="2964" actId="20577"/>
          <ac:spMkLst>
            <pc:docMk/>
            <pc:sldMk cId="639579291" sldId="267"/>
            <ac:spMk id="2" creationId="{18224AF7-C249-A621-6791-ABBA6EC7E2C8}"/>
          </ac:spMkLst>
        </pc:spChg>
        <pc:spChg chg="add mod">
          <ac:chgData name="Park, Kiman" userId="cbc96cd9-263b-4246-9080-ed5152535b0e" providerId="ADAL" clId="{9312373F-A08C-4E3A-B533-BDE00B84EAD8}" dt="2024-05-29T18:33:40.750" v="3693" actId="1076"/>
          <ac:spMkLst>
            <pc:docMk/>
            <pc:sldMk cId="639579291" sldId="267"/>
            <ac:spMk id="3" creationId="{20809098-F809-2E4F-80AD-E2CF1FC6F51F}"/>
          </ac:spMkLst>
        </pc:spChg>
        <pc:spChg chg="add mod">
          <ac:chgData name="Park, Kiman" userId="cbc96cd9-263b-4246-9080-ed5152535b0e" providerId="ADAL" clId="{9312373F-A08C-4E3A-B533-BDE00B84EAD8}" dt="2024-05-29T18:33:48.927" v="3698" actId="1076"/>
          <ac:spMkLst>
            <pc:docMk/>
            <pc:sldMk cId="639579291" sldId="267"/>
            <ac:spMk id="10" creationId="{B837E7F9-5A22-F3BA-CEC4-EE0BEBC09408}"/>
          </ac:spMkLst>
        </pc:spChg>
        <pc:spChg chg="add del mod">
          <ac:chgData name="Park, Kiman" userId="cbc96cd9-263b-4246-9080-ed5152535b0e" providerId="ADAL" clId="{9312373F-A08C-4E3A-B533-BDE00B84EAD8}" dt="2024-05-29T18:29:01.334" v="3585" actId="478"/>
          <ac:spMkLst>
            <pc:docMk/>
            <pc:sldMk cId="639579291" sldId="267"/>
            <ac:spMk id="12" creationId="{BA24119A-F461-887C-F3E5-03B51164B1C7}"/>
          </ac:spMkLst>
        </pc:spChg>
        <pc:spChg chg="add mod">
          <ac:chgData name="Park, Kiman" userId="cbc96cd9-263b-4246-9080-ed5152535b0e" providerId="ADAL" clId="{9312373F-A08C-4E3A-B533-BDE00B84EAD8}" dt="2024-05-29T18:35:13.150" v="3732" actId="1076"/>
          <ac:spMkLst>
            <pc:docMk/>
            <pc:sldMk cId="639579291" sldId="267"/>
            <ac:spMk id="14" creationId="{E38BFF9D-AB9D-BFCB-D999-746321242E19}"/>
          </ac:spMkLst>
        </pc:spChg>
        <pc:spChg chg="del">
          <ac:chgData name="Park, Kiman" userId="cbc96cd9-263b-4246-9080-ed5152535b0e" providerId="ADAL" clId="{9312373F-A08C-4E3A-B533-BDE00B84EAD8}" dt="2024-05-29T17:52:27.963" v="2940" actId="478"/>
          <ac:spMkLst>
            <pc:docMk/>
            <pc:sldMk cId="639579291" sldId="267"/>
            <ac:spMk id="16" creationId="{117F99FC-6A40-7A82-98A0-80D12F948303}"/>
          </ac:spMkLst>
        </pc:spChg>
        <pc:spChg chg="add mod">
          <ac:chgData name="Park, Kiman" userId="cbc96cd9-263b-4246-9080-ed5152535b0e" providerId="ADAL" clId="{9312373F-A08C-4E3A-B533-BDE00B84EAD8}" dt="2024-05-29T18:35:13.150" v="3732" actId="1076"/>
          <ac:spMkLst>
            <pc:docMk/>
            <pc:sldMk cId="639579291" sldId="267"/>
            <ac:spMk id="18" creationId="{1028192F-B13C-3BF8-AF6F-D129E20F7915}"/>
          </ac:spMkLst>
        </pc:spChg>
        <pc:spChg chg="add del mod">
          <ac:chgData name="Park, Kiman" userId="cbc96cd9-263b-4246-9080-ed5152535b0e" providerId="ADAL" clId="{9312373F-A08C-4E3A-B533-BDE00B84EAD8}" dt="2024-05-29T18:33:57.437" v="3700" actId="1076"/>
          <ac:spMkLst>
            <pc:docMk/>
            <pc:sldMk cId="639579291" sldId="267"/>
            <ac:spMk id="39" creationId="{92584005-434C-FFEB-9CFD-49D056524476}"/>
          </ac:spMkLst>
        </pc:spChg>
        <pc:spChg chg="add mod">
          <ac:chgData name="Park, Kiman" userId="cbc96cd9-263b-4246-9080-ed5152535b0e" providerId="ADAL" clId="{9312373F-A08C-4E3A-B533-BDE00B84EAD8}" dt="2024-05-29T18:47:40" v="3869" actId="122"/>
          <ac:spMkLst>
            <pc:docMk/>
            <pc:sldMk cId="639579291" sldId="267"/>
            <ac:spMk id="50" creationId="{3B7FADCE-321D-1387-DE4A-DDD68CBB84DE}"/>
          </ac:spMkLst>
        </pc:spChg>
        <pc:spChg chg="add mod">
          <ac:chgData name="Park, Kiman" userId="cbc96cd9-263b-4246-9080-ed5152535b0e" providerId="ADAL" clId="{9312373F-A08C-4E3A-B533-BDE00B84EAD8}" dt="2024-05-29T18:35:04.601" v="3731" actId="14100"/>
          <ac:spMkLst>
            <pc:docMk/>
            <pc:sldMk cId="639579291" sldId="267"/>
            <ac:spMk id="61" creationId="{EEC11EF3-2748-37F5-8B53-E68958A637AD}"/>
          </ac:spMkLst>
        </pc:spChg>
        <pc:spChg chg="add mod">
          <ac:chgData name="Park, Kiman" userId="cbc96cd9-263b-4246-9080-ed5152535b0e" providerId="ADAL" clId="{9312373F-A08C-4E3A-B533-BDE00B84EAD8}" dt="2024-05-29T18:35:24.497" v="3736" actId="1076"/>
          <ac:spMkLst>
            <pc:docMk/>
            <pc:sldMk cId="639579291" sldId="267"/>
            <ac:spMk id="62" creationId="{FDF59E8E-FCE2-EF2C-6AB9-B83E4C55032A}"/>
          </ac:spMkLst>
        </pc:spChg>
        <pc:spChg chg="add mod">
          <ac:chgData name="Park, Kiman" userId="cbc96cd9-263b-4246-9080-ed5152535b0e" providerId="ADAL" clId="{9312373F-A08C-4E3A-B533-BDE00B84EAD8}" dt="2024-05-29T18:35:41.332" v="3741" actId="1076"/>
          <ac:spMkLst>
            <pc:docMk/>
            <pc:sldMk cId="639579291" sldId="267"/>
            <ac:spMk id="63" creationId="{D8B20258-9C5B-248B-BA99-7679B5C1C66A}"/>
          </ac:spMkLst>
        </pc:spChg>
        <pc:spChg chg="add mod">
          <ac:chgData name="Park, Kiman" userId="cbc96cd9-263b-4246-9080-ed5152535b0e" providerId="ADAL" clId="{9312373F-A08C-4E3A-B533-BDE00B84EAD8}" dt="2024-05-29T18:35:52.109" v="3746" actId="14100"/>
          <ac:spMkLst>
            <pc:docMk/>
            <pc:sldMk cId="639579291" sldId="267"/>
            <ac:spMk id="7168" creationId="{F7A09E9E-CD0C-5F18-E650-735DD092F36E}"/>
          </ac:spMkLst>
        </pc:spChg>
        <pc:spChg chg="add mod">
          <ac:chgData name="Park, Kiman" userId="cbc96cd9-263b-4246-9080-ed5152535b0e" providerId="ADAL" clId="{9312373F-A08C-4E3A-B533-BDE00B84EAD8}" dt="2024-05-29T18:36:06.271" v="3749" actId="207"/>
          <ac:spMkLst>
            <pc:docMk/>
            <pc:sldMk cId="639579291" sldId="267"/>
            <ac:spMk id="7169" creationId="{0F4CCF51-D5EB-2D8E-5294-B7B343B25826}"/>
          </ac:spMkLst>
        </pc:spChg>
        <pc:spChg chg="add mod">
          <ac:chgData name="Park, Kiman" userId="cbc96cd9-263b-4246-9080-ed5152535b0e" providerId="ADAL" clId="{9312373F-A08C-4E3A-B533-BDE00B84EAD8}" dt="2024-05-29T18:36:14.792" v="3753" actId="1076"/>
          <ac:spMkLst>
            <pc:docMk/>
            <pc:sldMk cId="639579291" sldId="267"/>
            <ac:spMk id="7170" creationId="{780CB13A-FCC6-1D72-2EB3-B965B17D7CF1}"/>
          </ac:spMkLst>
        </pc:spChg>
        <pc:spChg chg="add mod">
          <ac:chgData name="Park, Kiman" userId="cbc96cd9-263b-4246-9080-ed5152535b0e" providerId="ADAL" clId="{9312373F-A08C-4E3A-B533-BDE00B84EAD8}" dt="2024-05-29T18:36:20.813" v="3757" actId="1076"/>
          <ac:spMkLst>
            <pc:docMk/>
            <pc:sldMk cId="639579291" sldId="267"/>
            <ac:spMk id="7171" creationId="{34B9716A-20E0-4D79-6130-4B4391035301}"/>
          </ac:spMkLst>
        </pc:spChg>
        <pc:grpChg chg="del">
          <ac:chgData name="Park, Kiman" userId="cbc96cd9-263b-4246-9080-ed5152535b0e" providerId="ADAL" clId="{9312373F-A08C-4E3A-B533-BDE00B84EAD8}" dt="2024-05-29T17:52:26.780" v="2939" actId="478"/>
          <ac:grpSpMkLst>
            <pc:docMk/>
            <pc:sldMk cId="639579291" sldId="267"/>
            <ac:grpSpMk id="17" creationId="{50FCDEDC-5E61-18AA-E378-904F5DB3A10B}"/>
          </ac:grpSpMkLst>
        </pc:grpChg>
        <pc:cxnChg chg="add del mod">
          <ac:chgData name="Park, Kiman" userId="cbc96cd9-263b-4246-9080-ed5152535b0e" providerId="ADAL" clId="{9312373F-A08C-4E3A-B533-BDE00B84EAD8}" dt="2024-05-29T18:33:42.271" v="3694" actId="478"/>
          <ac:cxnSpMkLst>
            <pc:docMk/>
            <pc:sldMk cId="639579291" sldId="267"/>
            <ac:cxnSpMk id="5" creationId="{36950378-E117-1824-7D09-DCF2D17B4F06}"/>
          </ac:cxnSpMkLst>
        </pc:cxnChg>
        <pc:cxnChg chg="add del mod">
          <ac:chgData name="Park, Kiman" userId="cbc96cd9-263b-4246-9080-ed5152535b0e" providerId="ADAL" clId="{9312373F-A08C-4E3A-B533-BDE00B84EAD8}" dt="2024-05-29T18:29:20.936" v="3590" actId="478"/>
          <ac:cxnSpMkLst>
            <pc:docMk/>
            <pc:sldMk cId="639579291" sldId="267"/>
            <ac:cxnSpMk id="6" creationId="{628A5F55-DA95-1DBF-8A33-1EA869ED7A78}"/>
          </ac:cxnSpMkLst>
        </pc:cxnChg>
        <pc:cxnChg chg="add del mod">
          <ac:chgData name="Park, Kiman" userId="cbc96cd9-263b-4246-9080-ed5152535b0e" providerId="ADAL" clId="{9312373F-A08C-4E3A-B533-BDE00B84EAD8}" dt="2024-05-29T18:33:45.985" v="3697" actId="478"/>
          <ac:cxnSpMkLst>
            <pc:docMk/>
            <pc:sldMk cId="639579291" sldId="267"/>
            <ac:cxnSpMk id="36" creationId="{028C81E1-5301-0DED-10B5-E34E104CA55C}"/>
          </ac:cxnSpMkLst>
        </pc:cxnChg>
        <pc:cxnChg chg="add del mod">
          <ac:chgData name="Park, Kiman" userId="cbc96cd9-263b-4246-9080-ed5152535b0e" providerId="ADAL" clId="{9312373F-A08C-4E3A-B533-BDE00B84EAD8}" dt="2024-05-29T18:29:03.574" v="3586" actId="478"/>
          <ac:cxnSpMkLst>
            <pc:docMk/>
            <pc:sldMk cId="639579291" sldId="267"/>
            <ac:cxnSpMk id="38" creationId="{970726B9-CBEE-5C9A-313C-4BC36AE09B9B}"/>
          </ac:cxnSpMkLst>
        </pc:cxnChg>
        <pc:cxnChg chg="add del mod">
          <ac:chgData name="Park, Kiman" userId="cbc96cd9-263b-4246-9080-ed5152535b0e" providerId="ADAL" clId="{9312373F-A08C-4E3A-B533-BDE00B84EAD8}" dt="2024-05-29T18:33:02.968" v="3687" actId="478"/>
          <ac:cxnSpMkLst>
            <pc:docMk/>
            <pc:sldMk cId="639579291" sldId="267"/>
            <ac:cxnSpMk id="51" creationId="{F736F208-96AE-0C1B-FFEF-6C9D9FEDD96C}"/>
          </ac:cxnSpMkLst>
        </pc:cxnChg>
      </pc:sldChg>
      <pc:sldChg chg="addSp delSp modSp add mod delAnim modAnim">
        <pc:chgData name="Park, Kiman" userId="cbc96cd9-263b-4246-9080-ed5152535b0e" providerId="ADAL" clId="{9312373F-A08C-4E3A-B533-BDE00B84EAD8}" dt="2024-05-29T18:23:46.630" v="3537"/>
        <pc:sldMkLst>
          <pc:docMk/>
          <pc:sldMk cId="912374924" sldId="268"/>
        </pc:sldMkLst>
        <pc:spChg chg="mod">
          <ac:chgData name="Park, Kiman" userId="cbc96cd9-263b-4246-9080-ed5152535b0e" providerId="ADAL" clId="{9312373F-A08C-4E3A-B533-BDE00B84EAD8}" dt="2024-05-29T18:04:50.146" v="3413" actId="20577"/>
          <ac:spMkLst>
            <pc:docMk/>
            <pc:sldMk cId="912374924" sldId="268"/>
            <ac:spMk id="2" creationId="{18224AF7-C249-A621-6791-ABBA6EC7E2C8}"/>
          </ac:spMkLst>
        </pc:spChg>
        <pc:spChg chg="del">
          <ac:chgData name="Park, Kiman" userId="cbc96cd9-263b-4246-9080-ed5152535b0e" providerId="ADAL" clId="{9312373F-A08C-4E3A-B533-BDE00B84EAD8}" dt="2024-05-29T18:04:07.799" v="3360" actId="478"/>
          <ac:spMkLst>
            <pc:docMk/>
            <pc:sldMk cId="912374924" sldId="268"/>
            <ac:spMk id="3" creationId="{20809098-F809-2E4F-80AD-E2CF1FC6F51F}"/>
          </ac:spMkLst>
        </pc:spChg>
        <pc:spChg chg="add mod">
          <ac:chgData name="Park, Kiman" userId="cbc96cd9-263b-4246-9080-ed5152535b0e" providerId="ADAL" clId="{9312373F-A08C-4E3A-B533-BDE00B84EAD8}" dt="2024-05-29T18:22:16.272" v="3515" actId="1037"/>
          <ac:spMkLst>
            <pc:docMk/>
            <pc:sldMk cId="912374924" sldId="268"/>
            <ac:spMk id="9" creationId="{D78616D9-69D9-BF0E-086F-A89581B0294D}"/>
          </ac:spMkLst>
        </pc:spChg>
        <pc:spChg chg="del">
          <ac:chgData name="Park, Kiman" userId="cbc96cd9-263b-4246-9080-ed5152535b0e" providerId="ADAL" clId="{9312373F-A08C-4E3A-B533-BDE00B84EAD8}" dt="2024-05-29T18:04:07.799" v="3360" actId="478"/>
          <ac:spMkLst>
            <pc:docMk/>
            <pc:sldMk cId="912374924" sldId="268"/>
            <ac:spMk id="10" creationId="{B837E7F9-5A22-F3BA-CEC4-EE0BEBC09408}"/>
          </ac:spMkLst>
        </pc:spChg>
        <pc:spChg chg="add mod">
          <ac:chgData name="Park, Kiman" userId="cbc96cd9-263b-4246-9080-ed5152535b0e" providerId="ADAL" clId="{9312373F-A08C-4E3A-B533-BDE00B84EAD8}" dt="2024-05-29T18:22:22.759" v="3523" actId="1037"/>
          <ac:spMkLst>
            <pc:docMk/>
            <pc:sldMk cId="912374924" sldId="268"/>
            <ac:spMk id="11" creationId="{E60A2F1B-AAE9-9C1F-7E75-FA9150385A58}"/>
          </ac:spMkLst>
        </pc:spChg>
        <pc:spChg chg="del">
          <ac:chgData name="Park, Kiman" userId="cbc96cd9-263b-4246-9080-ed5152535b0e" providerId="ADAL" clId="{9312373F-A08C-4E3A-B533-BDE00B84EAD8}" dt="2024-05-29T18:04:07.799" v="3360" actId="478"/>
          <ac:spMkLst>
            <pc:docMk/>
            <pc:sldMk cId="912374924" sldId="268"/>
            <ac:spMk id="12" creationId="{BA24119A-F461-887C-F3E5-03B51164B1C7}"/>
          </ac:spMkLst>
        </pc:spChg>
        <pc:spChg chg="del">
          <ac:chgData name="Park, Kiman" userId="cbc96cd9-263b-4246-9080-ed5152535b0e" providerId="ADAL" clId="{9312373F-A08C-4E3A-B533-BDE00B84EAD8}" dt="2024-05-29T18:04:07.799" v="3360" actId="478"/>
          <ac:spMkLst>
            <pc:docMk/>
            <pc:sldMk cId="912374924" sldId="268"/>
            <ac:spMk id="14" creationId="{E38BFF9D-AB9D-BFCB-D999-746321242E19}"/>
          </ac:spMkLst>
        </pc:spChg>
        <pc:spChg chg="add mod">
          <ac:chgData name="Park, Kiman" userId="cbc96cd9-263b-4246-9080-ed5152535b0e" providerId="ADAL" clId="{9312373F-A08C-4E3A-B533-BDE00B84EAD8}" dt="2024-05-29T18:23:23.785" v="3531" actId="14100"/>
          <ac:spMkLst>
            <pc:docMk/>
            <pc:sldMk cId="912374924" sldId="268"/>
            <ac:spMk id="16" creationId="{AC898650-7ECB-9FF0-A060-450FA21C342A}"/>
          </ac:spMkLst>
        </pc:spChg>
        <pc:spChg chg="add mod">
          <ac:chgData name="Park, Kiman" userId="cbc96cd9-263b-4246-9080-ed5152535b0e" providerId="ADAL" clId="{9312373F-A08C-4E3A-B533-BDE00B84EAD8}" dt="2024-05-29T18:23:27.937" v="3532" actId="14100"/>
          <ac:spMkLst>
            <pc:docMk/>
            <pc:sldMk cId="912374924" sldId="268"/>
            <ac:spMk id="17" creationId="{ADF1995D-4356-8846-78AD-2ED06718F636}"/>
          </ac:spMkLst>
        </pc:spChg>
        <pc:spChg chg="del">
          <ac:chgData name="Park, Kiman" userId="cbc96cd9-263b-4246-9080-ed5152535b0e" providerId="ADAL" clId="{9312373F-A08C-4E3A-B533-BDE00B84EAD8}" dt="2024-05-29T18:04:07.799" v="3360" actId="478"/>
          <ac:spMkLst>
            <pc:docMk/>
            <pc:sldMk cId="912374924" sldId="268"/>
            <ac:spMk id="18" creationId="{1028192F-B13C-3BF8-AF6F-D129E20F7915}"/>
          </ac:spMkLst>
        </pc:spChg>
        <pc:spChg chg="del">
          <ac:chgData name="Park, Kiman" userId="cbc96cd9-263b-4246-9080-ed5152535b0e" providerId="ADAL" clId="{9312373F-A08C-4E3A-B533-BDE00B84EAD8}" dt="2024-05-29T18:04:07.799" v="3360" actId="478"/>
          <ac:spMkLst>
            <pc:docMk/>
            <pc:sldMk cId="912374924" sldId="268"/>
            <ac:spMk id="39" creationId="{92584005-434C-FFEB-9CFD-49D056524476}"/>
          </ac:spMkLst>
        </pc:spChg>
        <pc:picChg chg="add mod">
          <ac:chgData name="Park, Kiman" userId="cbc96cd9-263b-4246-9080-ed5152535b0e" providerId="ADAL" clId="{9312373F-A08C-4E3A-B533-BDE00B84EAD8}" dt="2024-05-29T18:21:30.445" v="3503" actId="1076"/>
          <ac:picMkLst>
            <pc:docMk/>
            <pc:sldMk cId="912374924" sldId="268"/>
            <ac:picMk id="4" creationId="{80795DCC-18B6-00C7-3BC5-19DB7BCA81BD}"/>
          </ac:picMkLst>
        </pc:picChg>
        <pc:picChg chg="add mod">
          <ac:chgData name="Park, Kiman" userId="cbc96cd9-263b-4246-9080-ed5152535b0e" providerId="ADAL" clId="{9312373F-A08C-4E3A-B533-BDE00B84EAD8}" dt="2024-05-29T18:22:01.665" v="3505" actId="1076"/>
          <ac:picMkLst>
            <pc:docMk/>
            <pc:sldMk cId="912374924" sldId="268"/>
            <ac:picMk id="8" creationId="{B76AB859-D311-0C3C-0B27-D4A093C0A34B}"/>
          </ac:picMkLst>
        </pc:picChg>
        <pc:picChg chg="add mod">
          <ac:chgData name="Park, Kiman" userId="cbc96cd9-263b-4246-9080-ed5152535b0e" providerId="ADAL" clId="{9312373F-A08C-4E3A-B533-BDE00B84EAD8}" dt="2024-05-29T18:22:53.030" v="3525" actId="1076"/>
          <ac:picMkLst>
            <pc:docMk/>
            <pc:sldMk cId="912374924" sldId="268"/>
            <ac:picMk id="15" creationId="{B0DE5947-3ABA-8D1B-7198-9D2BA0BC4A4A}"/>
          </ac:picMkLst>
        </pc:picChg>
        <pc:picChg chg="add del mod">
          <ac:chgData name="Park, Kiman" userId="cbc96cd9-263b-4246-9080-ed5152535b0e" providerId="ADAL" clId="{9312373F-A08C-4E3A-B533-BDE00B84EAD8}" dt="2024-05-29T18:21:27.765" v="3502" actId="478"/>
          <ac:picMkLst>
            <pc:docMk/>
            <pc:sldMk cId="912374924" sldId="268"/>
            <ac:picMk id="8194" creationId="{E893CA51-D637-7799-F93B-936C4BEF1A86}"/>
          </ac:picMkLst>
        </pc:picChg>
        <pc:cxnChg chg="del mod">
          <ac:chgData name="Park, Kiman" userId="cbc96cd9-263b-4246-9080-ed5152535b0e" providerId="ADAL" clId="{9312373F-A08C-4E3A-B533-BDE00B84EAD8}" dt="2024-05-29T18:04:07.799" v="3360" actId="478"/>
          <ac:cxnSpMkLst>
            <pc:docMk/>
            <pc:sldMk cId="912374924" sldId="268"/>
            <ac:cxnSpMk id="5" creationId="{36950378-E117-1824-7D09-DCF2D17B4F06}"/>
          </ac:cxnSpMkLst>
        </pc:cxnChg>
        <pc:cxnChg chg="del mod">
          <ac:chgData name="Park, Kiman" userId="cbc96cd9-263b-4246-9080-ed5152535b0e" providerId="ADAL" clId="{9312373F-A08C-4E3A-B533-BDE00B84EAD8}" dt="2024-05-29T18:04:07.799" v="3360" actId="478"/>
          <ac:cxnSpMkLst>
            <pc:docMk/>
            <pc:sldMk cId="912374924" sldId="268"/>
            <ac:cxnSpMk id="6" creationId="{628A5F55-DA95-1DBF-8A33-1EA869ED7A78}"/>
          </ac:cxnSpMkLst>
        </pc:cxnChg>
        <pc:cxnChg chg="del mod">
          <ac:chgData name="Park, Kiman" userId="cbc96cd9-263b-4246-9080-ed5152535b0e" providerId="ADAL" clId="{9312373F-A08C-4E3A-B533-BDE00B84EAD8}" dt="2024-05-29T18:04:07.799" v="3360" actId="478"/>
          <ac:cxnSpMkLst>
            <pc:docMk/>
            <pc:sldMk cId="912374924" sldId="268"/>
            <ac:cxnSpMk id="36" creationId="{028C81E1-5301-0DED-10B5-E34E104CA55C}"/>
          </ac:cxnSpMkLst>
        </pc:cxnChg>
        <pc:cxnChg chg="del mod">
          <ac:chgData name="Park, Kiman" userId="cbc96cd9-263b-4246-9080-ed5152535b0e" providerId="ADAL" clId="{9312373F-A08C-4E3A-B533-BDE00B84EAD8}" dt="2024-05-29T18:04:07.799" v="3360" actId="478"/>
          <ac:cxnSpMkLst>
            <pc:docMk/>
            <pc:sldMk cId="912374924" sldId="268"/>
            <ac:cxnSpMk id="38" creationId="{970726B9-CBEE-5C9A-313C-4BC36AE09B9B}"/>
          </ac:cxnSpMkLst>
        </pc:cxnChg>
      </pc:sldChg>
      <pc:sldChg chg="addSp delSp modSp add mod ord modAnim">
        <pc:chgData name="Park, Kiman" userId="cbc96cd9-263b-4246-9080-ed5152535b0e" providerId="ADAL" clId="{9312373F-A08C-4E3A-B533-BDE00B84EAD8}" dt="2024-05-29T18:43:40.752" v="3845"/>
        <pc:sldMkLst>
          <pc:docMk/>
          <pc:sldMk cId="1573207816" sldId="269"/>
        </pc:sldMkLst>
        <pc:spChg chg="add mod">
          <ac:chgData name="Park, Kiman" userId="cbc96cd9-263b-4246-9080-ed5152535b0e" providerId="ADAL" clId="{9312373F-A08C-4E3A-B533-BDE00B84EAD8}" dt="2024-05-29T18:43:24.146" v="3842" actId="1076"/>
          <ac:spMkLst>
            <pc:docMk/>
            <pc:sldMk cId="1573207816" sldId="269"/>
            <ac:spMk id="6" creationId="{F00AFB4E-6D0B-7CFF-293E-0669D0285A1B}"/>
          </ac:spMkLst>
        </pc:spChg>
        <pc:spChg chg="add mod">
          <ac:chgData name="Park, Kiman" userId="cbc96cd9-263b-4246-9080-ed5152535b0e" providerId="ADAL" clId="{9312373F-A08C-4E3A-B533-BDE00B84EAD8}" dt="2024-05-29T18:43:24.146" v="3842" actId="1076"/>
          <ac:spMkLst>
            <pc:docMk/>
            <pc:sldMk cId="1573207816" sldId="269"/>
            <ac:spMk id="7" creationId="{97FA0C4F-78AA-ECF6-828C-3267C929CD94}"/>
          </ac:spMkLst>
        </pc:spChg>
        <pc:spChg chg="add mod">
          <ac:chgData name="Park, Kiman" userId="cbc96cd9-263b-4246-9080-ed5152535b0e" providerId="ADAL" clId="{9312373F-A08C-4E3A-B533-BDE00B84EAD8}" dt="2024-05-29T18:43:24.146" v="3842" actId="1076"/>
          <ac:spMkLst>
            <pc:docMk/>
            <pc:sldMk cId="1573207816" sldId="269"/>
            <ac:spMk id="8" creationId="{96E413E3-C2A4-820E-BAE2-C583AF110933}"/>
          </ac:spMkLst>
        </pc:spChg>
        <pc:spChg chg="add mod">
          <ac:chgData name="Park, Kiman" userId="cbc96cd9-263b-4246-9080-ed5152535b0e" providerId="ADAL" clId="{9312373F-A08C-4E3A-B533-BDE00B84EAD8}" dt="2024-05-29T18:43:24.146" v="3842" actId="1076"/>
          <ac:spMkLst>
            <pc:docMk/>
            <pc:sldMk cId="1573207816" sldId="269"/>
            <ac:spMk id="9" creationId="{BE8891EF-156E-1033-DC9A-6B5A61B6A2B3}"/>
          </ac:spMkLst>
        </pc:spChg>
        <pc:spChg chg="add mod">
          <ac:chgData name="Park, Kiman" userId="cbc96cd9-263b-4246-9080-ed5152535b0e" providerId="ADAL" clId="{9312373F-A08C-4E3A-B533-BDE00B84EAD8}" dt="2024-05-29T18:43:24.146" v="3842" actId="1076"/>
          <ac:spMkLst>
            <pc:docMk/>
            <pc:sldMk cId="1573207816" sldId="269"/>
            <ac:spMk id="10" creationId="{FE88AC43-2146-2424-0B34-995A977E0B0B}"/>
          </ac:spMkLst>
        </pc:spChg>
        <pc:spChg chg="add mod">
          <ac:chgData name="Park, Kiman" userId="cbc96cd9-263b-4246-9080-ed5152535b0e" providerId="ADAL" clId="{9312373F-A08C-4E3A-B533-BDE00B84EAD8}" dt="2024-05-29T18:43:24.146" v="3842" actId="1076"/>
          <ac:spMkLst>
            <pc:docMk/>
            <pc:sldMk cId="1573207816" sldId="269"/>
            <ac:spMk id="11" creationId="{AD893BED-D7F3-C4D6-9442-183537FFFB7C}"/>
          </ac:spMkLst>
        </pc:spChg>
        <pc:picChg chg="del">
          <ac:chgData name="Park, Kiman" userId="cbc96cd9-263b-4246-9080-ed5152535b0e" providerId="ADAL" clId="{9312373F-A08C-4E3A-B533-BDE00B84EAD8}" dt="2024-05-29T18:05:50.916" v="3431" actId="478"/>
          <ac:picMkLst>
            <pc:docMk/>
            <pc:sldMk cId="1573207816" sldId="269"/>
            <ac:picMk id="4" creationId="{80795DCC-18B6-00C7-3BC5-19DB7BCA81BD}"/>
          </ac:picMkLst>
        </pc:picChg>
        <pc:picChg chg="add mod">
          <ac:chgData name="Park, Kiman" userId="cbc96cd9-263b-4246-9080-ed5152535b0e" providerId="ADAL" clId="{9312373F-A08C-4E3A-B533-BDE00B84EAD8}" dt="2024-05-29T18:43:24.146" v="3842" actId="1076"/>
          <ac:picMkLst>
            <pc:docMk/>
            <pc:sldMk cId="1573207816" sldId="269"/>
            <ac:picMk id="5" creationId="{3090D1D8-62F9-2C8B-A893-93D421EC7150}"/>
          </ac:picMkLst>
        </pc:picChg>
        <pc:picChg chg="add mod">
          <ac:chgData name="Park, Kiman" userId="cbc96cd9-263b-4246-9080-ed5152535b0e" providerId="ADAL" clId="{9312373F-A08C-4E3A-B533-BDE00B84EAD8}" dt="2024-05-29T18:20:45.474" v="3493" actId="14100"/>
          <ac:picMkLst>
            <pc:docMk/>
            <pc:sldMk cId="1573207816" sldId="269"/>
            <ac:picMk id="12" creationId="{BBD0B766-4332-8F6D-8B24-3FAAA2859CC9}"/>
          </ac:picMkLst>
        </pc:picChg>
        <pc:picChg chg="mod">
          <ac:chgData name="Park, Kiman" userId="cbc96cd9-263b-4246-9080-ed5152535b0e" providerId="ADAL" clId="{9312373F-A08C-4E3A-B533-BDE00B84EAD8}" dt="2024-05-29T18:43:33.864" v="3843" actId="1076"/>
          <ac:picMkLst>
            <pc:docMk/>
            <pc:sldMk cId="1573207816" sldId="269"/>
            <ac:picMk id="8194" creationId="{E893CA51-D637-7799-F93B-936C4BEF1A86}"/>
          </ac:picMkLst>
        </pc:picChg>
      </pc:sldChg>
      <pc:sldChg chg="addSp delSp modSp add modAnim">
        <pc:chgData name="Park, Kiman" userId="cbc96cd9-263b-4246-9080-ed5152535b0e" providerId="ADAL" clId="{9312373F-A08C-4E3A-B533-BDE00B84EAD8}" dt="2024-05-29T18:26:46.759" v="3579"/>
        <pc:sldMkLst>
          <pc:docMk/>
          <pc:sldMk cId="1991655218" sldId="270"/>
        </pc:sldMkLst>
        <pc:spChg chg="del">
          <ac:chgData name="Park, Kiman" userId="cbc96cd9-263b-4246-9080-ed5152535b0e" providerId="ADAL" clId="{9312373F-A08C-4E3A-B533-BDE00B84EAD8}" dt="2024-05-29T18:24:05.415" v="3539" actId="478"/>
          <ac:spMkLst>
            <pc:docMk/>
            <pc:sldMk cId="1991655218" sldId="270"/>
            <ac:spMk id="9" creationId="{D78616D9-69D9-BF0E-086F-A89581B0294D}"/>
          </ac:spMkLst>
        </pc:spChg>
        <pc:spChg chg="del">
          <ac:chgData name="Park, Kiman" userId="cbc96cd9-263b-4246-9080-ed5152535b0e" providerId="ADAL" clId="{9312373F-A08C-4E3A-B533-BDE00B84EAD8}" dt="2024-05-29T18:24:05.415" v="3539" actId="478"/>
          <ac:spMkLst>
            <pc:docMk/>
            <pc:sldMk cId="1991655218" sldId="270"/>
            <ac:spMk id="11" creationId="{E60A2F1B-AAE9-9C1F-7E75-FA9150385A58}"/>
          </ac:spMkLst>
        </pc:spChg>
        <pc:spChg chg="del">
          <ac:chgData name="Park, Kiman" userId="cbc96cd9-263b-4246-9080-ed5152535b0e" providerId="ADAL" clId="{9312373F-A08C-4E3A-B533-BDE00B84EAD8}" dt="2024-05-29T18:24:05.415" v="3539" actId="478"/>
          <ac:spMkLst>
            <pc:docMk/>
            <pc:sldMk cId="1991655218" sldId="270"/>
            <ac:spMk id="16" creationId="{AC898650-7ECB-9FF0-A060-450FA21C342A}"/>
          </ac:spMkLst>
        </pc:spChg>
        <pc:spChg chg="del">
          <ac:chgData name="Park, Kiman" userId="cbc96cd9-263b-4246-9080-ed5152535b0e" providerId="ADAL" clId="{9312373F-A08C-4E3A-B533-BDE00B84EAD8}" dt="2024-05-29T18:24:05.415" v="3539" actId="478"/>
          <ac:spMkLst>
            <pc:docMk/>
            <pc:sldMk cId="1991655218" sldId="270"/>
            <ac:spMk id="17" creationId="{ADF1995D-4356-8846-78AD-2ED06718F636}"/>
          </ac:spMkLst>
        </pc:spChg>
        <pc:picChg chg="add mod">
          <ac:chgData name="Park, Kiman" userId="cbc96cd9-263b-4246-9080-ed5152535b0e" providerId="ADAL" clId="{9312373F-A08C-4E3A-B533-BDE00B84EAD8}" dt="2024-05-29T18:25:45.004" v="3558" actId="1076"/>
          <ac:picMkLst>
            <pc:docMk/>
            <pc:sldMk cId="1991655218" sldId="270"/>
            <ac:picMk id="3" creationId="{36F9CCED-4580-1F09-FE40-3F9E848FC089}"/>
          </ac:picMkLst>
        </pc:picChg>
        <pc:picChg chg="del">
          <ac:chgData name="Park, Kiman" userId="cbc96cd9-263b-4246-9080-ed5152535b0e" providerId="ADAL" clId="{9312373F-A08C-4E3A-B533-BDE00B84EAD8}" dt="2024-05-29T18:24:05.415" v="3539" actId="478"/>
          <ac:picMkLst>
            <pc:docMk/>
            <pc:sldMk cId="1991655218" sldId="270"/>
            <ac:picMk id="4" creationId="{80795DCC-18B6-00C7-3BC5-19DB7BCA81BD}"/>
          </ac:picMkLst>
        </pc:picChg>
        <pc:picChg chg="add mod">
          <ac:chgData name="Park, Kiman" userId="cbc96cd9-263b-4246-9080-ed5152535b0e" providerId="ADAL" clId="{9312373F-A08C-4E3A-B533-BDE00B84EAD8}" dt="2024-05-29T18:26:08.018" v="3566" actId="1076"/>
          <ac:picMkLst>
            <pc:docMk/>
            <pc:sldMk cId="1991655218" sldId="270"/>
            <ac:picMk id="5" creationId="{F2588EE1-DA25-A76D-BC32-C729DF791D86}"/>
          </ac:picMkLst>
        </pc:picChg>
        <pc:picChg chg="del">
          <ac:chgData name="Park, Kiman" userId="cbc96cd9-263b-4246-9080-ed5152535b0e" providerId="ADAL" clId="{9312373F-A08C-4E3A-B533-BDE00B84EAD8}" dt="2024-05-29T18:24:05.415" v="3539" actId="478"/>
          <ac:picMkLst>
            <pc:docMk/>
            <pc:sldMk cId="1991655218" sldId="270"/>
            <ac:picMk id="8" creationId="{B76AB859-D311-0C3C-0B27-D4A093C0A34B}"/>
          </ac:picMkLst>
        </pc:picChg>
        <pc:picChg chg="del">
          <ac:chgData name="Park, Kiman" userId="cbc96cd9-263b-4246-9080-ed5152535b0e" providerId="ADAL" clId="{9312373F-A08C-4E3A-B533-BDE00B84EAD8}" dt="2024-05-29T18:24:05.415" v="3539" actId="478"/>
          <ac:picMkLst>
            <pc:docMk/>
            <pc:sldMk cId="1991655218" sldId="270"/>
            <ac:picMk id="15" creationId="{B0DE5947-3ABA-8D1B-7198-9D2BA0BC4A4A}"/>
          </ac:picMkLst>
        </pc:picChg>
        <pc:picChg chg="add mod">
          <ac:chgData name="Park, Kiman" userId="cbc96cd9-263b-4246-9080-ed5152535b0e" providerId="ADAL" clId="{9312373F-A08C-4E3A-B533-BDE00B84EAD8}" dt="2024-05-29T18:25:21.605" v="3551" actId="1076"/>
          <ac:picMkLst>
            <pc:docMk/>
            <pc:sldMk cId="1991655218" sldId="270"/>
            <ac:picMk id="10242" creationId="{2E8D342F-2411-988A-FEE0-5E66068C006D}"/>
          </ac:picMkLst>
        </pc:picChg>
        <pc:picChg chg="add del mod">
          <ac:chgData name="Park, Kiman" userId="cbc96cd9-263b-4246-9080-ed5152535b0e" providerId="ADAL" clId="{9312373F-A08C-4E3A-B533-BDE00B84EAD8}" dt="2024-05-29T18:25:34.080" v="3554" actId="478"/>
          <ac:picMkLst>
            <pc:docMk/>
            <pc:sldMk cId="1991655218" sldId="270"/>
            <ac:picMk id="10244" creationId="{FE49C197-7453-CD70-3E14-78C8EC863AF9}"/>
          </ac:picMkLst>
        </pc:picChg>
        <pc:picChg chg="add mod">
          <ac:chgData name="Park, Kiman" userId="cbc96cd9-263b-4246-9080-ed5152535b0e" providerId="ADAL" clId="{9312373F-A08C-4E3A-B533-BDE00B84EAD8}" dt="2024-05-29T18:26:45.678" v="3578" actId="1076"/>
          <ac:picMkLst>
            <pc:docMk/>
            <pc:sldMk cId="1991655218" sldId="270"/>
            <ac:picMk id="10246" creationId="{2E30D05B-6D9B-3637-98C6-5F49B75D70CB}"/>
          </ac:picMkLst>
        </pc:picChg>
      </pc:sldChg>
      <pc:sldChg chg="addSp delSp modSp add mod modAnim">
        <pc:chgData name="Park, Kiman" userId="cbc96cd9-263b-4246-9080-ed5152535b0e" providerId="ADAL" clId="{9312373F-A08C-4E3A-B533-BDE00B84EAD8}" dt="2024-05-29T18:56:07.184" v="3960"/>
        <pc:sldMkLst>
          <pc:docMk/>
          <pc:sldMk cId="1560792352" sldId="271"/>
        </pc:sldMkLst>
        <pc:spChg chg="mod">
          <ac:chgData name="Park, Kiman" userId="cbc96cd9-263b-4246-9080-ed5152535b0e" providerId="ADAL" clId="{9312373F-A08C-4E3A-B533-BDE00B84EAD8}" dt="2024-05-29T18:40:23.863" v="3841" actId="20577"/>
          <ac:spMkLst>
            <pc:docMk/>
            <pc:sldMk cId="1560792352" sldId="271"/>
            <ac:spMk id="2" creationId="{18224AF7-C249-A621-6791-ABBA6EC7E2C8}"/>
          </ac:spMkLst>
        </pc:spChg>
        <pc:spChg chg="add mod">
          <ac:chgData name="Park, Kiman" userId="cbc96cd9-263b-4246-9080-ed5152535b0e" providerId="ADAL" clId="{9312373F-A08C-4E3A-B533-BDE00B84EAD8}" dt="2024-05-29T18:54:52.340" v="3950" actId="1076"/>
          <ac:spMkLst>
            <pc:docMk/>
            <pc:sldMk cId="1560792352" sldId="271"/>
            <ac:spMk id="15" creationId="{0A2DFF88-C31F-906C-52B2-641DD8AABD23}"/>
          </ac:spMkLst>
        </pc:spChg>
        <pc:spChg chg="add mod">
          <ac:chgData name="Park, Kiman" userId="cbc96cd9-263b-4246-9080-ed5152535b0e" providerId="ADAL" clId="{9312373F-A08C-4E3A-B533-BDE00B84EAD8}" dt="2024-05-29T18:54:52.340" v="3950" actId="1076"/>
          <ac:spMkLst>
            <pc:docMk/>
            <pc:sldMk cId="1560792352" sldId="271"/>
            <ac:spMk id="16" creationId="{1CF98D28-58EF-3B6C-18D1-3077D203F036}"/>
          </ac:spMkLst>
        </pc:spChg>
        <pc:spChg chg="add mod">
          <ac:chgData name="Park, Kiman" userId="cbc96cd9-263b-4246-9080-ed5152535b0e" providerId="ADAL" clId="{9312373F-A08C-4E3A-B533-BDE00B84EAD8}" dt="2024-05-29T18:54:52.340" v="3950" actId="1076"/>
          <ac:spMkLst>
            <pc:docMk/>
            <pc:sldMk cId="1560792352" sldId="271"/>
            <ac:spMk id="17" creationId="{ED4C469E-72D0-1E01-6758-C6796AF5801D}"/>
          </ac:spMkLst>
        </pc:spChg>
        <pc:spChg chg="add mod">
          <ac:chgData name="Park, Kiman" userId="cbc96cd9-263b-4246-9080-ed5152535b0e" providerId="ADAL" clId="{9312373F-A08C-4E3A-B533-BDE00B84EAD8}" dt="2024-05-29T18:54:52.340" v="3950" actId="1076"/>
          <ac:spMkLst>
            <pc:docMk/>
            <pc:sldMk cId="1560792352" sldId="271"/>
            <ac:spMk id="18" creationId="{F6EDDB5C-4BAE-C7D1-BB44-EC0BCAF0FF84}"/>
          </ac:spMkLst>
        </pc:spChg>
        <pc:spChg chg="add mod">
          <ac:chgData name="Park, Kiman" userId="cbc96cd9-263b-4246-9080-ed5152535b0e" providerId="ADAL" clId="{9312373F-A08C-4E3A-B533-BDE00B84EAD8}" dt="2024-05-29T18:54:52.340" v="3950" actId="1076"/>
          <ac:spMkLst>
            <pc:docMk/>
            <pc:sldMk cId="1560792352" sldId="271"/>
            <ac:spMk id="19" creationId="{A4083BA3-3482-35B5-454E-B6F54B22DE01}"/>
          </ac:spMkLst>
        </pc:spChg>
        <pc:spChg chg="add mod">
          <ac:chgData name="Park, Kiman" userId="cbc96cd9-263b-4246-9080-ed5152535b0e" providerId="ADAL" clId="{9312373F-A08C-4E3A-B533-BDE00B84EAD8}" dt="2024-05-29T18:54:52.340" v="3950" actId="1076"/>
          <ac:spMkLst>
            <pc:docMk/>
            <pc:sldMk cId="1560792352" sldId="271"/>
            <ac:spMk id="20" creationId="{9BFBF422-3816-093C-42AC-15214DDD1A34}"/>
          </ac:spMkLst>
        </pc:spChg>
        <pc:spChg chg="add mod">
          <ac:chgData name="Park, Kiman" userId="cbc96cd9-263b-4246-9080-ed5152535b0e" providerId="ADAL" clId="{9312373F-A08C-4E3A-B533-BDE00B84EAD8}" dt="2024-05-29T18:54:09.290" v="3933" actId="14100"/>
          <ac:spMkLst>
            <pc:docMk/>
            <pc:sldMk cId="1560792352" sldId="271"/>
            <ac:spMk id="21" creationId="{EEE1B311-0262-FCB0-0564-B39391521E98}"/>
          </ac:spMkLst>
        </pc:spChg>
        <pc:spChg chg="add mod">
          <ac:chgData name="Park, Kiman" userId="cbc96cd9-263b-4246-9080-ed5152535b0e" providerId="ADAL" clId="{9312373F-A08C-4E3A-B533-BDE00B84EAD8}" dt="2024-05-29T18:54:24.101" v="3946" actId="1036"/>
          <ac:spMkLst>
            <pc:docMk/>
            <pc:sldMk cId="1560792352" sldId="271"/>
            <ac:spMk id="22" creationId="{B65AA738-C697-FCD7-7ED2-5C01DDF12B35}"/>
          </ac:spMkLst>
        </pc:spChg>
        <pc:spChg chg="add mod">
          <ac:chgData name="Park, Kiman" userId="cbc96cd9-263b-4246-9080-ed5152535b0e" providerId="ADAL" clId="{9312373F-A08C-4E3A-B533-BDE00B84EAD8}" dt="2024-05-29T18:54:33.613" v="3949" actId="14100"/>
          <ac:spMkLst>
            <pc:docMk/>
            <pc:sldMk cId="1560792352" sldId="271"/>
            <ac:spMk id="23" creationId="{D208862B-F20F-DC06-CFCF-DC090D5D5DE9}"/>
          </ac:spMkLst>
        </pc:spChg>
        <pc:picChg chg="del">
          <ac:chgData name="Park, Kiman" userId="cbc96cd9-263b-4246-9080-ed5152535b0e" providerId="ADAL" clId="{9312373F-A08C-4E3A-B533-BDE00B84EAD8}" dt="2024-05-29T18:26:52.957" v="3584" actId="478"/>
          <ac:picMkLst>
            <pc:docMk/>
            <pc:sldMk cId="1560792352" sldId="271"/>
            <ac:picMk id="3" creationId="{36F9CCED-4580-1F09-FE40-3F9E848FC089}"/>
          </ac:picMkLst>
        </pc:picChg>
        <pc:picChg chg="del">
          <ac:chgData name="Park, Kiman" userId="cbc96cd9-263b-4246-9080-ed5152535b0e" providerId="ADAL" clId="{9312373F-A08C-4E3A-B533-BDE00B84EAD8}" dt="2024-05-29T18:26:52.607" v="3583" actId="478"/>
          <ac:picMkLst>
            <pc:docMk/>
            <pc:sldMk cId="1560792352" sldId="271"/>
            <ac:picMk id="5" creationId="{F2588EE1-DA25-A76D-BC32-C729DF791D86}"/>
          </ac:picMkLst>
        </pc:picChg>
        <pc:picChg chg="add mod">
          <ac:chgData name="Park, Kiman" userId="cbc96cd9-263b-4246-9080-ed5152535b0e" providerId="ADAL" clId="{9312373F-A08C-4E3A-B533-BDE00B84EAD8}" dt="2024-05-29T18:46:25.984" v="3853" actId="1076"/>
          <ac:picMkLst>
            <pc:docMk/>
            <pc:sldMk cId="1560792352" sldId="271"/>
            <ac:picMk id="6" creationId="{B53391DA-A563-70E9-5670-9C44C6213DC3}"/>
          </ac:picMkLst>
        </pc:picChg>
        <pc:picChg chg="add mod">
          <ac:chgData name="Park, Kiman" userId="cbc96cd9-263b-4246-9080-ed5152535b0e" providerId="ADAL" clId="{9312373F-A08C-4E3A-B533-BDE00B84EAD8}" dt="2024-05-29T18:49:45.298" v="3874" actId="1076"/>
          <ac:picMkLst>
            <pc:docMk/>
            <pc:sldMk cId="1560792352" sldId="271"/>
            <ac:picMk id="8" creationId="{3D9E7AEC-07AE-8F22-5B63-ABD490BF1DF0}"/>
          </ac:picMkLst>
        </pc:picChg>
        <pc:picChg chg="add mod modCrop">
          <ac:chgData name="Park, Kiman" userId="cbc96cd9-263b-4246-9080-ed5152535b0e" providerId="ADAL" clId="{9312373F-A08C-4E3A-B533-BDE00B84EAD8}" dt="2024-05-29T18:49:43.759" v="3873" actId="1076"/>
          <ac:picMkLst>
            <pc:docMk/>
            <pc:sldMk cId="1560792352" sldId="271"/>
            <ac:picMk id="10" creationId="{57A73B00-140A-0015-5F8E-0BA44F2BB80B}"/>
          </ac:picMkLst>
        </pc:picChg>
        <pc:picChg chg="add mod modCrop">
          <ac:chgData name="Park, Kiman" userId="cbc96cd9-263b-4246-9080-ed5152535b0e" providerId="ADAL" clId="{9312373F-A08C-4E3A-B533-BDE00B84EAD8}" dt="2024-05-29T18:50:28.723" v="3891" actId="1076"/>
          <ac:picMkLst>
            <pc:docMk/>
            <pc:sldMk cId="1560792352" sldId="271"/>
            <ac:picMk id="11" creationId="{EB828CA3-4E5D-25E0-EF85-FBD5456BEC04}"/>
          </ac:picMkLst>
        </pc:picChg>
        <pc:picChg chg="add mod modCrop">
          <ac:chgData name="Park, Kiman" userId="cbc96cd9-263b-4246-9080-ed5152535b0e" providerId="ADAL" clId="{9312373F-A08C-4E3A-B533-BDE00B84EAD8}" dt="2024-05-29T18:54:22.846" v="3944" actId="1035"/>
          <ac:picMkLst>
            <pc:docMk/>
            <pc:sldMk cId="1560792352" sldId="271"/>
            <ac:picMk id="12" creationId="{3D7A8645-2BFE-1B47-F0C9-2C7F59B86C9A}"/>
          </ac:picMkLst>
        </pc:picChg>
        <pc:picChg chg="add mod">
          <ac:chgData name="Park, Kiman" userId="cbc96cd9-263b-4246-9080-ed5152535b0e" providerId="ADAL" clId="{9312373F-A08C-4E3A-B533-BDE00B84EAD8}" dt="2024-05-29T18:54:52.340" v="3950" actId="1076"/>
          <ac:picMkLst>
            <pc:docMk/>
            <pc:sldMk cId="1560792352" sldId="271"/>
            <ac:picMk id="14" creationId="{3CDDF5BB-B95A-FDC5-F1D3-981219082F30}"/>
          </ac:picMkLst>
        </pc:picChg>
        <pc:picChg chg="del">
          <ac:chgData name="Park, Kiman" userId="cbc96cd9-263b-4246-9080-ed5152535b0e" providerId="ADAL" clId="{9312373F-A08C-4E3A-B533-BDE00B84EAD8}" dt="2024-05-29T18:26:52.332" v="3582" actId="478"/>
          <ac:picMkLst>
            <pc:docMk/>
            <pc:sldMk cId="1560792352" sldId="271"/>
            <ac:picMk id="10242" creationId="{2E8D342F-2411-988A-FEE0-5E66068C006D}"/>
          </ac:picMkLst>
        </pc:picChg>
        <pc:picChg chg="del">
          <ac:chgData name="Park, Kiman" userId="cbc96cd9-263b-4246-9080-ed5152535b0e" providerId="ADAL" clId="{9312373F-A08C-4E3A-B533-BDE00B84EAD8}" dt="2024-05-29T18:26:51.948" v="3581" actId="478"/>
          <ac:picMkLst>
            <pc:docMk/>
            <pc:sldMk cId="1560792352" sldId="271"/>
            <ac:picMk id="10246" creationId="{2E30D05B-6D9B-3637-98C6-5F49B75D70CB}"/>
          </ac:picMkLst>
        </pc:picChg>
      </pc:sldChg>
      <pc:sldChg chg="addSp delSp modSp add mod">
        <pc:chgData name="Park, Kiman" userId="cbc96cd9-263b-4246-9080-ed5152535b0e" providerId="ADAL" clId="{9312373F-A08C-4E3A-B533-BDE00B84EAD8}" dt="2024-05-29T19:05:50.192" v="3999" actId="1076"/>
        <pc:sldMkLst>
          <pc:docMk/>
          <pc:sldMk cId="4131790255" sldId="272"/>
        </pc:sldMkLst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15" creationId="{0A2DFF88-C31F-906C-52B2-641DD8AABD23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16" creationId="{1CF98D28-58EF-3B6C-18D1-3077D203F036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17" creationId="{ED4C469E-72D0-1E01-6758-C6796AF5801D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18" creationId="{F6EDDB5C-4BAE-C7D1-BB44-EC0BCAF0FF84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19" creationId="{A4083BA3-3482-35B5-454E-B6F54B22DE01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20" creationId="{9BFBF422-3816-093C-42AC-15214DDD1A34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21" creationId="{EEE1B311-0262-FCB0-0564-B39391521E98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22" creationId="{B65AA738-C697-FCD7-7ED2-5C01DDF12B35}"/>
          </ac:spMkLst>
        </pc:spChg>
        <pc:spChg chg="del">
          <ac:chgData name="Park, Kiman" userId="cbc96cd9-263b-4246-9080-ed5152535b0e" providerId="ADAL" clId="{9312373F-A08C-4E3A-B533-BDE00B84EAD8}" dt="2024-05-29T18:55:32.334" v="3952" actId="478"/>
          <ac:spMkLst>
            <pc:docMk/>
            <pc:sldMk cId="4131790255" sldId="272"/>
            <ac:spMk id="23" creationId="{D208862B-F20F-DC06-CFCF-DC090D5D5DE9}"/>
          </ac:spMkLst>
        </pc:spChg>
        <pc:picChg chg="add mod modCrop">
          <ac:chgData name="Park, Kiman" userId="cbc96cd9-263b-4246-9080-ed5152535b0e" providerId="ADAL" clId="{9312373F-A08C-4E3A-B533-BDE00B84EAD8}" dt="2024-05-29T19:04:29.613" v="3998" actId="1076"/>
          <ac:picMkLst>
            <pc:docMk/>
            <pc:sldMk cId="4131790255" sldId="272"/>
            <ac:picMk id="4" creationId="{546847AA-CC7C-EF0F-6C0D-7B314A505ECA}"/>
          </ac:picMkLst>
        </pc:picChg>
        <pc:picChg chg="add mod modCrop">
          <ac:chgData name="Park, Kiman" userId="cbc96cd9-263b-4246-9080-ed5152535b0e" providerId="ADAL" clId="{9312373F-A08C-4E3A-B533-BDE00B84EAD8}" dt="2024-05-29T19:04:27.115" v="3997" actId="1076"/>
          <ac:picMkLst>
            <pc:docMk/>
            <pc:sldMk cId="4131790255" sldId="272"/>
            <ac:picMk id="5" creationId="{FABA8B31-2FA2-3D2B-C2CB-FD010CD9796E}"/>
          </ac:picMkLst>
        </pc:picChg>
        <pc:picChg chg="del">
          <ac:chgData name="Park, Kiman" userId="cbc96cd9-263b-4246-9080-ed5152535b0e" providerId="ADAL" clId="{9312373F-A08C-4E3A-B533-BDE00B84EAD8}" dt="2024-05-29T18:55:32.334" v="3952" actId="478"/>
          <ac:picMkLst>
            <pc:docMk/>
            <pc:sldMk cId="4131790255" sldId="272"/>
            <ac:picMk id="6" creationId="{B53391DA-A563-70E9-5670-9C44C6213DC3}"/>
          </ac:picMkLst>
        </pc:picChg>
        <pc:picChg chg="del">
          <ac:chgData name="Park, Kiman" userId="cbc96cd9-263b-4246-9080-ed5152535b0e" providerId="ADAL" clId="{9312373F-A08C-4E3A-B533-BDE00B84EAD8}" dt="2024-05-29T18:55:32.334" v="3952" actId="478"/>
          <ac:picMkLst>
            <pc:docMk/>
            <pc:sldMk cId="4131790255" sldId="272"/>
            <ac:picMk id="8" creationId="{3D9E7AEC-07AE-8F22-5B63-ABD490BF1DF0}"/>
          </ac:picMkLst>
        </pc:picChg>
        <pc:picChg chg="del">
          <ac:chgData name="Park, Kiman" userId="cbc96cd9-263b-4246-9080-ed5152535b0e" providerId="ADAL" clId="{9312373F-A08C-4E3A-B533-BDE00B84EAD8}" dt="2024-05-29T18:55:32.334" v="3952" actId="478"/>
          <ac:picMkLst>
            <pc:docMk/>
            <pc:sldMk cId="4131790255" sldId="272"/>
            <ac:picMk id="10" creationId="{57A73B00-140A-0015-5F8E-0BA44F2BB80B}"/>
          </ac:picMkLst>
        </pc:picChg>
        <pc:picChg chg="del">
          <ac:chgData name="Park, Kiman" userId="cbc96cd9-263b-4246-9080-ed5152535b0e" providerId="ADAL" clId="{9312373F-A08C-4E3A-B533-BDE00B84EAD8}" dt="2024-05-29T18:55:32.334" v="3952" actId="478"/>
          <ac:picMkLst>
            <pc:docMk/>
            <pc:sldMk cId="4131790255" sldId="272"/>
            <ac:picMk id="11" creationId="{EB828CA3-4E5D-25E0-EF85-FBD5456BEC04}"/>
          </ac:picMkLst>
        </pc:picChg>
        <pc:picChg chg="del">
          <ac:chgData name="Park, Kiman" userId="cbc96cd9-263b-4246-9080-ed5152535b0e" providerId="ADAL" clId="{9312373F-A08C-4E3A-B533-BDE00B84EAD8}" dt="2024-05-29T18:55:32.334" v="3952" actId="478"/>
          <ac:picMkLst>
            <pc:docMk/>
            <pc:sldMk cId="4131790255" sldId="272"/>
            <ac:picMk id="12" creationId="{3D7A8645-2BFE-1B47-F0C9-2C7F59B86C9A}"/>
          </ac:picMkLst>
        </pc:picChg>
        <pc:picChg chg="del">
          <ac:chgData name="Park, Kiman" userId="cbc96cd9-263b-4246-9080-ed5152535b0e" providerId="ADAL" clId="{9312373F-A08C-4E3A-B533-BDE00B84EAD8}" dt="2024-05-29T18:55:32.334" v="3952" actId="478"/>
          <ac:picMkLst>
            <pc:docMk/>
            <pc:sldMk cId="4131790255" sldId="272"/>
            <ac:picMk id="14" creationId="{3CDDF5BB-B95A-FDC5-F1D3-981219082F30}"/>
          </ac:picMkLst>
        </pc:picChg>
        <pc:picChg chg="add mod">
          <ac:chgData name="Park, Kiman" userId="cbc96cd9-263b-4246-9080-ed5152535b0e" providerId="ADAL" clId="{9312373F-A08C-4E3A-B533-BDE00B84EAD8}" dt="2024-05-29T19:05:50.192" v="3999" actId="1076"/>
          <ac:picMkLst>
            <pc:docMk/>
            <pc:sldMk cId="4131790255" sldId="272"/>
            <ac:picMk id="12290" creationId="{AE2EBB60-BD14-1917-598B-78ABA15C7B5B}"/>
          </ac:picMkLst>
        </pc:picChg>
      </pc:sldChg>
      <pc:sldChg chg="addSp delSp modSp add mod">
        <pc:chgData name="Park, Kiman" userId="cbc96cd9-263b-4246-9080-ed5152535b0e" providerId="ADAL" clId="{9312373F-A08C-4E3A-B533-BDE00B84EAD8}" dt="2024-05-29T19:06:52.380" v="4011" actId="14100"/>
        <pc:sldMkLst>
          <pc:docMk/>
          <pc:sldMk cId="2333514850" sldId="273"/>
        </pc:sldMkLst>
        <pc:picChg chg="del">
          <ac:chgData name="Park, Kiman" userId="cbc96cd9-263b-4246-9080-ed5152535b0e" providerId="ADAL" clId="{9312373F-A08C-4E3A-B533-BDE00B84EAD8}" dt="2024-05-29T19:06:22.442" v="4003" actId="478"/>
          <ac:picMkLst>
            <pc:docMk/>
            <pc:sldMk cId="2333514850" sldId="273"/>
            <ac:picMk id="4" creationId="{546847AA-CC7C-EF0F-6C0D-7B314A505ECA}"/>
          </ac:picMkLst>
        </pc:picChg>
        <pc:picChg chg="del">
          <ac:chgData name="Park, Kiman" userId="cbc96cd9-263b-4246-9080-ed5152535b0e" providerId="ADAL" clId="{9312373F-A08C-4E3A-B533-BDE00B84EAD8}" dt="2024-05-29T19:06:23.635" v="4004" actId="478"/>
          <ac:picMkLst>
            <pc:docMk/>
            <pc:sldMk cId="2333514850" sldId="273"/>
            <ac:picMk id="5" creationId="{FABA8B31-2FA2-3D2B-C2CB-FD010CD9796E}"/>
          </ac:picMkLst>
        </pc:picChg>
        <pc:picChg chg="del">
          <ac:chgData name="Park, Kiman" userId="cbc96cd9-263b-4246-9080-ed5152535b0e" providerId="ADAL" clId="{9312373F-A08C-4E3A-B533-BDE00B84EAD8}" dt="2024-05-29T19:06:22.442" v="4003" actId="478"/>
          <ac:picMkLst>
            <pc:docMk/>
            <pc:sldMk cId="2333514850" sldId="273"/>
            <ac:picMk id="12290" creationId="{AE2EBB60-BD14-1917-598B-78ABA15C7B5B}"/>
          </ac:picMkLst>
        </pc:picChg>
        <pc:picChg chg="add mod">
          <ac:chgData name="Park, Kiman" userId="cbc96cd9-263b-4246-9080-ed5152535b0e" providerId="ADAL" clId="{9312373F-A08C-4E3A-B533-BDE00B84EAD8}" dt="2024-05-29T19:06:41.351" v="4007" actId="1076"/>
          <ac:picMkLst>
            <pc:docMk/>
            <pc:sldMk cId="2333514850" sldId="273"/>
            <ac:picMk id="14338" creationId="{CDC95376-CF16-BEC5-BA4A-85F9A23F2126}"/>
          </ac:picMkLst>
        </pc:picChg>
        <pc:picChg chg="add mod">
          <ac:chgData name="Park, Kiman" userId="cbc96cd9-263b-4246-9080-ed5152535b0e" providerId="ADAL" clId="{9312373F-A08C-4E3A-B533-BDE00B84EAD8}" dt="2024-05-29T19:06:52.380" v="4011" actId="14100"/>
          <ac:picMkLst>
            <pc:docMk/>
            <pc:sldMk cId="2333514850" sldId="273"/>
            <ac:picMk id="14340" creationId="{3ED518F5-A719-5AA7-A753-34589924E548}"/>
          </ac:picMkLst>
        </pc:picChg>
      </pc:sldChg>
      <pc:sldChg chg="new del">
        <pc:chgData name="Park, Kiman" userId="cbc96cd9-263b-4246-9080-ed5152535b0e" providerId="ADAL" clId="{9312373F-A08C-4E3A-B533-BDE00B84EAD8}" dt="2024-05-29T19:06:19.154" v="4001" actId="47"/>
        <pc:sldMkLst>
          <pc:docMk/>
          <pc:sldMk cId="3555625056" sldId="273"/>
        </pc:sldMkLst>
      </pc:sldChg>
      <pc:sldChg chg="addSp delSp modSp add mod delAnim modAnim">
        <pc:chgData name="Park, Kiman" userId="cbc96cd9-263b-4246-9080-ed5152535b0e" providerId="ADAL" clId="{9312373F-A08C-4E3A-B533-BDE00B84EAD8}" dt="2024-05-29T19:11:24.706" v="4114"/>
        <pc:sldMkLst>
          <pc:docMk/>
          <pc:sldMk cId="2161729043" sldId="274"/>
        </pc:sldMkLst>
        <pc:spChg chg="del">
          <ac:chgData name="Park, Kiman" userId="cbc96cd9-263b-4246-9080-ed5152535b0e" providerId="ADAL" clId="{9312373F-A08C-4E3A-B533-BDE00B84EAD8}" dt="2024-05-29T19:07:47.243" v="4014" actId="478"/>
          <ac:spMkLst>
            <pc:docMk/>
            <pc:sldMk cId="2161729043" sldId="274"/>
            <ac:spMk id="15" creationId="{0A2DFF88-C31F-906C-52B2-641DD8AABD23}"/>
          </ac:spMkLst>
        </pc:spChg>
        <pc:spChg chg="del">
          <ac:chgData name="Park, Kiman" userId="cbc96cd9-263b-4246-9080-ed5152535b0e" providerId="ADAL" clId="{9312373F-A08C-4E3A-B533-BDE00B84EAD8}" dt="2024-05-29T19:07:47.243" v="4014" actId="478"/>
          <ac:spMkLst>
            <pc:docMk/>
            <pc:sldMk cId="2161729043" sldId="274"/>
            <ac:spMk id="16" creationId="{1CF98D28-58EF-3B6C-18D1-3077D203F036}"/>
          </ac:spMkLst>
        </pc:spChg>
        <pc:spChg chg="del">
          <ac:chgData name="Park, Kiman" userId="cbc96cd9-263b-4246-9080-ed5152535b0e" providerId="ADAL" clId="{9312373F-A08C-4E3A-B533-BDE00B84EAD8}" dt="2024-05-29T19:07:47.243" v="4014" actId="478"/>
          <ac:spMkLst>
            <pc:docMk/>
            <pc:sldMk cId="2161729043" sldId="274"/>
            <ac:spMk id="17" creationId="{ED4C469E-72D0-1E01-6758-C6796AF5801D}"/>
          </ac:spMkLst>
        </pc:spChg>
        <pc:spChg chg="del">
          <ac:chgData name="Park, Kiman" userId="cbc96cd9-263b-4246-9080-ed5152535b0e" providerId="ADAL" clId="{9312373F-A08C-4E3A-B533-BDE00B84EAD8}" dt="2024-05-29T19:07:47.243" v="4014" actId="478"/>
          <ac:spMkLst>
            <pc:docMk/>
            <pc:sldMk cId="2161729043" sldId="274"/>
            <ac:spMk id="18" creationId="{F6EDDB5C-4BAE-C7D1-BB44-EC0BCAF0FF84}"/>
          </ac:spMkLst>
        </pc:spChg>
        <pc:spChg chg="del">
          <ac:chgData name="Park, Kiman" userId="cbc96cd9-263b-4246-9080-ed5152535b0e" providerId="ADAL" clId="{9312373F-A08C-4E3A-B533-BDE00B84EAD8}" dt="2024-05-29T19:07:47.243" v="4014" actId="478"/>
          <ac:spMkLst>
            <pc:docMk/>
            <pc:sldMk cId="2161729043" sldId="274"/>
            <ac:spMk id="19" creationId="{A4083BA3-3482-35B5-454E-B6F54B22DE01}"/>
          </ac:spMkLst>
        </pc:spChg>
        <pc:spChg chg="del">
          <ac:chgData name="Park, Kiman" userId="cbc96cd9-263b-4246-9080-ed5152535b0e" providerId="ADAL" clId="{9312373F-A08C-4E3A-B533-BDE00B84EAD8}" dt="2024-05-29T19:07:47.243" v="4014" actId="478"/>
          <ac:spMkLst>
            <pc:docMk/>
            <pc:sldMk cId="2161729043" sldId="274"/>
            <ac:spMk id="20" creationId="{9BFBF422-3816-093C-42AC-15214DDD1A34}"/>
          </ac:spMkLst>
        </pc:spChg>
        <pc:spChg chg="del">
          <ac:chgData name="Park, Kiman" userId="cbc96cd9-263b-4246-9080-ed5152535b0e" providerId="ADAL" clId="{9312373F-A08C-4E3A-B533-BDE00B84EAD8}" dt="2024-05-29T19:07:49.242" v="4016" actId="478"/>
          <ac:spMkLst>
            <pc:docMk/>
            <pc:sldMk cId="2161729043" sldId="274"/>
            <ac:spMk id="21" creationId="{EEE1B311-0262-FCB0-0564-B39391521E98}"/>
          </ac:spMkLst>
        </pc:spChg>
        <pc:spChg chg="del">
          <ac:chgData name="Park, Kiman" userId="cbc96cd9-263b-4246-9080-ed5152535b0e" providerId="ADAL" clId="{9312373F-A08C-4E3A-B533-BDE00B84EAD8}" dt="2024-05-29T19:07:48.325" v="4015" actId="478"/>
          <ac:spMkLst>
            <pc:docMk/>
            <pc:sldMk cId="2161729043" sldId="274"/>
            <ac:spMk id="22" creationId="{B65AA738-C697-FCD7-7ED2-5C01DDF12B35}"/>
          </ac:spMkLst>
        </pc:spChg>
        <pc:spChg chg="del">
          <ac:chgData name="Park, Kiman" userId="cbc96cd9-263b-4246-9080-ed5152535b0e" providerId="ADAL" clId="{9312373F-A08C-4E3A-B533-BDE00B84EAD8}" dt="2024-05-29T19:07:50.311" v="4017" actId="478"/>
          <ac:spMkLst>
            <pc:docMk/>
            <pc:sldMk cId="2161729043" sldId="274"/>
            <ac:spMk id="23" creationId="{D208862B-F20F-DC06-CFCF-DC090D5D5DE9}"/>
          </ac:spMkLst>
        </pc:spChg>
        <pc:spChg chg="add mod">
          <ac:chgData name="Park, Kiman" userId="cbc96cd9-263b-4246-9080-ed5152535b0e" providerId="ADAL" clId="{9312373F-A08C-4E3A-B533-BDE00B84EAD8}" dt="2024-05-29T19:10:41.355" v="4098" actId="207"/>
          <ac:spMkLst>
            <pc:docMk/>
            <pc:sldMk cId="2161729043" sldId="274"/>
            <ac:spMk id="26" creationId="{E0955F86-058E-4D23-7F13-E1FF7861CA69}"/>
          </ac:spMkLst>
        </pc:spChg>
        <pc:spChg chg="add mod">
          <ac:chgData name="Park, Kiman" userId="cbc96cd9-263b-4246-9080-ed5152535b0e" providerId="ADAL" clId="{9312373F-A08C-4E3A-B533-BDE00B84EAD8}" dt="2024-05-29T19:10:56.655" v="4109" actId="1076"/>
          <ac:spMkLst>
            <pc:docMk/>
            <pc:sldMk cId="2161729043" sldId="274"/>
            <ac:spMk id="27" creationId="{4C62D10D-4D31-022B-6234-68081C4F8317}"/>
          </ac:spMkLst>
        </pc:spChg>
        <pc:picChg chg="add mod">
          <ac:chgData name="Park, Kiman" userId="cbc96cd9-263b-4246-9080-ed5152535b0e" providerId="ADAL" clId="{9312373F-A08C-4E3A-B533-BDE00B84EAD8}" dt="2024-05-29T19:10:08.524" v="4079" actId="1036"/>
          <ac:picMkLst>
            <pc:docMk/>
            <pc:sldMk cId="2161729043" sldId="274"/>
            <ac:picMk id="4" creationId="{80EEEA64-CAFD-748C-0C74-E1C80E1338D4}"/>
          </ac:picMkLst>
        </pc:picChg>
        <pc:picChg chg="mod">
          <ac:chgData name="Park, Kiman" userId="cbc96cd9-263b-4246-9080-ed5152535b0e" providerId="ADAL" clId="{9312373F-A08C-4E3A-B533-BDE00B84EAD8}" dt="2024-05-29T19:10:08.524" v="4079" actId="1036"/>
          <ac:picMkLst>
            <pc:docMk/>
            <pc:sldMk cId="2161729043" sldId="274"/>
            <ac:picMk id="6" creationId="{B53391DA-A563-70E9-5670-9C44C6213DC3}"/>
          </ac:picMkLst>
        </pc:picChg>
        <pc:picChg chg="add mod">
          <ac:chgData name="Park, Kiman" userId="cbc96cd9-263b-4246-9080-ed5152535b0e" providerId="ADAL" clId="{9312373F-A08C-4E3A-B533-BDE00B84EAD8}" dt="2024-05-29T19:10:11.821" v="4086" actId="1036"/>
          <ac:picMkLst>
            <pc:docMk/>
            <pc:sldMk cId="2161729043" sldId="274"/>
            <ac:picMk id="7" creationId="{122D57EC-E3AF-640A-345B-594F7D7BDEB2}"/>
          </ac:picMkLst>
        </pc:picChg>
        <pc:picChg chg="mod">
          <ac:chgData name="Park, Kiman" userId="cbc96cd9-263b-4246-9080-ed5152535b0e" providerId="ADAL" clId="{9312373F-A08C-4E3A-B533-BDE00B84EAD8}" dt="2024-05-29T19:10:11.821" v="4086" actId="1036"/>
          <ac:picMkLst>
            <pc:docMk/>
            <pc:sldMk cId="2161729043" sldId="274"/>
            <ac:picMk id="8" creationId="{3D9E7AEC-07AE-8F22-5B63-ABD490BF1DF0}"/>
          </ac:picMkLst>
        </pc:picChg>
        <pc:picChg chg="add mod modCrop">
          <ac:chgData name="Park, Kiman" userId="cbc96cd9-263b-4246-9080-ed5152535b0e" providerId="ADAL" clId="{9312373F-A08C-4E3A-B533-BDE00B84EAD8}" dt="2024-05-29T19:09:20.639" v="4036" actId="1076"/>
          <ac:picMkLst>
            <pc:docMk/>
            <pc:sldMk cId="2161729043" sldId="274"/>
            <ac:picMk id="13" creationId="{CBF9E030-7C16-1DE1-55D0-691D7E563F58}"/>
          </ac:picMkLst>
        </pc:picChg>
        <pc:picChg chg="del">
          <ac:chgData name="Park, Kiman" userId="cbc96cd9-263b-4246-9080-ed5152535b0e" providerId="ADAL" clId="{9312373F-A08C-4E3A-B533-BDE00B84EAD8}" dt="2024-05-29T19:07:44.759" v="4013" actId="478"/>
          <ac:picMkLst>
            <pc:docMk/>
            <pc:sldMk cId="2161729043" sldId="274"/>
            <ac:picMk id="14" creationId="{3CDDF5BB-B95A-FDC5-F1D3-981219082F30}"/>
          </ac:picMkLst>
        </pc:picChg>
        <pc:picChg chg="add mod modCrop">
          <ac:chgData name="Park, Kiman" userId="cbc96cd9-263b-4246-9080-ed5152535b0e" providerId="ADAL" clId="{9312373F-A08C-4E3A-B533-BDE00B84EAD8}" dt="2024-05-29T19:09:43.522" v="4045" actId="1076"/>
          <ac:picMkLst>
            <pc:docMk/>
            <pc:sldMk cId="2161729043" sldId="274"/>
            <ac:picMk id="24" creationId="{593C3321-FD79-76BC-CCB0-220F32495684}"/>
          </ac:picMkLst>
        </pc:picChg>
        <pc:picChg chg="add mod modCrop">
          <ac:chgData name="Park, Kiman" userId="cbc96cd9-263b-4246-9080-ed5152535b0e" providerId="ADAL" clId="{9312373F-A08C-4E3A-B533-BDE00B84EAD8}" dt="2024-05-29T19:09:54.488" v="4050" actId="1076"/>
          <ac:picMkLst>
            <pc:docMk/>
            <pc:sldMk cId="2161729043" sldId="274"/>
            <ac:picMk id="25" creationId="{BA26076C-47D8-D8CC-76C7-A7A84716E6EA}"/>
          </ac:picMkLst>
        </pc:picChg>
      </pc:sldChg>
      <pc:sldChg chg="addSp delSp modSp add mod delAnim">
        <pc:chgData name="Park, Kiman" userId="cbc96cd9-263b-4246-9080-ed5152535b0e" providerId="ADAL" clId="{9312373F-A08C-4E3A-B533-BDE00B84EAD8}" dt="2024-05-29T19:12:44.798" v="4132" actId="1076"/>
        <pc:sldMkLst>
          <pc:docMk/>
          <pc:sldMk cId="2195404597" sldId="275"/>
        </pc:sldMkLst>
        <pc:spChg chg="mod">
          <ac:chgData name="Park, Kiman" userId="cbc96cd9-263b-4246-9080-ed5152535b0e" providerId="ADAL" clId="{9312373F-A08C-4E3A-B533-BDE00B84EAD8}" dt="2024-05-29T19:12:28.961" v="4127" actId="1076"/>
          <ac:spMkLst>
            <pc:docMk/>
            <pc:sldMk cId="2195404597" sldId="275"/>
            <ac:spMk id="26" creationId="{E0955F86-058E-4D23-7F13-E1FF7861CA69}"/>
          </ac:spMkLst>
        </pc:spChg>
        <pc:picChg chg="add mod">
          <ac:chgData name="Park, Kiman" userId="cbc96cd9-263b-4246-9080-ed5152535b0e" providerId="ADAL" clId="{9312373F-A08C-4E3A-B533-BDE00B84EAD8}" dt="2024-05-29T19:12:44.798" v="4132" actId="1076"/>
          <ac:picMkLst>
            <pc:docMk/>
            <pc:sldMk cId="2195404597" sldId="275"/>
            <ac:picMk id="3" creationId="{CE6F56E5-07ED-C025-0840-8EB97348BABC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4" creationId="{80EEEA64-CAFD-748C-0C74-E1C80E1338D4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6" creationId="{B53391DA-A563-70E9-5670-9C44C6213DC3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7" creationId="{122D57EC-E3AF-640A-345B-594F7D7BDEB2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8" creationId="{3D9E7AEC-07AE-8F22-5B63-ABD490BF1DF0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10" creationId="{57A73B00-140A-0015-5F8E-0BA44F2BB80B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11" creationId="{EB828CA3-4E5D-25E0-EF85-FBD5456BEC04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12" creationId="{3D7A8645-2BFE-1B47-F0C9-2C7F59B86C9A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13" creationId="{CBF9E030-7C16-1DE1-55D0-691D7E563F58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24" creationId="{593C3321-FD79-76BC-CCB0-220F32495684}"/>
          </ac:picMkLst>
        </pc:picChg>
        <pc:picChg chg="del">
          <ac:chgData name="Park, Kiman" userId="cbc96cd9-263b-4246-9080-ed5152535b0e" providerId="ADAL" clId="{9312373F-A08C-4E3A-B533-BDE00B84EAD8}" dt="2024-05-29T19:12:03.611" v="4116" actId="478"/>
          <ac:picMkLst>
            <pc:docMk/>
            <pc:sldMk cId="2195404597" sldId="275"/>
            <ac:picMk id="25" creationId="{BA26076C-47D8-D8CC-76C7-A7A84716E6EA}"/>
          </ac:picMkLst>
        </pc:picChg>
        <pc:picChg chg="add mod">
          <ac:chgData name="Park, Kiman" userId="cbc96cd9-263b-4246-9080-ed5152535b0e" providerId="ADAL" clId="{9312373F-A08C-4E3A-B533-BDE00B84EAD8}" dt="2024-05-29T19:12:20.593" v="4124" actId="1076"/>
          <ac:picMkLst>
            <pc:docMk/>
            <pc:sldMk cId="2195404597" sldId="275"/>
            <ac:picMk id="15362" creationId="{9E382411-7218-C214-69D9-4609D5F23EC4}"/>
          </ac:picMkLst>
        </pc:picChg>
      </pc:sldChg>
      <pc:sldChg chg="addSp delSp modSp add modAnim">
        <pc:chgData name="Park, Kiman" userId="cbc96cd9-263b-4246-9080-ed5152535b0e" providerId="ADAL" clId="{9312373F-A08C-4E3A-B533-BDE00B84EAD8}" dt="2024-05-29T19:23:23.458" v="4166"/>
        <pc:sldMkLst>
          <pc:docMk/>
          <pc:sldMk cId="82642393" sldId="276"/>
        </pc:sldMkLst>
        <pc:picChg chg="del">
          <ac:chgData name="Park, Kiman" userId="cbc96cd9-263b-4246-9080-ed5152535b0e" providerId="ADAL" clId="{9312373F-A08C-4E3A-B533-BDE00B84EAD8}" dt="2024-05-29T19:19:50.653" v="4134" actId="478"/>
          <ac:picMkLst>
            <pc:docMk/>
            <pc:sldMk cId="82642393" sldId="276"/>
            <ac:picMk id="3" creationId="{CE6F56E5-07ED-C025-0840-8EB97348BABC}"/>
          </ac:picMkLst>
        </pc:picChg>
        <pc:picChg chg="add mod">
          <ac:chgData name="Park, Kiman" userId="cbc96cd9-263b-4246-9080-ed5152535b0e" providerId="ADAL" clId="{9312373F-A08C-4E3A-B533-BDE00B84EAD8}" dt="2024-05-29T19:22:55.088" v="4159" actId="1076"/>
          <ac:picMkLst>
            <pc:docMk/>
            <pc:sldMk cId="82642393" sldId="276"/>
            <ac:picMk id="4" creationId="{D2B9BBC7-C7B8-675B-A9FD-9017A2106C46}"/>
          </ac:picMkLst>
        </pc:picChg>
        <pc:picChg chg="add mod">
          <ac:chgData name="Park, Kiman" userId="cbc96cd9-263b-4246-9080-ed5152535b0e" providerId="ADAL" clId="{9312373F-A08C-4E3A-B533-BDE00B84EAD8}" dt="2024-05-29T19:22:56.888" v="4160" actId="1076"/>
          <ac:picMkLst>
            <pc:docMk/>
            <pc:sldMk cId="82642393" sldId="276"/>
            <ac:picMk id="5" creationId="{6B809B83-1932-7325-66D7-F80DF13198F2}"/>
          </ac:picMkLst>
        </pc:picChg>
        <pc:picChg chg="del">
          <ac:chgData name="Park, Kiman" userId="cbc96cd9-263b-4246-9080-ed5152535b0e" providerId="ADAL" clId="{9312373F-A08C-4E3A-B533-BDE00B84EAD8}" dt="2024-05-29T19:19:51.070" v="4135" actId="478"/>
          <ac:picMkLst>
            <pc:docMk/>
            <pc:sldMk cId="82642393" sldId="276"/>
            <ac:picMk id="15362" creationId="{9E382411-7218-C214-69D9-4609D5F23EC4}"/>
          </ac:picMkLst>
        </pc:picChg>
        <pc:picChg chg="add mod">
          <ac:chgData name="Park, Kiman" userId="cbc96cd9-263b-4246-9080-ed5152535b0e" providerId="ADAL" clId="{9312373F-A08C-4E3A-B533-BDE00B84EAD8}" dt="2024-05-29T19:22:52.844" v="4158" actId="1076"/>
          <ac:picMkLst>
            <pc:docMk/>
            <pc:sldMk cId="82642393" sldId="276"/>
            <ac:picMk id="17410" creationId="{BF05D21D-1D48-5DC0-F739-198914CCC6C9}"/>
          </ac:picMkLst>
        </pc:picChg>
        <pc:picChg chg="add mod">
          <ac:chgData name="Park, Kiman" userId="cbc96cd9-263b-4246-9080-ed5152535b0e" providerId="ADAL" clId="{9312373F-A08C-4E3A-B533-BDE00B84EAD8}" dt="2024-05-29T19:23:14.102" v="4165" actId="1076"/>
          <ac:picMkLst>
            <pc:docMk/>
            <pc:sldMk cId="82642393" sldId="276"/>
            <ac:picMk id="17412" creationId="{11B2A81C-D8E3-70FF-F45B-FCA70DA59CC8}"/>
          </ac:picMkLst>
        </pc:picChg>
      </pc:sldChg>
      <pc:sldChg chg="addSp delSp modSp add mod">
        <pc:chgData name="Park, Kiman" userId="cbc96cd9-263b-4246-9080-ed5152535b0e" providerId="ADAL" clId="{9312373F-A08C-4E3A-B533-BDE00B84EAD8}" dt="2024-05-29T19:32:35.928" v="4376" actId="1076"/>
        <pc:sldMkLst>
          <pc:docMk/>
          <pc:sldMk cId="1382731945" sldId="277"/>
        </pc:sldMkLst>
        <pc:spChg chg="mod">
          <ac:chgData name="Park, Kiman" userId="cbc96cd9-263b-4246-9080-ed5152535b0e" providerId="ADAL" clId="{9312373F-A08C-4E3A-B533-BDE00B84EAD8}" dt="2024-05-29T19:23:44.150" v="4191" actId="20577"/>
          <ac:spMkLst>
            <pc:docMk/>
            <pc:sldMk cId="1382731945" sldId="277"/>
            <ac:spMk id="2" creationId="{18224AF7-C249-A621-6791-ABBA6EC7E2C8}"/>
          </ac:spMkLst>
        </pc:spChg>
        <pc:spChg chg="add mod">
          <ac:chgData name="Park, Kiman" userId="cbc96cd9-263b-4246-9080-ed5152535b0e" providerId="ADAL" clId="{9312373F-A08C-4E3A-B533-BDE00B84EAD8}" dt="2024-05-29T19:32:20.927" v="4370" actId="1076"/>
          <ac:spMkLst>
            <pc:docMk/>
            <pc:sldMk cId="1382731945" sldId="277"/>
            <ac:spMk id="7" creationId="{866047C8-3E2A-19FF-3889-98A9259310B2}"/>
          </ac:spMkLst>
        </pc:spChg>
        <pc:spChg chg="add mod">
          <ac:chgData name="Park, Kiman" userId="cbc96cd9-263b-4246-9080-ed5152535b0e" providerId="ADAL" clId="{9312373F-A08C-4E3A-B533-BDE00B84EAD8}" dt="2024-05-29T19:32:23.541" v="4371" actId="1076"/>
          <ac:spMkLst>
            <pc:docMk/>
            <pc:sldMk cId="1382731945" sldId="277"/>
            <ac:spMk id="24" creationId="{4FD1368E-22BA-7E8D-691A-4D57C1383C41}"/>
          </ac:spMkLst>
        </pc:spChg>
        <pc:spChg chg="mod">
          <ac:chgData name="Park, Kiman" userId="cbc96cd9-263b-4246-9080-ed5152535b0e" providerId="ADAL" clId="{9312373F-A08C-4E3A-B533-BDE00B84EAD8}" dt="2024-05-29T19:25:04.327" v="4244" actId="1076"/>
          <ac:spMkLst>
            <pc:docMk/>
            <pc:sldMk cId="1382731945" sldId="277"/>
            <ac:spMk id="27" creationId="{4C62D10D-4D31-022B-6234-68081C4F8317}"/>
          </ac:spMkLst>
        </pc:spChg>
        <pc:picChg chg="del">
          <ac:chgData name="Park, Kiman" userId="cbc96cd9-263b-4246-9080-ed5152535b0e" providerId="ADAL" clId="{9312373F-A08C-4E3A-B533-BDE00B84EAD8}" dt="2024-05-29T19:24:04.130" v="4195" actId="478"/>
          <ac:picMkLst>
            <pc:docMk/>
            <pc:sldMk cId="1382731945" sldId="277"/>
            <ac:picMk id="4" creationId="{D2B9BBC7-C7B8-675B-A9FD-9017A2106C46}"/>
          </ac:picMkLst>
        </pc:picChg>
        <pc:picChg chg="del">
          <ac:chgData name="Park, Kiman" userId="cbc96cd9-263b-4246-9080-ed5152535b0e" providerId="ADAL" clId="{9312373F-A08C-4E3A-B533-BDE00B84EAD8}" dt="2024-05-29T19:24:03.397" v="4194" actId="478"/>
          <ac:picMkLst>
            <pc:docMk/>
            <pc:sldMk cId="1382731945" sldId="277"/>
            <ac:picMk id="5" creationId="{6B809B83-1932-7325-66D7-F80DF13198F2}"/>
          </ac:picMkLst>
        </pc:picChg>
        <pc:picChg chg="add mod">
          <ac:chgData name="Park, Kiman" userId="cbc96cd9-263b-4246-9080-ed5152535b0e" providerId="ADAL" clId="{9312373F-A08C-4E3A-B533-BDE00B84EAD8}" dt="2024-05-29T19:32:27.444" v="4373" actId="1076"/>
          <ac:picMkLst>
            <pc:docMk/>
            <pc:sldMk cId="1382731945" sldId="277"/>
            <ac:picMk id="6" creationId="{E50092B7-0E70-1D30-A97B-FEF37BD08EFB}"/>
          </ac:picMkLst>
        </pc:picChg>
        <pc:picChg chg="add mod modCrop">
          <ac:chgData name="Park, Kiman" userId="cbc96cd9-263b-4246-9080-ed5152535b0e" providerId="ADAL" clId="{9312373F-A08C-4E3A-B533-BDE00B84EAD8}" dt="2024-05-29T19:29:12.677" v="4345" actId="1076"/>
          <ac:picMkLst>
            <pc:docMk/>
            <pc:sldMk cId="1382731945" sldId="277"/>
            <ac:picMk id="9" creationId="{416A85DF-2283-6F74-BA18-0EC370F7145F}"/>
          </ac:picMkLst>
        </pc:picChg>
        <pc:picChg chg="add mod modCrop">
          <ac:chgData name="Park, Kiman" userId="cbc96cd9-263b-4246-9080-ed5152535b0e" providerId="ADAL" clId="{9312373F-A08C-4E3A-B533-BDE00B84EAD8}" dt="2024-05-29T19:26:21.175" v="4259" actId="1076"/>
          <ac:picMkLst>
            <pc:docMk/>
            <pc:sldMk cId="1382731945" sldId="277"/>
            <ac:picMk id="11" creationId="{A9D7EB5B-70E2-E80E-0052-5E751F3E129C}"/>
          </ac:picMkLst>
        </pc:picChg>
        <pc:picChg chg="add mod modCrop">
          <ac:chgData name="Park, Kiman" userId="cbc96cd9-263b-4246-9080-ed5152535b0e" providerId="ADAL" clId="{9312373F-A08C-4E3A-B533-BDE00B84EAD8}" dt="2024-05-29T19:28:23.033" v="4320" actId="1037"/>
          <ac:picMkLst>
            <pc:docMk/>
            <pc:sldMk cId="1382731945" sldId="277"/>
            <ac:picMk id="13" creationId="{7A9E8E50-6A22-AE1A-7F49-9FAF677E2C7D}"/>
          </ac:picMkLst>
        </pc:picChg>
        <pc:picChg chg="add mod modCrop">
          <ac:chgData name="Park, Kiman" userId="cbc96cd9-263b-4246-9080-ed5152535b0e" providerId="ADAL" clId="{9312373F-A08C-4E3A-B533-BDE00B84EAD8}" dt="2024-05-29T19:30:14.926" v="4364" actId="1076"/>
          <ac:picMkLst>
            <pc:docMk/>
            <pc:sldMk cId="1382731945" sldId="277"/>
            <ac:picMk id="15" creationId="{C9B7CF52-8D46-1E8B-57E6-D6D5AA6A67F9}"/>
          </ac:picMkLst>
        </pc:picChg>
        <pc:picChg chg="add mod modCrop">
          <ac:chgData name="Park, Kiman" userId="cbc96cd9-263b-4246-9080-ed5152535b0e" providerId="ADAL" clId="{9312373F-A08C-4E3A-B533-BDE00B84EAD8}" dt="2024-05-29T19:28:24.418" v="4327" actId="1037"/>
          <ac:picMkLst>
            <pc:docMk/>
            <pc:sldMk cId="1382731945" sldId="277"/>
            <ac:picMk id="17" creationId="{A9B282E5-53E0-C897-5466-FD8BE9856F17}"/>
          </ac:picMkLst>
        </pc:picChg>
        <pc:picChg chg="add mod modCrop">
          <ac:chgData name="Park, Kiman" userId="cbc96cd9-263b-4246-9080-ed5152535b0e" providerId="ADAL" clId="{9312373F-A08C-4E3A-B533-BDE00B84EAD8}" dt="2024-05-29T19:28:25.119" v="4330" actId="1037"/>
          <ac:picMkLst>
            <pc:docMk/>
            <pc:sldMk cId="1382731945" sldId="277"/>
            <ac:picMk id="19" creationId="{4109C803-636C-40E7-181F-5A81FA27D616}"/>
          </ac:picMkLst>
        </pc:picChg>
        <pc:picChg chg="add mod modCrop">
          <ac:chgData name="Park, Kiman" userId="cbc96cd9-263b-4246-9080-ed5152535b0e" providerId="ADAL" clId="{9312373F-A08C-4E3A-B533-BDE00B84EAD8}" dt="2024-05-29T19:29:16.572" v="4349" actId="1076"/>
          <ac:picMkLst>
            <pc:docMk/>
            <pc:sldMk cId="1382731945" sldId="277"/>
            <ac:picMk id="20" creationId="{F43B656B-F8B2-826E-BF78-1C08B96E3BD7}"/>
          </ac:picMkLst>
        </pc:picChg>
        <pc:picChg chg="add mod modCrop">
          <ac:chgData name="Park, Kiman" userId="cbc96cd9-263b-4246-9080-ed5152535b0e" providerId="ADAL" clId="{9312373F-A08C-4E3A-B533-BDE00B84EAD8}" dt="2024-05-29T19:30:08.769" v="4361" actId="1076"/>
          <ac:picMkLst>
            <pc:docMk/>
            <pc:sldMk cId="1382731945" sldId="277"/>
            <ac:picMk id="21" creationId="{FD3F4205-170B-83F6-6800-0736FD5FE119}"/>
          </ac:picMkLst>
        </pc:picChg>
        <pc:picChg chg="add mod">
          <ac:chgData name="Park, Kiman" userId="cbc96cd9-263b-4246-9080-ed5152535b0e" providerId="ADAL" clId="{9312373F-A08C-4E3A-B533-BDE00B84EAD8}" dt="2024-05-29T19:32:35.928" v="4376" actId="1076"/>
          <ac:picMkLst>
            <pc:docMk/>
            <pc:sldMk cId="1382731945" sldId="277"/>
            <ac:picMk id="23" creationId="{02B6C625-1191-94C6-B92C-505B7CC2A31E}"/>
          </ac:picMkLst>
        </pc:picChg>
        <pc:picChg chg="del">
          <ac:chgData name="Park, Kiman" userId="cbc96cd9-263b-4246-9080-ed5152535b0e" providerId="ADAL" clId="{9312373F-A08C-4E3A-B533-BDE00B84EAD8}" dt="2024-05-29T19:24:02.978" v="4193" actId="478"/>
          <ac:picMkLst>
            <pc:docMk/>
            <pc:sldMk cId="1382731945" sldId="277"/>
            <ac:picMk id="17410" creationId="{BF05D21D-1D48-5DC0-F739-198914CCC6C9}"/>
          </ac:picMkLst>
        </pc:picChg>
        <pc:picChg chg="del">
          <ac:chgData name="Park, Kiman" userId="cbc96cd9-263b-4246-9080-ed5152535b0e" providerId="ADAL" clId="{9312373F-A08C-4E3A-B533-BDE00B84EAD8}" dt="2024-05-29T19:24:02.657" v="4192" actId="478"/>
          <ac:picMkLst>
            <pc:docMk/>
            <pc:sldMk cId="1382731945" sldId="277"/>
            <ac:picMk id="17412" creationId="{11B2A81C-D8E3-70FF-F45B-FCA70DA59CC8}"/>
          </ac:picMkLst>
        </pc:picChg>
      </pc:sldChg>
      <pc:sldChg chg="new del">
        <pc:chgData name="Park, Kiman" userId="cbc96cd9-263b-4246-9080-ed5152535b0e" providerId="ADAL" clId="{9312373F-A08C-4E3A-B533-BDE00B84EAD8}" dt="2024-05-29T19:34:34.046" v="4379" actId="47"/>
        <pc:sldMkLst>
          <pc:docMk/>
          <pc:sldMk cId="2074160802" sldId="278"/>
        </pc:sldMkLst>
      </pc:sldChg>
      <pc:sldChg chg="addSp delSp modSp add mod">
        <pc:chgData name="Park, Kiman" userId="cbc96cd9-263b-4246-9080-ed5152535b0e" providerId="ADAL" clId="{9312373F-A08C-4E3A-B533-BDE00B84EAD8}" dt="2024-05-29T19:35:35.008" v="4394" actId="1076"/>
        <pc:sldMkLst>
          <pc:docMk/>
          <pc:sldMk cId="1046152816" sldId="279"/>
        </pc:sldMkLst>
        <pc:spChg chg="del">
          <ac:chgData name="Park, Kiman" userId="cbc96cd9-263b-4246-9080-ed5152535b0e" providerId="ADAL" clId="{9312373F-A08C-4E3A-B533-BDE00B84EAD8}" dt="2024-05-29T19:34:38.172" v="4380" actId="478"/>
          <ac:spMkLst>
            <pc:docMk/>
            <pc:sldMk cId="1046152816" sldId="279"/>
            <ac:spMk id="7" creationId="{866047C8-3E2A-19FF-3889-98A9259310B2}"/>
          </ac:spMkLst>
        </pc:spChg>
        <pc:spChg chg="del">
          <ac:chgData name="Park, Kiman" userId="cbc96cd9-263b-4246-9080-ed5152535b0e" providerId="ADAL" clId="{9312373F-A08C-4E3A-B533-BDE00B84EAD8}" dt="2024-05-29T19:34:38.172" v="4380" actId="478"/>
          <ac:spMkLst>
            <pc:docMk/>
            <pc:sldMk cId="1046152816" sldId="279"/>
            <ac:spMk id="24" creationId="{4FD1368E-22BA-7E8D-691A-4D57C1383C41}"/>
          </ac:spMkLst>
        </pc:sp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6" creationId="{E50092B7-0E70-1D30-A97B-FEF37BD08EFB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9" creationId="{416A85DF-2283-6F74-BA18-0EC370F7145F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11" creationId="{A9D7EB5B-70E2-E80E-0052-5E751F3E129C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13" creationId="{7A9E8E50-6A22-AE1A-7F49-9FAF677E2C7D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15" creationId="{C9B7CF52-8D46-1E8B-57E6-D6D5AA6A67F9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17" creationId="{A9B282E5-53E0-C897-5466-FD8BE9856F17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19" creationId="{4109C803-636C-40E7-181F-5A81FA27D616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20" creationId="{F43B656B-F8B2-826E-BF78-1C08B96E3BD7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21" creationId="{FD3F4205-170B-83F6-6800-0736FD5FE119}"/>
          </ac:picMkLst>
        </pc:picChg>
        <pc:picChg chg="del">
          <ac:chgData name="Park, Kiman" userId="cbc96cd9-263b-4246-9080-ed5152535b0e" providerId="ADAL" clId="{9312373F-A08C-4E3A-B533-BDE00B84EAD8}" dt="2024-05-29T19:34:38.172" v="4380" actId="478"/>
          <ac:picMkLst>
            <pc:docMk/>
            <pc:sldMk cId="1046152816" sldId="279"/>
            <ac:picMk id="23" creationId="{02B6C625-1191-94C6-B92C-505B7CC2A31E}"/>
          </ac:picMkLst>
        </pc:picChg>
        <pc:picChg chg="add mod">
          <ac:chgData name="Park, Kiman" userId="cbc96cd9-263b-4246-9080-ed5152535b0e" providerId="ADAL" clId="{9312373F-A08C-4E3A-B533-BDE00B84EAD8}" dt="2024-05-29T19:35:09.262" v="4387" actId="1076"/>
          <ac:picMkLst>
            <pc:docMk/>
            <pc:sldMk cId="1046152816" sldId="279"/>
            <ac:picMk id="18434" creationId="{A60BD691-D818-1FD0-7C70-C4DE92E41390}"/>
          </ac:picMkLst>
        </pc:picChg>
        <pc:picChg chg="add mod">
          <ac:chgData name="Park, Kiman" userId="cbc96cd9-263b-4246-9080-ed5152535b0e" providerId="ADAL" clId="{9312373F-A08C-4E3A-B533-BDE00B84EAD8}" dt="2024-05-29T19:35:35.008" v="4394" actId="1076"/>
          <ac:picMkLst>
            <pc:docMk/>
            <pc:sldMk cId="1046152816" sldId="279"/>
            <ac:picMk id="18436" creationId="{AD08B717-B98B-D045-DC3B-6268A0D35500}"/>
          </ac:picMkLst>
        </pc:picChg>
      </pc:sldChg>
      <pc:sldChg chg="addSp delSp modSp add mod delAnim modAnim">
        <pc:chgData name="Park, Kiman" userId="cbc96cd9-263b-4246-9080-ed5152535b0e" providerId="ADAL" clId="{9312373F-A08C-4E3A-B533-BDE00B84EAD8}" dt="2024-05-30T18:20:35.322" v="4799" actId="1076"/>
        <pc:sldMkLst>
          <pc:docMk/>
          <pc:sldMk cId="1288086113" sldId="280"/>
        </pc:sldMkLst>
        <pc:spChg chg="mod">
          <ac:chgData name="Park, Kiman" userId="cbc96cd9-263b-4246-9080-ed5152535b0e" providerId="ADAL" clId="{9312373F-A08C-4E3A-B533-BDE00B84EAD8}" dt="2024-05-29T19:37:32.065" v="4422" actId="20577"/>
          <ac:spMkLst>
            <pc:docMk/>
            <pc:sldMk cId="1288086113" sldId="280"/>
            <ac:spMk id="2" creationId="{18224AF7-C249-A621-6791-ABBA6EC7E2C8}"/>
          </ac:spMkLst>
        </pc:spChg>
        <pc:spChg chg="add del mod">
          <ac:chgData name="Park, Kiman" userId="cbc96cd9-263b-4246-9080-ed5152535b0e" providerId="ADAL" clId="{9312373F-A08C-4E3A-B533-BDE00B84EAD8}" dt="2024-05-30T14:52:40.678" v="4638" actId="478"/>
          <ac:spMkLst>
            <pc:docMk/>
            <pc:sldMk cId="1288086113" sldId="280"/>
            <ac:spMk id="7" creationId="{044F1043-A3AE-E47B-6D52-372B496290D6}"/>
          </ac:spMkLst>
        </pc:spChg>
        <pc:spChg chg="add del mod">
          <ac:chgData name="Park, Kiman" userId="cbc96cd9-263b-4246-9080-ed5152535b0e" providerId="ADAL" clId="{9312373F-A08C-4E3A-B533-BDE00B84EAD8}" dt="2024-05-29T19:40:54.544" v="4441" actId="478"/>
          <ac:spMkLst>
            <pc:docMk/>
            <pc:sldMk cId="1288086113" sldId="280"/>
            <ac:spMk id="13" creationId="{5DCC7316-E8D6-82A2-A5CF-523429AF192C}"/>
          </ac:spMkLst>
        </pc:spChg>
        <pc:spChg chg="add del mod">
          <ac:chgData name="Park, Kiman" userId="cbc96cd9-263b-4246-9080-ed5152535b0e" providerId="ADAL" clId="{9312373F-A08C-4E3A-B533-BDE00B84EAD8}" dt="2024-05-29T19:40:54.544" v="4441" actId="478"/>
          <ac:spMkLst>
            <pc:docMk/>
            <pc:sldMk cId="1288086113" sldId="280"/>
            <ac:spMk id="14" creationId="{C947A0D3-4FAD-86A6-C774-FE8F624A889B}"/>
          </ac:spMkLst>
        </pc:spChg>
        <pc:spChg chg="add del mod">
          <ac:chgData name="Park, Kiman" userId="cbc96cd9-263b-4246-9080-ed5152535b0e" providerId="ADAL" clId="{9312373F-A08C-4E3A-B533-BDE00B84EAD8}" dt="2024-05-29T19:40:54.544" v="4441" actId="478"/>
          <ac:spMkLst>
            <pc:docMk/>
            <pc:sldMk cId="1288086113" sldId="280"/>
            <ac:spMk id="15" creationId="{9E7B14B3-A37D-E24B-7A9C-1B5EEF90DD52}"/>
          </ac:spMkLst>
        </pc:spChg>
        <pc:spChg chg="add del mod">
          <ac:chgData name="Park, Kiman" userId="cbc96cd9-263b-4246-9080-ed5152535b0e" providerId="ADAL" clId="{9312373F-A08C-4E3A-B533-BDE00B84EAD8}" dt="2024-05-29T19:40:54.544" v="4441" actId="478"/>
          <ac:spMkLst>
            <pc:docMk/>
            <pc:sldMk cId="1288086113" sldId="280"/>
            <ac:spMk id="16" creationId="{7367BC95-3895-ABA7-4AD4-66B8829F2035}"/>
          </ac:spMkLst>
        </pc:spChg>
        <pc:spChg chg="add del mod">
          <ac:chgData name="Park, Kiman" userId="cbc96cd9-263b-4246-9080-ed5152535b0e" providerId="ADAL" clId="{9312373F-A08C-4E3A-B533-BDE00B84EAD8}" dt="2024-05-29T19:40:54.544" v="4441" actId="478"/>
          <ac:spMkLst>
            <pc:docMk/>
            <pc:sldMk cId="1288086113" sldId="280"/>
            <ac:spMk id="17" creationId="{27CC00D1-A7FF-BE54-82E3-40143D5CE473}"/>
          </ac:spMkLst>
        </pc:spChg>
        <pc:spChg chg="add del mod">
          <ac:chgData name="Park, Kiman" userId="cbc96cd9-263b-4246-9080-ed5152535b0e" providerId="ADAL" clId="{9312373F-A08C-4E3A-B533-BDE00B84EAD8}" dt="2024-05-29T19:40:54.544" v="4441" actId="478"/>
          <ac:spMkLst>
            <pc:docMk/>
            <pc:sldMk cId="1288086113" sldId="280"/>
            <ac:spMk id="18" creationId="{7819CCCD-F8FA-3F9A-8EC1-9C41B331933E}"/>
          </ac:spMkLst>
        </pc:spChg>
        <pc:spChg chg="mod">
          <ac:chgData name="Park, Kiman" userId="cbc96cd9-263b-4246-9080-ed5152535b0e" providerId="ADAL" clId="{9312373F-A08C-4E3A-B533-BDE00B84EAD8}" dt="2024-05-29T22:06:32.492" v="4592" actId="20577"/>
          <ac:spMkLst>
            <pc:docMk/>
            <pc:sldMk cId="1288086113" sldId="280"/>
            <ac:spMk id="26" creationId="{E0955F86-058E-4D23-7F13-E1FF7861CA69}"/>
          </ac:spMkLst>
        </pc:spChg>
        <pc:spChg chg="mod">
          <ac:chgData name="Park, Kiman" userId="cbc96cd9-263b-4246-9080-ed5152535b0e" providerId="ADAL" clId="{9312373F-A08C-4E3A-B533-BDE00B84EAD8}" dt="2024-05-29T21:33:15.145" v="4562" actId="1076"/>
          <ac:spMkLst>
            <pc:docMk/>
            <pc:sldMk cId="1288086113" sldId="280"/>
            <ac:spMk id="27" creationId="{4C62D10D-4D31-022B-6234-68081C4F8317}"/>
          </ac:spMkLst>
        </pc:spChg>
        <pc:picChg chg="add mod modCrop">
          <ac:chgData name="Park, Kiman" userId="cbc96cd9-263b-4246-9080-ed5152535b0e" providerId="ADAL" clId="{9312373F-A08C-4E3A-B533-BDE00B84EAD8}" dt="2024-05-29T21:33:07.999" v="4561" actId="732"/>
          <ac:picMkLst>
            <pc:docMk/>
            <pc:sldMk cId="1288086113" sldId="280"/>
            <ac:picMk id="4" creationId="{D21DE3EE-D4DD-C551-4BBE-3F7D36522B82}"/>
          </ac:picMkLst>
        </pc:picChg>
        <pc:picChg chg="add mod">
          <ac:chgData name="Park, Kiman" userId="cbc96cd9-263b-4246-9080-ed5152535b0e" providerId="ADAL" clId="{9312373F-A08C-4E3A-B533-BDE00B84EAD8}" dt="2024-05-30T14:52:52.960" v="4676" actId="1076"/>
          <ac:picMkLst>
            <pc:docMk/>
            <pc:sldMk cId="1288086113" sldId="280"/>
            <ac:picMk id="6" creationId="{654E63FE-55A0-706F-89F4-E68E0E9F5809}"/>
          </ac:picMkLst>
        </pc:picChg>
        <pc:picChg chg="add mod">
          <ac:chgData name="Park, Kiman" userId="cbc96cd9-263b-4246-9080-ed5152535b0e" providerId="ADAL" clId="{9312373F-A08C-4E3A-B533-BDE00B84EAD8}" dt="2024-05-29T19:38:29.139" v="4434" actId="1076"/>
          <ac:picMkLst>
            <pc:docMk/>
            <pc:sldMk cId="1288086113" sldId="280"/>
            <ac:picMk id="9" creationId="{BD5DF8AD-4FFC-2C78-AC78-1A4F4CDF7D2F}"/>
          </ac:picMkLst>
        </pc:picChg>
        <pc:picChg chg="add mod">
          <ac:chgData name="Park, Kiman" userId="cbc96cd9-263b-4246-9080-ed5152535b0e" providerId="ADAL" clId="{9312373F-A08C-4E3A-B533-BDE00B84EAD8}" dt="2024-05-30T18:20:28.743" v="4794" actId="1076"/>
          <ac:picMkLst>
            <pc:docMk/>
            <pc:sldMk cId="1288086113" sldId="280"/>
            <ac:picMk id="11" creationId="{AACB275F-3DAD-D327-CD08-755022300899}"/>
          </ac:picMkLst>
        </pc:picChg>
        <pc:picChg chg="add del mod">
          <ac:chgData name="Park, Kiman" userId="cbc96cd9-263b-4246-9080-ed5152535b0e" providerId="ADAL" clId="{9312373F-A08C-4E3A-B533-BDE00B84EAD8}" dt="2024-05-29T19:40:54.544" v="4441" actId="478"/>
          <ac:picMkLst>
            <pc:docMk/>
            <pc:sldMk cId="1288086113" sldId="280"/>
            <ac:picMk id="12" creationId="{45524EF2-DF30-5C39-35DF-0A87660AEE16}"/>
          </ac:picMkLst>
        </pc:picChg>
        <pc:picChg chg="add del mod modCrop">
          <ac:chgData name="Park, Kiman" userId="cbc96cd9-263b-4246-9080-ed5152535b0e" providerId="ADAL" clId="{9312373F-A08C-4E3A-B533-BDE00B84EAD8}" dt="2024-05-30T14:49:39.279" v="4602" actId="478"/>
          <ac:picMkLst>
            <pc:docMk/>
            <pc:sldMk cId="1288086113" sldId="280"/>
            <ac:picMk id="20" creationId="{C9397063-7C19-556C-AB36-AD815B8DD1E2}"/>
          </ac:picMkLst>
        </pc:picChg>
        <pc:picChg chg="add del mod modCrop">
          <ac:chgData name="Park, Kiman" userId="cbc96cd9-263b-4246-9080-ed5152535b0e" providerId="ADAL" clId="{9312373F-A08C-4E3A-B533-BDE00B84EAD8}" dt="2024-05-30T14:49:39.657" v="4603" actId="478"/>
          <ac:picMkLst>
            <pc:docMk/>
            <pc:sldMk cId="1288086113" sldId="280"/>
            <ac:picMk id="21" creationId="{3585B216-4C8D-059D-ACB5-AEC70271B916}"/>
          </ac:picMkLst>
        </pc:picChg>
        <pc:picChg chg="add del mod modCrop">
          <ac:chgData name="Park, Kiman" userId="cbc96cd9-263b-4246-9080-ed5152535b0e" providerId="ADAL" clId="{9312373F-A08C-4E3A-B533-BDE00B84EAD8}" dt="2024-05-30T14:49:40.672" v="4604" actId="478"/>
          <ac:picMkLst>
            <pc:docMk/>
            <pc:sldMk cId="1288086113" sldId="280"/>
            <ac:picMk id="22" creationId="{8E01DADF-7136-F188-D4BA-9D4C6670AB30}"/>
          </ac:picMkLst>
        </pc:picChg>
        <pc:picChg chg="add del mod">
          <ac:chgData name="Park, Kiman" userId="cbc96cd9-263b-4246-9080-ed5152535b0e" providerId="ADAL" clId="{9312373F-A08C-4E3A-B533-BDE00B84EAD8}" dt="2024-05-30T14:49:15.786" v="4596" actId="478"/>
          <ac:picMkLst>
            <pc:docMk/>
            <pc:sldMk cId="1288086113" sldId="280"/>
            <ac:picMk id="24" creationId="{70AC799D-26C0-4597-E067-4E617836FE48}"/>
          </ac:picMkLst>
        </pc:picChg>
        <pc:picChg chg="add mod">
          <ac:chgData name="Park, Kiman" userId="cbc96cd9-263b-4246-9080-ed5152535b0e" providerId="ADAL" clId="{9312373F-A08C-4E3A-B533-BDE00B84EAD8}" dt="2024-05-29T21:33:43.341" v="4565" actId="1076"/>
          <ac:picMkLst>
            <pc:docMk/>
            <pc:sldMk cId="1288086113" sldId="280"/>
            <ac:picMk id="28" creationId="{F2EEA041-E835-18AF-72B6-D9398C7FC7E2}"/>
          </ac:picMkLst>
        </pc:picChg>
        <pc:picChg chg="add del mod">
          <ac:chgData name="Park, Kiman" userId="cbc96cd9-263b-4246-9080-ed5152535b0e" providerId="ADAL" clId="{9312373F-A08C-4E3A-B533-BDE00B84EAD8}" dt="2024-05-30T18:20:13.932" v="4789" actId="478"/>
          <ac:picMkLst>
            <pc:docMk/>
            <pc:sldMk cId="1288086113" sldId="280"/>
            <ac:picMk id="30" creationId="{314413F9-EE4D-823B-D880-0878A3C362E0}"/>
          </ac:picMkLst>
        </pc:picChg>
        <pc:picChg chg="add del mod">
          <ac:chgData name="Park, Kiman" userId="cbc96cd9-263b-4246-9080-ed5152535b0e" providerId="ADAL" clId="{9312373F-A08C-4E3A-B533-BDE00B84EAD8}" dt="2024-05-30T18:20:13.932" v="4789" actId="478"/>
          <ac:picMkLst>
            <pc:docMk/>
            <pc:sldMk cId="1288086113" sldId="280"/>
            <ac:picMk id="32" creationId="{38E6F4AB-C2FE-4120-277C-64E43621BC84}"/>
          </ac:picMkLst>
        </pc:picChg>
        <pc:picChg chg="add del mod">
          <ac:chgData name="Park, Kiman" userId="cbc96cd9-263b-4246-9080-ed5152535b0e" providerId="ADAL" clId="{9312373F-A08C-4E3A-B533-BDE00B84EAD8}" dt="2024-05-30T18:20:13.932" v="4789" actId="478"/>
          <ac:picMkLst>
            <pc:docMk/>
            <pc:sldMk cId="1288086113" sldId="280"/>
            <ac:picMk id="34" creationId="{0518C853-C6A2-8D81-B966-CD40765A6978}"/>
          </ac:picMkLst>
        </pc:picChg>
        <pc:picChg chg="add del mod">
          <ac:chgData name="Park, Kiman" userId="cbc96cd9-263b-4246-9080-ed5152535b0e" providerId="ADAL" clId="{9312373F-A08C-4E3A-B533-BDE00B84EAD8}" dt="2024-05-30T18:20:13.932" v="4789" actId="478"/>
          <ac:picMkLst>
            <pc:docMk/>
            <pc:sldMk cId="1288086113" sldId="280"/>
            <ac:picMk id="36" creationId="{F517AAA1-9FBE-1EB6-A4F4-8284AD06E12C}"/>
          </ac:picMkLst>
        </pc:picChg>
        <pc:picChg chg="add mod">
          <ac:chgData name="Park, Kiman" userId="cbc96cd9-263b-4246-9080-ed5152535b0e" providerId="ADAL" clId="{9312373F-A08C-4E3A-B533-BDE00B84EAD8}" dt="2024-05-30T18:20:18.668" v="4791" actId="1076"/>
          <ac:picMkLst>
            <pc:docMk/>
            <pc:sldMk cId="1288086113" sldId="280"/>
            <ac:picMk id="37" creationId="{38B16254-8F34-9B9C-454B-A2A3ACAA4A38}"/>
          </ac:picMkLst>
        </pc:picChg>
        <pc:picChg chg="add mod">
          <ac:chgData name="Park, Kiman" userId="cbc96cd9-263b-4246-9080-ed5152535b0e" providerId="ADAL" clId="{9312373F-A08C-4E3A-B533-BDE00B84EAD8}" dt="2024-05-30T18:20:35.322" v="4799" actId="1076"/>
          <ac:picMkLst>
            <pc:docMk/>
            <pc:sldMk cId="1288086113" sldId="280"/>
            <ac:picMk id="38" creationId="{14E57B7E-E7C9-DF63-7274-C103EFCD671D}"/>
          </ac:picMkLst>
        </pc:picChg>
        <pc:picChg chg="add mod">
          <ac:chgData name="Park, Kiman" userId="cbc96cd9-263b-4246-9080-ed5152535b0e" providerId="ADAL" clId="{9312373F-A08C-4E3A-B533-BDE00B84EAD8}" dt="2024-05-30T18:20:32.153" v="4796" actId="1076"/>
          <ac:picMkLst>
            <pc:docMk/>
            <pc:sldMk cId="1288086113" sldId="280"/>
            <ac:picMk id="39" creationId="{A6A9B6B4-2ADB-281E-AE93-10433FAC5D68}"/>
          </ac:picMkLst>
        </pc:picChg>
        <pc:picChg chg="add mod">
          <ac:chgData name="Park, Kiman" userId="cbc96cd9-263b-4246-9080-ed5152535b0e" providerId="ADAL" clId="{9312373F-A08C-4E3A-B533-BDE00B84EAD8}" dt="2024-05-30T18:20:33.201" v="4797" actId="1076"/>
          <ac:picMkLst>
            <pc:docMk/>
            <pc:sldMk cId="1288086113" sldId="280"/>
            <ac:picMk id="40" creationId="{C5EB48D2-42EC-F469-8662-C1C9F4354248}"/>
          </ac:picMkLst>
        </pc:picChg>
        <pc:picChg chg="del">
          <ac:chgData name="Park, Kiman" userId="cbc96cd9-263b-4246-9080-ed5152535b0e" providerId="ADAL" clId="{9312373F-A08C-4E3A-B533-BDE00B84EAD8}" dt="2024-05-29T19:37:35.212" v="4423" actId="478"/>
          <ac:picMkLst>
            <pc:docMk/>
            <pc:sldMk cId="1288086113" sldId="280"/>
            <ac:picMk id="18434" creationId="{A60BD691-D818-1FD0-7C70-C4DE92E41390}"/>
          </ac:picMkLst>
        </pc:picChg>
        <pc:picChg chg="del">
          <ac:chgData name="Park, Kiman" userId="cbc96cd9-263b-4246-9080-ed5152535b0e" providerId="ADAL" clId="{9312373F-A08C-4E3A-B533-BDE00B84EAD8}" dt="2024-05-29T19:37:35.581" v="4424" actId="478"/>
          <ac:picMkLst>
            <pc:docMk/>
            <pc:sldMk cId="1288086113" sldId="280"/>
            <ac:picMk id="18436" creationId="{AD08B717-B98B-D045-DC3B-6268A0D35500}"/>
          </ac:picMkLst>
        </pc:picChg>
      </pc:sldChg>
      <pc:sldChg chg="addSp delSp modSp add mod">
        <pc:chgData name="Park, Kiman" userId="cbc96cd9-263b-4246-9080-ed5152535b0e" providerId="ADAL" clId="{9312373F-A08C-4E3A-B533-BDE00B84EAD8}" dt="2024-05-30T14:51:19.413" v="4634" actId="1076"/>
        <pc:sldMkLst>
          <pc:docMk/>
          <pc:sldMk cId="2384477649" sldId="281"/>
        </pc:sldMkLst>
        <pc:spChg chg="del">
          <ac:chgData name="Park, Kiman" userId="cbc96cd9-263b-4246-9080-ed5152535b0e" providerId="ADAL" clId="{9312373F-A08C-4E3A-B533-BDE00B84EAD8}" dt="2024-05-29T21:20:38.407" v="4527" actId="478"/>
          <ac:spMkLst>
            <pc:docMk/>
            <pc:sldMk cId="2384477649" sldId="281"/>
            <ac:spMk id="7" creationId="{044F1043-A3AE-E47B-6D52-372B496290D6}"/>
          </ac:spMkLst>
        </pc:spChg>
        <pc:picChg chg="del">
          <ac:chgData name="Park, Kiman" userId="cbc96cd9-263b-4246-9080-ed5152535b0e" providerId="ADAL" clId="{9312373F-A08C-4E3A-B533-BDE00B84EAD8}" dt="2024-05-29T21:20:35.602" v="4523" actId="478"/>
          <ac:picMkLst>
            <pc:docMk/>
            <pc:sldMk cId="2384477649" sldId="281"/>
            <ac:picMk id="4" creationId="{D21DE3EE-D4DD-C551-4BBE-3F7D36522B82}"/>
          </ac:picMkLst>
        </pc:picChg>
        <pc:picChg chg="del">
          <ac:chgData name="Park, Kiman" userId="cbc96cd9-263b-4246-9080-ed5152535b0e" providerId="ADAL" clId="{9312373F-A08C-4E3A-B533-BDE00B84EAD8}" dt="2024-05-29T21:20:36.077" v="4524" actId="478"/>
          <ac:picMkLst>
            <pc:docMk/>
            <pc:sldMk cId="2384477649" sldId="281"/>
            <ac:picMk id="6" creationId="{654E63FE-55A0-706F-89F4-E68E0E9F5809}"/>
          </ac:picMkLst>
        </pc:picChg>
        <pc:picChg chg="del">
          <ac:chgData name="Park, Kiman" userId="cbc96cd9-263b-4246-9080-ed5152535b0e" providerId="ADAL" clId="{9312373F-A08C-4E3A-B533-BDE00B84EAD8}" dt="2024-05-29T21:20:37.854" v="4526" actId="478"/>
          <ac:picMkLst>
            <pc:docMk/>
            <pc:sldMk cId="2384477649" sldId="281"/>
            <ac:picMk id="9" creationId="{BD5DF8AD-4FFC-2C78-AC78-1A4F4CDF7D2F}"/>
          </ac:picMkLst>
        </pc:picChg>
        <pc:picChg chg="del">
          <ac:chgData name="Park, Kiman" userId="cbc96cd9-263b-4246-9080-ed5152535b0e" providerId="ADAL" clId="{9312373F-A08C-4E3A-B533-BDE00B84EAD8}" dt="2024-05-29T21:20:37.465" v="4525" actId="478"/>
          <ac:picMkLst>
            <pc:docMk/>
            <pc:sldMk cId="2384477649" sldId="281"/>
            <ac:picMk id="11" creationId="{AACB275F-3DAD-D327-CD08-755022300899}"/>
          </ac:picMkLst>
        </pc:picChg>
        <pc:picChg chg="del">
          <ac:chgData name="Park, Kiman" userId="cbc96cd9-263b-4246-9080-ed5152535b0e" providerId="ADAL" clId="{9312373F-A08C-4E3A-B533-BDE00B84EAD8}" dt="2024-05-29T21:20:39.654" v="4529" actId="478"/>
          <ac:picMkLst>
            <pc:docMk/>
            <pc:sldMk cId="2384477649" sldId="281"/>
            <ac:picMk id="20" creationId="{C9397063-7C19-556C-AB36-AD815B8DD1E2}"/>
          </ac:picMkLst>
        </pc:picChg>
        <pc:picChg chg="del">
          <ac:chgData name="Park, Kiman" userId="cbc96cd9-263b-4246-9080-ed5152535b0e" providerId="ADAL" clId="{9312373F-A08C-4E3A-B533-BDE00B84EAD8}" dt="2024-05-29T21:20:41.722" v="4531" actId="478"/>
          <ac:picMkLst>
            <pc:docMk/>
            <pc:sldMk cId="2384477649" sldId="281"/>
            <ac:picMk id="21" creationId="{3585B216-4C8D-059D-ACB5-AEC70271B916}"/>
          </ac:picMkLst>
        </pc:picChg>
        <pc:picChg chg="del">
          <ac:chgData name="Park, Kiman" userId="cbc96cd9-263b-4246-9080-ed5152535b0e" providerId="ADAL" clId="{9312373F-A08C-4E3A-B533-BDE00B84EAD8}" dt="2024-05-29T21:20:40.176" v="4530" actId="478"/>
          <ac:picMkLst>
            <pc:docMk/>
            <pc:sldMk cId="2384477649" sldId="281"/>
            <ac:picMk id="22" creationId="{8E01DADF-7136-F188-D4BA-9D4C6670AB30}"/>
          </ac:picMkLst>
        </pc:picChg>
        <pc:picChg chg="del">
          <ac:chgData name="Park, Kiman" userId="cbc96cd9-263b-4246-9080-ed5152535b0e" providerId="ADAL" clId="{9312373F-A08C-4E3A-B533-BDE00B84EAD8}" dt="2024-05-29T21:20:39.122" v="4528" actId="478"/>
          <ac:picMkLst>
            <pc:docMk/>
            <pc:sldMk cId="2384477649" sldId="281"/>
            <ac:picMk id="24" creationId="{70AC799D-26C0-4597-E067-4E617836FE48}"/>
          </ac:picMkLst>
        </pc:picChg>
        <pc:picChg chg="add mod">
          <ac:chgData name="Park, Kiman" userId="cbc96cd9-263b-4246-9080-ed5152535b0e" providerId="ADAL" clId="{9312373F-A08C-4E3A-B533-BDE00B84EAD8}" dt="2024-05-29T21:29:47.356" v="4538" actId="1076"/>
          <ac:picMkLst>
            <pc:docMk/>
            <pc:sldMk cId="2384477649" sldId="281"/>
            <ac:picMk id="20482" creationId="{5DA19525-2C31-BC41-FA6F-37110BA3EB09}"/>
          </ac:picMkLst>
        </pc:picChg>
        <pc:picChg chg="add del mod">
          <ac:chgData name="Park, Kiman" userId="cbc96cd9-263b-4246-9080-ed5152535b0e" providerId="ADAL" clId="{9312373F-A08C-4E3A-B533-BDE00B84EAD8}" dt="2024-05-30T14:50:53.873" v="4627" actId="478"/>
          <ac:picMkLst>
            <pc:docMk/>
            <pc:sldMk cId="2384477649" sldId="281"/>
            <ac:picMk id="20484" creationId="{9247B419-42ED-E2B9-40AD-A9139DF8BF74}"/>
          </ac:picMkLst>
        </pc:picChg>
        <pc:picChg chg="add mod">
          <ac:chgData name="Park, Kiman" userId="cbc96cd9-263b-4246-9080-ed5152535b0e" providerId="ADAL" clId="{9312373F-A08C-4E3A-B533-BDE00B84EAD8}" dt="2024-05-30T14:51:19.413" v="4634" actId="1076"/>
          <ac:picMkLst>
            <pc:docMk/>
            <pc:sldMk cId="2384477649" sldId="281"/>
            <ac:picMk id="20486" creationId="{ADE5ECFE-19C3-5231-17D2-B3C999CF55EF}"/>
          </ac:picMkLst>
        </pc:picChg>
      </pc:sldChg>
      <pc:sldChg chg="addSp delSp modSp add">
        <pc:chgData name="Park, Kiman" userId="cbc96cd9-263b-4246-9080-ed5152535b0e" providerId="ADAL" clId="{9312373F-A08C-4E3A-B533-BDE00B84EAD8}" dt="2024-05-30T18:33:19.192" v="4825" actId="1076"/>
        <pc:sldMkLst>
          <pc:docMk/>
          <pc:sldMk cId="566157674" sldId="282"/>
        </pc:sldMkLst>
        <pc:picChg chg="del">
          <ac:chgData name="Park, Kiman" userId="cbc96cd9-263b-4246-9080-ed5152535b0e" providerId="ADAL" clId="{9312373F-A08C-4E3A-B533-BDE00B84EAD8}" dt="2024-05-30T17:35:03.742" v="4771" actId="478"/>
          <ac:picMkLst>
            <pc:docMk/>
            <pc:sldMk cId="566157674" sldId="282"/>
            <ac:picMk id="20482" creationId="{5DA19525-2C31-BC41-FA6F-37110BA3EB09}"/>
          </ac:picMkLst>
        </pc:picChg>
        <pc:picChg chg="del">
          <ac:chgData name="Park, Kiman" userId="cbc96cd9-263b-4246-9080-ed5152535b0e" providerId="ADAL" clId="{9312373F-A08C-4E3A-B533-BDE00B84EAD8}" dt="2024-05-30T14:53:26.527" v="4683" actId="478"/>
          <ac:picMkLst>
            <pc:docMk/>
            <pc:sldMk cId="566157674" sldId="282"/>
            <ac:picMk id="20484" creationId="{9247B419-42ED-E2B9-40AD-A9139DF8BF74}"/>
          </ac:picMkLst>
        </pc:picChg>
        <pc:picChg chg="add mod">
          <ac:chgData name="Park, Kiman" userId="cbc96cd9-263b-4246-9080-ed5152535b0e" providerId="ADAL" clId="{9312373F-A08C-4E3A-B533-BDE00B84EAD8}" dt="2024-05-30T14:53:45.443" v="4690" actId="1076"/>
          <ac:picMkLst>
            <pc:docMk/>
            <pc:sldMk cId="566157674" sldId="282"/>
            <ac:picMk id="23554" creationId="{3C8F17CA-6C02-E6A8-EA79-44E45DDF84C5}"/>
          </ac:picMkLst>
        </pc:picChg>
        <pc:picChg chg="add mod">
          <ac:chgData name="Park, Kiman" userId="cbc96cd9-263b-4246-9080-ed5152535b0e" providerId="ADAL" clId="{9312373F-A08C-4E3A-B533-BDE00B84EAD8}" dt="2024-05-30T18:33:19.192" v="4825" actId="1076"/>
          <ac:picMkLst>
            <pc:docMk/>
            <pc:sldMk cId="566157674" sldId="282"/>
            <ac:picMk id="23556" creationId="{BD32CA68-778E-238F-2C3E-01A69B8D81AC}"/>
          </ac:picMkLst>
        </pc:picChg>
      </pc:sldChg>
      <pc:sldChg chg="addSp delSp modSp add mod">
        <pc:chgData name="Park, Kiman" userId="cbc96cd9-263b-4246-9080-ed5152535b0e" providerId="ADAL" clId="{9312373F-A08C-4E3A-B533-BDE00B84EAD8}" dt="2024-05-30T18:33:27.518" v="4826" actId="1076"/>
        <pc:sldMkLst>
          <pc:docMk/>
          <pc:sldMk cId="3979554745" sldId="283"/>
        </pc:sldMkLst>
        <pc:spChg chg="del">
          <ac:chgData name="Park, Kiman" userId="cbc96cd9-263b-4246-9080-ed5152535b0e" providerId="ADAL" clId="{9312373F-A08C-4E3A-B533-BDE00B84EAD8}" dt="2024-05-30T14:52:57.626" v="4677" actId="478"/>
          <ac:spMkLst>
            <pc:docMk/>
            <pc:sldMk cId="3979554745" sldId="283"/>
            <ac:spMk id="7" creationId="{044F1043-A3AE-E47B-6D52-372B496290D6}"/>
          </ac:spMkLst>
        </pc:spChg>
        <pc:spChg chg="mod">
          <ac:chgData name="Park, Kiman" userId="cbc96cd9-263b-4246-9080-ed5152535b0e" providerId="ADAL" clId="{9312373F-A08C-4E3A-B533-BDE00B84EAD8}" dt="2024-05-29T22:06:26.581" v="4590" actId="20577"/>
          <ac:spMkLst>
            <pc:docMk/>
            <pc:sldMk cId="3979554745" sldId="283"/>
            <ac:spMk id="26" creationId="{E0955F86-058E-4D23-7F13-E1FF7861CA69}"/>
          </ac:spMkLst>
        </pc:spChg>
        <pc:spChg chg="mod">
          <ac:chgData name="Park, Kiman" userId="cbc96cd9-263b-4246-9080-ed5152535b0e" providerId="ADAL" clId="{9312373F-A08C-4E3A-B533-BDE00B84EAD8}" dt="2024-05-29T22:06:28.938" v="4591" actId="20577"/>
          <ac:spMkLst>
            <pc:docMk/>
            <pc:sldMk cId="3979554745" sldId="283"/>
            <ac:spMk id="27" creationId="{4C62D10D-4D31-022B-6234-68081C4F8317}"/>
          </ac:spMkLst>
        </pc:spChg>
        <pc:picChg chg="del">
          <ac:chgData name="Park, Kiman" userId="cbc96cd9-263b-4246-9080-ed5152535b0e" providerId="ADAL" clId="{9312373F-A08C-4E3A-B533-BDE00B84EAD8}" dt="2024-05-29T21:32:21.933" v="4553" actId="478"/>
          <ac:picMkLst>
            <pc:docMk/>
            <pc:sldMk cId="3979554745" sldId="283"/>
            <ac:picMk id="4" creationId="{D21DE3EE-D4DD-C551-4BBE-3F7D36522B82}"/>
          </ac:picMkLst>
        </pc:picChg>
        <pc:picChg chg="add mod modCrop">
          <ac:chgData name="Park, Kiman" userId="cbc96cd9-263b-4246-9080-ed5152535b0e" providerId="ADAL" clId="{9312373F-A08C-4E3A-B533-BDE00B84EAD8}" dt="2024-05-29T21:33:51.448" v="4568" actId="1076"/>
          <ac:picMkLst>
            <pc:docMk/>
            <pc:sldMk cId="3979554745" sldId="283"/>
            <ac:picMk id="5" creationId="{4FDB4543-6E08-A254-1171-FCE56E52B6EB}"/>
          </ac:picMkLst>
        </pc:picChg>
        <pc:picChg chg="del">
          <ac:chgData name="Park, Kiman" userId="cbc96cd9-263b-4246-9080-ed5152535b0e" providerId="ADAL" clId="{9312373F-A08C-4E3A-B533-BDE00B84EAD8}" dt="2024-05-29T21:35:44.814" v="4570" actId="478"/>
          <ac:picMkLst>
            <pc:docMk/>
            <pc:sldMk cId="3979554745" sldId="283"/>
            <ac:picMk id="6" creationId="{654E63FE-55A0-706F-89F4-E68E0E9F5809}"/>
          </ac:picMkLst>
        </pc:picChg>
        <pc:picChg chg="del">
          <ac:chgData name="Park, Kiman" userId="cbc96cd9-263b-4246-9080-ed5152535b0e" providerId="ADAL" clId="{9312373F-A08C-4E3A-B533-BDE00B84EAD8}" dt="2024-05-29T21:36:09.913" v="4576" actId="478"/>
          <ac:picMkLst>
            <pc:docMk/>
            <pc:sldMk cId="3979554745" sldId="283"/>
            <ac:picMk id="9" creationId="{BD5DF8AD-4FFC-2C78-AC78-1A4F4CDF7D2F}"/>
          </ac:picMkLst>
        </pc:picChg>
        <pc:picChg chg="add mod">
          <ac:chgData name="Park, Kiman" userId="cbc96cd9-263b-4246-9080-ed5152535b0e" providerId="ADAL" clId="{9312373F-A08C-4E3A-B533-BDE00B84EAD8}" dt="2024-05-29T21:33:53.522" v="4569" actId="1076"/>
          <ac:picMkLst>
            <pc:docMk/>
            <pc:sldMk cId="3979554745" sldId="283"/>
            <ac:picMk id="10" creationId="{8C516594-B02F-581B-32FF-C957E7BF1564}"/>
          </ac:picMkLst>
        </pc:picChg>
        <pc:picChg chg="del">
          <ac:chgData name="Park, Kiman" userId="cbc96cd9-263b-4246-9080-ed5152535b0e" providerId="ADAL" clId="{9312373F-A08C-4E3A-B533-BDE00B84EAD8}" dt="2024-05-29T21:36:25.435" v="4579" actId="478"/>
          <ac:picMkLst>
            <pc:docMk/>
            <pc:sldMk cId="3979554745" sldId="283"/>
            <ac:picMk id="11" creationId="{AACB275F-3DAD-D327-CD08-755022300899}"/>
          </ac:picMkLst>
        </pc:picChg>
        <pc:picChg chg="add del mod">
          <ac:chgData name="Park, Kiman" userId="cbc96cd9-263b-4246-9080-ed5152535b0e" providerId="ADAL" clId="{9312373F-A08C-4E3A-B533-BDE00B84EAD8}" dt="2024-05-29T21:36:50.558" v="4585" actId="478"/>
          <ac:picMkLst>
            <pc:docMk/>
            <pc:sldMk cId="3979554745" sldId="283"/>
            <ac:picMk id="13" creationId="{6D5878ED-0F83-BFE7-04D1-F8487A7A5B26}"/>
          </ac:picMkLst>
        </pc:picChg>
        <pc:picChg chg="add del mod">
          <ac:chgData name="Park, Kiman" userId="cbc96cd9-263b-4246-9080-ed5152535b0e" providerId="ADAL" clId="{9312373F-A08C-4E3A-B533-BDE00B84EAD8}" dt="2024-05-30T14:53:03.167" v="4680" actId="478"/>
          <ac:picMkLst>
            <pc:docMk/>
            <pc:sldMk cId="3979554745" sldId="283"/>
            <ac:picMk id="15" creationId="{57168F22-33B7-DA40-6CE3-FEC5BD973F1C}"/>
          </ac:picMkLst>
        </pc:picChg>
        <pc:picChg chg="add del mod">
          <ac:chgData name="Park, Kiman" userId="cbc96cd9-263b-4246-9080-ed5152535b0e" providerId="ADAL" clId="{9312373F-A08C-4E3A-B533-BDE00B84EAD8}" dt="2024-05-30T14:53:03.167" v="4680" actId="478"/>
          <ac:picMkLst>
            <pc:docMk/>
            <pc:sldMk cId="3979554745" sldId="283"/>
            <ac:picMk id="17" creationId="{8177855E-7427-2098-13CE-48F94544CCBB}"/>
          </ac:picMkLst>
        </pc:picChg>
        <pc:picChg chg="add del mod">
          <ac:chgData name="Park, Kiman" userId="cbc96cd9-263b-4246-9080-ed5152535b0e" providerId="ADAL" clId="{9312373F-A08C-4E3A-B533-BDE00B84EAD8}" dt="2024-05-30T14:53:00.786" v="4679" actId="478"/>
          <ac:picMkLst>
            <pc:docMk/>
            <pc:sldMk cId="3979554745" sldId="283"/>
            <ac:picMk id="19" creationId="{12BC3F45-1495-D1DD-44C7-E77BD5B12FA9}"/>
          </ac:picMkLst>
        </pc:picChg>
        <pc:picChg chg="del">
          <ac:chgData name="Park, Kiman" userId="cbc96cd9-263b-4246-9080-ed5152535b0e" providerId="ADAL" clId="{9312373F-A08C-4E3A-B533-BDE00B84EAD8}" dt="2024-05-29T21:36:32.197" v="4584" actId="478"/>
          <ac:picMkLst>
            <pc:docMk/>
            <pc:sldMk cId="3979554745" sldId="283"/>
            <ac:picMk id="20" creationId="{C9397063-7C19-556C-AB36-AD815B8DD1E2}"/>
          </ac:picMkLst>
        </pc:picChg>
        <pc:picChg chg="del">
          <ac:chgData name="Park, Kiman" userId="cbc96cd9-263b-4246-9080-ed5152535b0e" providerId="ADAL" clId="{9312373F-A08C-4E3A-B533-BDE00B84EAD8}" dt="2024-05-29T22:06:44.201" v="4595" actId="478"/>
          <ac:picMkLst>
            <pc:docMk/>
            <pc:sldMk cId="3979554745" sldId="283"/>
            <ac:picMk id="21" creationId="{3585B216-4C8D-059D-ACB5-AEC70271B916}"/>
          </ac:picMkLst>
        </pc:picChg>
        <pc:picChg chg="del">
          <ac:chgData name="Park, Kiman" userId="cbc96cd9-263b-4246-9080-ed5152535b0e" providerId="ADAL" clId="{9312373F-A08C-4E3A-B533-BDE00B84EAD8}" dt="2024-05-29T22:06:43.238" v="4594" actId="478"/>
          <ac:picMkLst>
            <pc:docMk/>
            <pc:sldMk cId="3979554745" sldId="283"/>
            <ac:picMk id="22" creationId="{8E01DADF-7136-F188-D4BA-9D4C6670AB30}"/>
          </ac:picMkLst>
        </pc:picChg>
        <pc:picChg chg="del">
          <ac:chgData name="Park, Kiman" userId="cbc96cd9-263b-4246-9080-ed5152535b0e" providerId="ADAL" clId="{9312373F-A08C-4E3A-B533-BDE00B84EAD8}" dt="2024-05-29T22:06:42.740" v="4593" actId="478"/>
          <ac:picMkLst>
            <pc:docMk/>
            <pc:sldMk cId="3979554745" sldId="283"/>
            <ac:picMk id="24" creationId="{70AC799D-26C0-4597-E067-4E617836FE48}"/>
          </ac:picMkLst>
        </pc:picChg>
        <pc:picChg chg="add mod">
          <ac:chgData name="Park, Kiman" userId="cbc96cd9-263b-4246-9080-ed5152535b0e" providerId="ADAL" clId="{9312373F-A08C-4E3A-B533-BDE00B84EAD8}" dt="2024-05-30T14:52:34.237" v="4637" actId="1076"/>
          <ac:picMkLst>
            <pc:docMk/>
            <pc:sldMk cId="3979554745" sldId="283"/>
            <ac:picMk id="25" creationId="{D7E3B610-ADAE-D55C-1A83-AB75311D051D}"/>
          </ac:picMkLst>
        </pc:picChg>
        <pc:picChg chg="add mod">
          <ac:chgData name="Park, Kiman" userId="cbc96cd9-263b-4246-9080-ed5152535b0e" providerId="ADAL" clId="{9312373F-A08C-4E3A-B533-BDE00B84EAD8}" dt="2024-05-30T14:53:19.835" v="4682" actId="1076"/>
          <ac:picMkLst>
            <pc:docMk/>
            <pc:sldMk cId="3979554745" sldId="283"/>
            <ac:picMk id="29" creationId="{4B3A65C3-197F-31AD-CFC4-9EBFDF4EE076}"/>
          </ac:picMkLst>
        </pc:picChg>
        <pc:picChg chg="add mod">
          <ac:chgData name="Park, Kiman" userId="cbc96cd9-263b-4246-9080-ed5152535b0e" providerId="ADAL" clId="{9312373F-A08C-4E3A-B533-BDE00B84EAD8}" dt="2024-05-30T14:54:07.697" v="4694" actId="1076"/>
          <ac:picMkLst>
            <pc:docMk/>
            <pc:sldMk cId="3979554745" sldId="283"/>
            <ac:picMk id="31" creationId="{BC4768E3-94AF-7528-BED2-31F2ECB54BF7}"/>
          </ac:picMkLst>
        </pc:picChg>
        <pc:picChg chg="add mod">
          <ac:chgData name="Park, Kiman" userId="cbc96cd9-263b-4246-9080-ed5152535b0e" providerId="ADAL" clId="{9312373F-A08C-4E3A-B533-BDE00B84EAD8}" dt="2024-05-30T14:54:21.337" v="4697" actId="14100"/>
          <ac:picMkLst>
            <pc:docMk/>
            <pc:sldMk cId="3979554745" sldId="283"/>
            <ac:picMk id="33" creationId="{273BC22B-6082-59FB-66A3-537B09BAD57A}"/>
          </ac:picMkLst>
        </pc:picChg>
        <pc:picChg chg="add del mod">
          <ac:chgData name="Park, Kiman" userId="cbc96cd9-263b-4246-9080-ed5152535b0e" providerId="ADAL" clId="{9312373F-A08C-4E3A-B533-BDE00B84EAD8}" dt="2024-05-30T18:31:47.085" v="4800" actId="478"/>
          <ac:picMkLst>
            <pc:docMk/>
            <pc:sldMk cId="3979554745" sldId="283"/>
            <ac:picMk id="35" creationId="{59DAAFDD-8F99-9B12-9BFE-015E077E06EC}"/>
          </ac:picMkLst>
        </pc:picChg>
        <pc:picChg chg="add del mod">
          <ac:chgData name="Park, Kiman" userId="cbc96cd9-263b-4246-9080-ed5152535b0e" providerId="ADAL" clId="{9312373F-A08C-4E3A-B533-BDE00B84EAD8}" dt="2024-05-30T18:31:54.194" v="4805" actId="478"/>
          <ac:picMkLst>
            <pc:docMk/>
            <pc:sldMk cId="3979554745" sldId="283"/>
            <ac:picMk id="37" creationId="{543F1F36-E150-8595-B08A-100F067C69F3}"/>
          </ac:picMkLst>
        </pc:picChg>
        <pc:picChg chg="add del mod">
          <ac:chgData name="Park, Kiman" userId="cbc96cd9-263b-4246-9080-ed5152535b0e" providerId="ADAL" clId="{9312373F-A08C-4E3A-B533-BDE00B84EAD8}" dt="2024-05-30T18:31:54.194" v="4805" actId="478"/>
          <ac:picMkLst>
            <pc:docMk/>
            <pc:sldMk cId="3979554745" sldId="283"/>
            <ac:picMk id="39" creationId="{8838EA12-F591-2122-0162-8F5451AF2B2C}"/>
          </ac:picMkLst>
        </pc:picChg>
        <pc:picChg chg="add del mod">
          <ac:chgData name="Park, Kiman" userId="cbc96cd9-263b-4246-9080-ed5152535b0e" providerId="ADAL" clId="{9312373F-A08C-4E3A-B533-BDE00B84EAD8}" dt="2024-05-30T18:31:54.194" v="4805" actId="478"/>
          <ac:picMkLst>
            <pc:docMk/>
            <pc:sldMk cId="3979554745" sldId="283"/>
            <ac:picMk id="41" creationId="{891AA95B-F100-868A-C5E9-368170382A1E}"/>
          </ac:picMkLst>
        </pc:picChg>
        <pc:picChg chg="add mod">
          <ac:chgData name="Park, Kiman" userId="cbc96cd9-263b-4246-9080-ed5152535b0e" providerId="ADAL" clId="{9312373F-A08C-4E3A-B533-BDE00B84EAD8}" dt="2024-05-30T18:33:27.518" v="4826" actId="1076"/>
          <ac:picMkLst>
            <pc:docMk/>
            <pc:sldMk cId="3979554745" sldId="283"/>
            <ac:picMk id="43" creationId="{FB939731-9092-6A32-3686-C507465D68AF}"/>
          </ac:picMkLst>
        </pc:picChg>
        <pc:picChg chg="add mod ord">
          <ac:chgData name="Park, Kiman" userId="cbc96cd9-263b-4246-9080-ed5152535b0e" providerId="ADAL" clId="{9312373F-A08C-4E3A-B533-BDE00B84EAD8}" dt="2024-05-30T18:32:42.299" v="4817" actId="167"/>
          <ac:picMkLst>
            <pc:docMk/>
            <pc:sldMk cId="3979554745" sldId="283"/>
            <ac:picMk id="45" creationId="{DF404F8F-F64B-7E3C-03C4-5A85311E4E2D}"/>
          </ac:picMkLst>
        </pc:picChg>
        <pc:picChg chg="add mod ord">
          <ac:chgData name="Park, Kiman" userId="cbc96cd9-263b-4246-9080-ed5152535b0e" providerId="ADAL" clId="{9312373F-A08C-4E3A-B533-BDE00B84EAD8}" dt="2024-05-30T18:32:44.678" v="4818" actId="1076"/>
          <ac:picMkLst>
            <pc:docMk/>
            <pc:sldMk cId="3979554745" sldId="283"/>
            <ac:picMk id="47" creationId="{A65C8B8E-D10C-B6E0-49C1-D3D16CC967FD}"/>
          </ac:picMkLst>
        </pc:picChg>
      </pc:sldChg>
      <pc:sldChg chg="new del">
        <pc:chgData name="Park, Kiman" userId="cbc96cd9-263b-4246-9080-ed5152535b0e" providerId="ADAL" clId="{9312373F-A08C-4E3A-B533-BDE00B84EAD8}" dt="2024-05-30T18:51:36.977" v="4829" actId="47"/>
        <pc:sldMkLst>
          <pc:docMk/>
          <pc:sldMk cId="1451730812" sldId="284"/>
        </pc:sldMkLst>
      </pc:sldChg>
      <pc:sldChg chg="addSp delSp modSp add mod modAnim">
        <pc:chgData name="Park, Kiman" userId="cbc96cd9-263b-4246-9080-ed5152535b0e" providerId="ADAL" clId="{9312373F-A08C-4E3A-B533-BDE00B84EAD8}" dt="2024-05-30T19:02:51.428" v="4942"/>
        <pc:sldMkLst>
          <pc:docMk/>
          <pc:sldMk cId="780995091" sldId="285"/>
        </pc:sldMkLst>
        <pc:spChg chg="mod">
          <ac:chgData name="Park, Kiman" userId="cbc96cd9-263b-4246-9080-ed5152535b0e" providerId="ADAL" clId="{9312373F-A08C-4E3A-B533-BDE00B84EAD8}" dt="2024-05-30T18:51:40.383" v="4836" actId="20577"/>
          <ac:spMkLst>
            <pc:docMk/>
            <pc:sldMk cId="780995091" sldId="285"/>
            <ac:spMk id="2" creationId="{18224AF7-C249-A621-6791-ABBA6EC7E2C8}"/>
          </ac:spMkLst>
        </pc:spChg>
        <pc:spChg chg="add mod">
          <ac:chgData name="Park, Kiman" userId="cbc96cd9-263b-4246-9080-ed5152535b0e" providerId="ADAL" clId="{9312373F-A08C-4E3A-B533-BDE00B84EAD8}" dt="2024-05-30T19:02:07.612" v="4941" actId="14100"/>
          <ac:spMkLst>
            <pc:docMk/>
            <pc:sldMk cId="780995091" sldId="285"/>
            <ac:spMk id="16" creationId="{51EE886D-F32B-2126-65D9-1F078D3C0AD1}"/>
          </ac:spMkLst>
        </pc:spChg>
        <pc:spChg chg="add mod">
          <ac:chgData name="Park, Kiman" userId="cbc96cd9-263b-4246-9080-ed5152535b0e" providerId="ADAL" clId="{9312373F-A08C-4E3A-B533-BDE00B84EAD8}" dt="2024-05-30T19:01:59.698" v="4937" actId="1076"/>
          <ac:spMkLst>
            <pc:docMk/>
            <pc:sldMk cId="780995091" sldId="285"/>
            <ac:spMk id="17" creationId="{0C27CFDD-403A-DD17-E814-124BA4793956}"/>
          </ac:spMkLst>
        </pc:spChg>
        <pc:spChg chg="add mod">
          <ac:chgData name="Park, Kiman" userId="cbc96cd9-263b-4246-9080-ed5152535b0e" providerId="ADAL" clId="{9312373F-A08C-4E3A-B533-BDE00B84EAD8}" dt="2024-05-30T19:01:58.181" v="4936" actId="1076"/>
          <ac:spMkLst>
            <pc:docMk/>
            <pc:sldMk cId="780995091" sldId="285"/>
            <ac:spMk id="18" creationId="{70B608AE-C506-EA3B-5C46-BB210186F6F4}"/>
          </ac:spMkLst>
        </pc:spChg>
        <pc:spChg chg="del">
          <ac:chgData name="Park, Kiman" userId="cbc96cd9-263b-4246-9080-ed5152535b0e" providerId="ADAL" clId="{9312373F-A08C-4E3A-B533-BDE00B84EAD8}" dt="2024-05-30T18:51:43.311" v="4839" actId="478"/>
          <ac:spMkLst>
            <pc:docMk/>
            <pc:sldMk cId="780995091" sldId="285"/>
            <ac:spMk id="26" creationId="{E0955F86-058E-4D23-7F13-E1FF7861CA69}"/>
          </ac:spMkLst>
        </pc:spChg>
        <pc:spChg chg="del">
          <ac:chgData name="Park, Kiman" userId="cbc96cd9-263b-4246-9080-ed5152535b0e" providerId="ADAL" clId="{9312373F-A08C-4E3A-B533-BDE00B84EAD8}" dt="2024-05-30T18:51:44.289" v="4840" actId="478"/>
          <ac:spMkLst>
            <pc:docMk/>
            <pc:sldMk cId="780995091" sldId="285"/>
            <ac:spMk id="27" creationId="{4C62D10D-4D31-022B-6234-68081C4F8317}"/>
          </ac:spMkLst>
        </pc:spChg>
        <pc:graphicFrameChg chg="add del mod">
          <ac:chgData name="Park, Kiman" userId="cbc96cd9-263b-4246-9080-ed5152535b0e" providerId="ADAL" clId="{9312373F-A08C-4E3A-B533-BDE00B84EAD8}" dt="2024-05-30T18:57:04.053" v="4895" actId="478"/>
          <ac:graphicFrameMkLst>
            <pc:docMk/>
            <pc:sldMk cId="780995091" sldId="285"/>
            <ac:graphicFrameMk id="3" creationId="{3500DB52-7E4B-B437-8B80-CC9B3C0E931E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2:18.378" v="4854" actId="478"/>
          <ac:graphicFrameMkLst>
            <pc:docMk/>
            <pc:sldMk cId="780995091" sldId="285"/>
            <ac:graphicFrameMk id="4" creationId="{6603A858-7755-3F92-EF6F-405504657799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2:36.742" v="4863" actId="478"/>
          <ac:graphicFrameMkLst>
            <pc:docMk/>
            <pc:sldMk cId="780995091" sldId="285"/>
            <ac:graphicFrameMk id="5" creationId="{6603A858-7755-3F92-EF6F-405504657799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2:36.014" v="4862" actId="478"/>
          <ac:graphicFrameMkLst>
            <pc:docMk/>
            <pc:sldMk cId="780995091" sldId="285"/>
            <ac:graphicFrameMk id="6" creationId="{6603A858-7755-3F92-EF6F-405504657799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2:42.846" v="4866" actId="478"/>
          <ac:graphicFrameMkLst>
            <pc:docMk/>
            <pc:sldMk cId="780995091" sldId="285"/>
            <ac:graphicFrameMk id="7" creationId="{6603A858-7755-3F92-EF6F-405504657799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2:48.087" v="4870" actId="478"/>
          <ac:graphicFrameMkLst>
            <pc:docMk/>
            <pc:sldMk cId="780995091" sldId="285"/>
            <ac:graphicFrameMk id="8" creationId="{6603A858-7755-3F92-EF6F-405504657799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2:56.712" v="4874" actId="478"/>
          <ac:graphicFrameMkLst>
            <pc:docMk/>
            <pc:sldMk cId="780995091" sldId="285"/>
            <ac:graphicFrameMk id="9" creationId="{6603A858-7755-3F92-EF6F-405504657799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3:08.579" v="4878" actId="478"/>
          <ac:graphicFrameMkLst>
            <pc:docMk/>
            <pc:sldMk cId="780995091" sldId="285"/>
            <ac:graphicFrameMk id="10" creationId="{6603A858-7755-3F92-EF6F-405504657799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4:25.566" v="4886" actId="478"/>
          <ac:graphicFrameMkLst>
            <pc:docMk/>
            <pc:sldMk cId="780995091" sldId="285"/>
            <ac:graphicFrameMk id="11" creationId="{1B0DE8FE-F6EF-436C-F7A0-9350A8D8C4D6}"/>
          </ac:graphicFrameMkLst>
        </pc:graphicFrameChg>
        <pc:graphicFrameChg chg="add del mod">
          <ac:chgData name="Park, Kiman" userId="cbc96cd9-263b-4246-9080-ed5152535b0e" providerId="ADAL" clId="{9312373F-A08C-4E3A-B533-BDE00B84EAD8}" dt="2024-05-30T18:57:05.089" v="4896" actId="478"/>
          <ac:graphicFrameMkLst>
            <pc:docMk/>
            <pc:sldMk cId="780995091" sldId="285"/>
            <ac:graphicFrameMk id="12" creationId="{1B0DE8FE-F6EF-436C-F7A0-9350A8D8C4D6}"/>
          </ac:graphicFrameMkLst>
        </pc:graphicFrameChg>
        <pc:graphicFrameChg chg="add mod">
          <ac:chgData name="Park, Kiman" userId="cbc96cd9-263b-4246-9080-ed5152535b0e" providerId="ADAL" clId="{9312373F-A08C-4E3A-B533-BDE00B84EAD8}" dt="2024-05-30T19:01:50.837" v="4933" actId="1076"/>
          <ac:graphicFrameMkLst>
            <pc:docMk/>
            <pc:sldMk cId="780995091" sldId="285"/>
            <ac:graphicFrameMk id="13" creationId="{3500DB52-7E4B-B437-8B80-CC9B3C0E931E}"/>
          </ac:graphicFrameMkLst>
        </pc:graphicFrameChg>
        <pc:graphicFrameChg chg="add mod">
          <ac:chgData name="Park, Kiman" userId="cbc96cd9-263b-4246-9080-ed5152535b0e" providerId="ADAL" clId="{9312373F-A08C-4E3A-B533-BDE00B84EAD8}" dt="2024-05-30T19:01:47.391" v="4931" actId="1076"/>
          <ac:graphicFrameMkLst>
            <pc:docMk/>
            <pc:sldMk cId="780995091" sldId="285"/>
            <ac:graphicFrameMk id="14" creationId="{1B0DE8FE-F6EF-436C-F7A0-9350A8D8C4D6}"/>
          </ac:graphicFrameMkLst>
        </pc:graphicFrameChg>
        <pc:graphicFrameChg chg="add mod">
          <ac:chgData name="Park, Kiman" userId="cbc96cd9-263b-4246-9080-ed5152535b0e" providerId="ADAL" clId="{9312373F-A08C-4E3A-B533-BDE00B84EAD8}" dt="2024-05-30T19:01:56.174" v="4935" actId="1076"/>
          <ac:graphicFrameMkLst>
            <pc:docMk/>
            <pc:sldMk cId="780995091" sldId="285"/>
            <ac:graphicFrameMk id="15" creationId="{12CEB592-8DCE-C6DE-B6D4-2DBBBD46CE37}"/>
          </ac:graphicFrameMkLst>
        </pc:graphicFrameChg>
        <pc:picChg chg="del">
          <ac:chgData name="Park, Kiman" userId="cbc96cd9-263b-4246-9080-ed5152535b0e" providerId="ADAL" clId="{9312373F-A08C-4E3A-B533-BDE00B84EAD8}" dt="2024-05-30T18:51:41.920" v="4838" actId="478"/>
          <ac:picMkLst>
            <pc:docMk/>
            <pc:sldMk cId="780995091" sldId="285"/>
            <ac:picMk id="23554" creationId="{3C8F17CA-6C02-E6A8-EA79-44E45DDF84C5}"/>
          </ac:picMkLst>
        </pc:picChg>
        <pc:picChg chg="del">
          <ac:chgData name="Park, Kiman" userId="cbc96cd9-263b-4246-9080-ed5152535b0e" providerId="ADAL" clId="{9312373F-A08C-4E3A-B533-BDE00B84EAD8}" dt="2024-05-30T18:51:41.661" v="4837" actId="478"/>
          <ac:picMkLst>
            <pc:docMk/>
            <pc:sldMk cId="780995091" sldId="285"/>
            <ac:picMk id="23556" creationId="{BD32CA68-778E-238F-2C3E-01A69B8D81AC}"/>
          </ac:picMkLst>
        </pc:picChg>
      </pc:sldChg>
      <pc:sldChg chg="addSp delSp modSp add mod delAnim modAnim">
        <pc:chgData name="Park, Kiman" userId="cbc96cd9-263b-4246-9080-ed5152535b0e" providerId="ADAL" clId="{9312373F-A08C-4E3A-B533-BDE00B84EAD8}" dt="2024-05-30T19:05:17.798" v="5003" actId="14100"/>
        <pc:sldMkLst>
          <pc:docMk/>
          <pc:sldMk cId="2793328520" sldId="286"/>
        </pc:sldMkLst>
        <pc:spChg chg="mod">
          <ac:chgData name="Park, Kiman" userId="cbc96cd9-263b-4246-9080-ed5152535b0e" providerId="ADAL" clId="{9312373F-A08C-4E3A-B533-BDE00B84EAD8}" dt="2024-05-30T19:04:51.322" v="4998" actId="1076"/>
          <ac:spMkLst>
            <pc:docMk/>
            <pc:sldMk cId="2793328520" sldId="286"/>
            <ac:spMk id="2" creationId="{18224AF7-C249-A621-6791-ABBA6EC7E2C8}"/>
          </ac:spMkLst>
        </pc:spChg>
        <pc:spChg chg="del">
          <ac:chgData name="Park, Kiman" userId="cbc96cd9-263b-4246-9080-ed5152535b0e" providerId="ADAL" clId="{9312373F-A08C-4E3A-B533-BDE00B84EAD8}" dt="2024-05-30T19:03:24.306" v="4947" actId="478"/>
          <ac:spMkLst>
            <pc:docMk/>
            <pc:sldMk cId="2793328520" sldId="286"/>
            <ac:spMk id="16" creationId="{51EE886D-F32B-2126-65D9-1F078D3C0AD1}"/>
          </ac:spMkLst>
        </pc:spChg>
        <pc:spChg chg="del">
          <ac:chgData name="Park, Kiman" userId="cbc96cd9-263b-4246-9080-ed5152535b0e" providerId="ADAL" clId="{9312373F-A08C-4E3A-B533-BDE00B84EAD8}" dt="2024-05-30T19:03:24.869" v="4948" actId="478"/>
          <ac:spMkLst>
            <pc:docMk/>
            <pc:sldMk cId="2793328520" sldId="286"/>
            <ac:spMk id="17" creationId="{0C27CFDD-403A-DD17-E814-124BA4793956}"/>
          </ac:spMkLst>
        </pc:spChg>
        <pc:spChg chg="del">
          <ac:chgData name="Park, Kiman" userId="cbc96cd9-263b-4246-9080-ed5152535b0e" providerId="ADAL" clId="{9312373F-A08C-4E3A-B533-BDE00B84EAD8}" dt="2024-05-30T19:03:25.470" v="4949" actId="478"/>
          <ac:spMkLst>
            <pc:docMk/>
            <pc:sldMk cId="2793328520" sldId="286"/>
            <ac:spMk id="18" creationId="{70B608AE-C506-EA3B-5C46-BB210186F6F4}"/>
          </ac:spMkLst>
        </pc:spChg>
        <pc:graphicFrameChg chg="add mod">
          <ac:chgData name="Park, Kiman" userId="cbc96cd9-263b-4246-9080-ed5152535b0e" providerId="ADAL" clId="{9312373F-A08C-4E3A-B533-BDE00B84EAD8}" dt="2024-05-30T19:05:17.798" v="5003" actId="14100"/>
          <ac:graphicFrameMkLst>
            <pc:docMk/>
            <pc:sldMk cId="2793328520" sldId="286"/>
            <ac:graphicFrameMk id="3" creationId="{25A1E452-0FB6-8B92-3BF6-F33C722048CE}"/>
          </ac:graphicFrameMkLst>
        </pc:graphicFrameChg>
        <pc:graphicFrameChg chg="del">
          <ac:chgData name="Park, Kiman" userId="cbc96cd9-263b-4246-9080-ed5152535b0e" providerId="ADAL" clId="{9312373F-A08C-4E3A-B533-BDE00B84EAD8}" dt="2024-05-30T19:03:22.246" v="4945" actId="478"/>
          <ac:graphicFrameMkLst>
            <pc:docMk/>
            <pc:sldMk cId="2793328520" sldId="286"/>
            <ac:graphicFrameMk id="13" creationId="{3500DB52-7E4B-B437-8B80-CC9B3C0E931E}"/>
          </ac:graphicFrameMkLst>
        </pc:graphicFrameChg>
        <pc:graphicFrameChg chg="del">
          <ac:chgData name="Park, Kiman" userId="cbc96cd9-263b-4246-9080-ed5152535b0e" providerId="ADAL" clId="{9312373F-A08C-4E3A-B533-BDE00B84EAD8}" dt="2024-05-30T19:03:23.392" v="4946" actId="478"/>
          <ac:graphicFrameMkLst>
            <pc:docMk/>
            <pc:sldMk cId="2793328520" sldId="286"/>
            <ac:graphicFrameMk id="14" creationId="{1B0DE8FE-F6EF-436C-F7A0-9350A8D8C4D6}"/>
          </ac:graphicFrameMkLst>
        </pc:graphicFrameChg>
        <pc:graphicFrameChg chg="del">
          <ac:chgData name="Park, Kiman" userId="cbc96cd9-263b-4246-9080-ed5152535b0e" providerId="ADAL" clId="{9312373F-A08C-4E3A-B533-BDE00B84EAD8}" dt="2024-05-30T19:03:21.607" v="4944" actId="478"/>
          <ac:graphicFrameMkLst>
            <pc:docMk/>
            <pc:sldMk cId="2793328520" sldId="286"/>
            <ac:graphicFrameMk id="15" creationId="{12CEB592-8DCE-C6DE-B6D4-2DBBBD46CE37}"/>
          </ac:graphicFrameMkLst>
        </pc:graphicFrameChg>
        <pc:picChg chg="add mod">
          <ac:chgData name="Park, Kiman" userId="cbc96cd9-263b-4246-9080-ed5152535b0e" providerId="ADAL" clId="{9312373F-A08C-4E3A-B533-BDE00B84EAD8}" dt="2024-05-30T19:04:00.816" v="4981" actId="14100"/>
          <ac:picMkLst>
            <pc:docMk/>
            <pc:sldMk cId="2793328520" sldId="286"/>
            <ac:picMk id="4" creationId="{7165DF97-FB10-B8B2-C7DB-7970F9C58948}"/>
          </ac:picMkLst>
        </pc:picChg>
        <pc:picChg chg="add mod">
          <ac:chgData name="Park, Kiman" userId="cbc96cd9-263b-4246-9080-ed5152535b0e" providerId="ADAL" clId="{9312373F-A08C-4E3A-B533-BDE00B84EAD8}" dt="2024-05-30T19:05:13.723" v="5001" actId="14100"/>
          <ac:picMkLst>
            <pc:docMk/>
            <pc:sldMk cId="2793328520" sldId="286"/>
            <ac:picMk id="5" creationId="{2EE21AEC-AEDF-D09D-F3FF-2AFADD018E3F}"/>
          </ac:picMkLst>
        </pc:picChg>
        <pc:picChg chg="add mod">
          <ac:chgData name="Park, Kiman" userId="cbc96cd9-263b-4246-9080-ed5152535b0e" providerId="ADAL" clId="{9312373F-A08C-4E3A-B533-BDE00B84EAD8}" dt="2024-05-30T19:04:29.803" v="4991" actId="1076"/>
          <ac:picMkLst>
            <pc:docMk/>
            <pc:sldMk cId="2793328520" sldId="286"/>
            <ac:picMk id="6" creationId="{701F1CD7-95E0-B2CE-4620-3F1A0E4F2A21}"/>
          </ac:picMkLst>
        </pc:picChg>
        <pc:picChg chg="add mod">
          <ac:chgData name="Park, Kiman" userId="cbc96cd9-263b-4246-9080-ed5152535b0e" providerId="ADAL" clId="{9312373F-A08C-4E3A-B533-BDE00B84EAD8}" dt="2024-05-30T19:04:45.580" v="4996" actId="1076"/>
          <ac:picMkLst>
            <pc:docMk/>
            <pc:sldMk cId="2793328520" sldId="286"/>
            <ac:picMk id="7" creationId="{7B7E6AC7-E8ED-DE5A-5ACA-B5B882DA022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Sheet1!$F$6</c:f>
              <c:strCache>
                <c:ptCount val="1"/>
                <c:pt idx="0">
                  <c:v>PCA split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Sheet1!$G$6:$I$6</c:f>
              <c:numCache>
                <c:formatCode>0.0</c:formatCode>
                <c:ptCount val="3"/>
                <c:pt idx="0">
                  <c:v>97.3</c:v>
                </c:pt>
                <c:pt idx="1">
                  <c:v>83.8</c:v>
                </c:pt>
                <c:pt idx="2">
                  <c:v>94.6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7-46ED-A72E-0A13F4BDDBB7}"/>
            </c:ext>
          </c:extLst>
        </c:ser>
        <c:ser>
          <c:idx val="1"/>
          <c:order val="1"/>
          <c:tx>
            <c:strRef>
              <c:f>Sheet1!$F$7</c:f>
              <c:strCache>
                <c:ptCount val="1"/>
                <c:pt idx="0">
                  <c:v>PCA CV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Sheet1!$G$7:$I$7</c:f>
              <c:numCache>
                <c:formatCode>0.0</c:formatCode>
                <c:ptCount val="3"/>
                <c:pt idx="0">
                  <c:v>90</c:v>
                </c:pt>
                <c:pt idx="1">
                  <c:v>77.599999999999994</c:v>
                </c:pt>
                <c:pt idx="2">
                  <c:v>89.4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47-46ED-A72E-0A13F4BDDBB7}"/>
            </c:ext>
          </c:extLst>
        </c:ser>
        <c:ser>
          <c:idx val="2"/>
          <c:order val="2"/>
          <c:tx>
            <c:strRef>
              <c:f>Sheet1!$F$8</c:f>
              <c:strCache>
                <c:ptCount val="1"/>
                <c:pt idx="0">
                  <c:v>no PCA split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Sheet1!$G$8:$I$8</c:f>
              <c:numCache>
                <c:formatCode>0.0</c:formatCode>
                <c:ptCount val="3"/>
                <c:pt idx="0">
                  <c:v>81</c:v>
                </c:pt>
                <c:pt idx="1">
                  <c:v>81.099999999999994</c:v>
                </c:pt>
                <c:pt idx="2">
                  <c:v>83.8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47-46ED-A72E-0A13F4BDDBB7}"/>
            </c:ext>
          </c:extLst>
        </c:ser>
        <c:ser>
          <c:idx val="3"/>
          <c:order val="3"/>
          <c:tx>
            <c:strRef>
              <c:f>Sheet1!$F$9</c:f>
              <c:strCache>
                <c:ptCount val="1"/>
                <c:pt idx="0">
                  <c:v>no PCA CV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Sheet1!$G$9:$I$9</c:f>
              <c:numCache>
                <c:formatCode>0.0</c:formatCode>
                <c:ptCount val="3"/>
                <c:pt idx="0">
                  <c:v>85.1</c:v>
                </c:pt>
                <c:pt idx="1">
                  <c:v>77.900000000000006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47-46ED-A72E-0A13F4BDD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65871327"/>
        <c:axId val="965868927"/>
      </c:barChart>
      <c:catAx>
        <c:axId val="9658713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68927"/>
        <c:crosses val="autoZero"/>
        <c:auto val="1"/>
        <c:lblAlgn val="ctr"/>
        <c:lblOffset val="100"/>
        <c:noMultiLvlLbl val="0"/>
      </c:catAx>
      <c:valAx>
        <c:axId val="965868927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7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Specificity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Sheet1!$K$6</c:f>
              <c:strCache>
                <c:ptCount val="1"/>
                <c:pt idx="0">
                  <c:v>PCA split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Sheet1!$L$5:$N$5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Sheet1!$L$6:$N$6</c:f>
              <c:numCache>
                <c:formatCode>0.0</c:formatCode>
                <c:ptCount val="3"/>
                <c:pt idx="2">
                  <c:v>98.1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F-4087-B72D-6367E2293459}"/>
            </c:ext>
          </c:extLst>
        </c:ser>
        <c:ser>
          <c:idx val="1"/>
          <c:order val="1"/>
          <c:tx>
            <c:strRef>
              <c:f>Sheet1!$K$7</c:f>
              <c:strCache>
                <c:ptCount val="1"/>
                <c:pt idx="0">
                  <c:v>PCA CV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Sheet1!$L$5:$N$5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Sheet1!$L$7:$N$7</c:f>
              <c:numCache>
                <c:formatCode>0.0</c:formatCode>
                <c:ptCount val="3"/>
                <c:pt idx="0">
                  <c:v>96.5</c:v>
                </c:pt>
                <c:pt idx="1">
                  <c:v>92.9</c:v>
                </c:pt>
                <c:pt idx="2">
                  <c:v>96.4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F-4087-B72D-6367E2293459}"/>
            </c:ext>
          </c:extLst>
        </c:ser>
        <c:ser>
          <c:idx val="2"/>
          <c:order val="2"/>
          <c:tx>
            <c:strRef>
              <c:f>Sheet1!$K$8</c:f>
              <c:strCache>
                <c:ptCount val="1"/>
                <c:pt idx="0">
                  <c:v>no PCA split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Sheet1!$L$5:$N$5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Sheet1!$L$8:$N$8</c:f>
              <c:numCache>
                <c:formatCode>0.0</c:formatCode>
                <c:ptCount val="3"/>
                <c:pt idx="2">
                  <c:v>73.7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DF-4087-B72D-6367E2293459}"/>
            </c:ext>
          </c:extLst>
        </c:ser>
        <c:ser>
          <c:idx val="3"/>
          <c:order val="3"/>
          <c:tx>
            <c:strRef>
              <c:f>Sheet1!$K$9</c:f>
              <c:strCache>
                <c:ptCount val="1"/>
                <c:pt idx="0">
                  <c:v>no PCA CV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Sheet1!$L$5:$N$5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Sheet1!$L$9:$N$9</c:f>
              <c:numCache>
                <c:formatCode>0.0</c:formatCode>
                <c:ptCount val="3"/>
                <c:pt idx="0">
                  <c:v>94.9</c:v>
                </c:pt>
                <c:pt idx="1">
                  <c:v>92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DF-4087-B72D-6367E2293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96642431"/>
        <c:axId val="796636671"/>
      </c:barChart>
      <c:catAx>
        <c:axId val="796642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636671"/>
        <c:crosses val="autoZero"/>
        <c:auto val="1"/>
        <c:lblAlgn val="ctr"/>
        <c:lblOffset val="100"/>
        <c:noMultiLvlLbl val="0"/>
      </c:catAx>
      <c:valAx>
        <c:axId val="796636671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Specificity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642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Sensitivity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Sheet1!$P$6</c:f>
              <c:strCache>
                <c:ptCount val="1"/>
                <c:pt idx="0">
                  <c:v>PCA split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Sheet1!$Q$5:$S$5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Sheet1!$Q$6:$S$6</c:f>
              <c:numCache>
                <c:formatCode>0.0</c:formatCode>
                <c:ptCount val="3"/>
                <c:pt idx="2">
                  <c:v>94.4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5-486D-8E45-A98A847CBC8D}"/>
            </c:ext>
          </c:extLst>
        </c:ser>
        <c:ser>
          <c:idx val="1"/>
          <c:order val="1"/>
          <c:tx>
            <c:strRef>
              <c:f>Sheet1!$P$7</c:f>
              <c:strCache>
                <c:ptCount val="1"/>
                <c:pt idx="0">
                  <c:v>PCA CV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Sheet1!$Q$5:$S$5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Sheet1!$Q$7:$S$7</c:f>
              <c:numCache>
                <c:formatCode>0.0</c:formatCode>
                <c:ptCount val="3"/>
                <c:pt idx="0">
                  <c:v>90.5</c:v>
                </c:pt>
                <c:pt idx="1">
                  <c:v>79.8</c:v>
                </c:pt>
                <c:pt idx="2">
                  <c:v>89.1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F5-486D-8E45-A98A847CBC8D}"/>
            </c:ext>
          </c:extLst>
        </c:ser>
        <c:ser>
          <c:idx val="2"/>
          <c:order val="2"/>
          <c:tx>
            <c:strRef>
              <c:f>Sheet1!$P$8</c:f>
              <c:strCache>
                <c:ptCount val="1"/>
                <c:pt idx="0">
                  <c:v>no PCA split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Sheet1!$Q$5:$S$5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Sheet1!$Q$8:$S$8</c:f>
              <c:numCache>
                <c:formatCode>0.0</c:formatCode>
                <c:ptCount val="3"/>
                <c:pt idx="2">
                  <c:v>22.7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F5-486D-8E45-A98A847CBC8D}"/>
            </c:ext>
          </c:extLst>
        </c:ser>
        <c:ser>
          <c:idx val="3"/>
          <c:order val="3"/>
          <c:tx>
            <c:strRef>
              <c:f>Sheet1!$P$9</c:f>
              <c:strCache>
                <c:ptCount val="1"/>
                <c:pt idx="0">
                  <c:v>no PCA CV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Sheet1!$Q$5:$S$5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Sheet1!$Q$9:$S$9</c:f>
              <c:numCache>
                <c:formatCode>0.0</c:formatCode>
                <c:ptCount val="3"/>
                <c:pt idx="0">
                  <c:v>86.1</c:v>
                </c:pt>
                <c:pt idx="1">
                  <c:v>77.8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F5-486D-8E45-A98A847CB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748143"/>
        <c:axId val="1023770223"/>
      </c:barChart>
      <c:catAx>
        <c:axId val="1023748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770223"/>
        <c:crosses val="autoZero"/>
        <c:auto val="1"/>
        <c:lblAlgn val="ctr"/>
        <c:lblOffset val="100"/>
        <c:noMultiLvlLbl val="0"/>
      </c:catAx>
      <c:valAx>
        <c:axId val="102377022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Sensitivity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74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Sheet1!$F$6</c:f>
              <c:strCache>
                <c:ptCount val="1"/>
                <c:pt idx="0">
                  <c:v>PCA split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Sheet1!$G$6:$I$6</c:f>
              <c:numCache>
                <c:formatCode>0.0</c:formatCode>
                <c:ptCount val="3"/>
                <c:pt idx="0">
                  <c:v>97.3</c:v>
                </c:pt>
                <c:pt idx="1">
                  <c:v>83.8</c:v>
                </c:pt>
                <c:pt idx="2">
                  <c:v>94.6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3F-4374-BDF0-16ECDAC5E6E2}"/>
            </c:ext>
          </c:extLst>
        </c:ser>
        <c:ser>
          <c:idx val="1"/>
          <c:order val="1"/>
          <c:tx>
            <c:strRef>
              <c:f>Sheet1!$F$7</c:f>
              <c:strCache>
                <c:ptCount val="1"/>
                <c:pt idx="0">
                  <c:v>PCA CV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Sheet1!$G$7:$I$7</c:f>
              <c:numCache>
                <c:formatCode>0.0</c:formatCode>
                <c:ptCount val="3"/>
                <c:pt idx="0">
                  <c:v>90</c:v>
                </c:pt>
                <c:pt idx="1">
                  <c:v>77.599999999999994</c:v>
                </c:pt>
                <c:pt idx="2">
                  <c:v>89.4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3F-4374-BDF0-16ECDAC5E6E2}"/>
            </c:ext>
          </c:extLst>
        </c:ser>
        <c:ser>
          <c:idx val="2"/>
          <c:order val="2"/>
          <c:tx>
            <c:strRef>
              <c:f>Sheet1!$F$8</c:f>
              <c:strCache>
                <c:ptCount val="1"/>
                <c:pt idx="0">
                  <c:v>no PCA split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Sheet1!$G$8:$I$8</c:f>
              <c:numCache>
                <c:formatCode>0.0</c:formatCode>
                <c:ptCount val="3"/>
                <c:pt idx="0">
                  <c:v>81</c:v>
                </c:pt>
                <c:pt idx="1">
                  <c:v>81.099999999999994</c:v>
                </c:pt>
                <c:pt idx="2">
                  <c:v>83.8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3F-4374-BDF0-16ECDAC5E6E2}"/>
            </c:ext>
          </c:extLst>
        </c:ser>
        <c:ser>
          <c:idx val="3"/>
          <c:order val="3"/>
          <c:tx>
            <c:strRef>
              <c:f>Sheet1!$F$9</c:f>
              <c:strCache>
                <c:ptCount val="1"/>
                <c:pt idx="0">
                  <c:v>no PCA CV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strRef>
              <c:f>Sheet1!$G$5:$I$5</c:f>
              <c:strCache>
                <c:ptCount val="3"/>
                <c:pt idx="0">
                  <c:v>LDA</c:v>
                </c:pt>
                <c:pt idx="1">
                  <c:v>RF</c:v>
                </c:pt>
                <c:pt idx="2">
                  <c:v>MLP</c:v>
                </c:pt>
              </c:strCache>
            </c:strRef>
          </c:cat>
          <c:val>
            <c:numRef>
              <c:f>Sheet1!$G$9:$I$9</c:f>
              <c:numCache>
                <c:formatCode>0.0</c:formatCode>
                <c:ptCount val="3"/>
                <c:pt idx="0">
                  <c:v>85.1</c:v>
                </c:pt>
                <c:pt idx="1">
                  <c:v>77.900000000000006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3F-4374-BDF0-16ECDAC5E6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65871327"/>
        <c:axId val="965868927"/>
      </c:barChart>
      <c:catAx>
        <c:axId val="9658713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68927"/>
        <c:crosses val="autoZero"/>
        <c:auto val="1"/>
        <c:lblAlgn val="ctr"/>
        <c:lblOffset val="100"/>
        <c:noMultiLvlLbl val="0"/>
      </c:catAx>
      <c:valAx>
        <c:axId val="965868927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87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4E8B-DF2F-4682-8838-D50D44B49A62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CB6EB-9FBD-4ABD-A746-A5D4D8E209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CB6EB-9FBD-4ABD-A746-A5D4D8E209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2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3408-A6D3-3F39-65AF-EF3F71C70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3E60F-8E51-C468-2F1F-851285516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4572-EC53-DB66-A1DA-E74E703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EBA1-7DAC-3F1D-1F88-8AD633B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ED44-C051-FB35-00F4-3FF28B55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7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FE99-60B3-CC29-817E-05E31946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0A784-2851-6B12-C44F-6768B0A58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988A-35B2-3BFE-838C-9B4EC45D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DDA60-49A3-E0DE-5536-8AA7C16C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986C-A740-3FE6-301A-B251095B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2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728D8-765F-29BC-4272-DCA150D00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076F3-0F70-B5E8-A806-5660A5F8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3D10D-EC1E-C251-C7C4-ADB8E58C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48A8-4D45-0342-9847-3A6E60AF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4D76-2FDA-1629-069E-30348766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AC28-A5D9-F371-7591-9F66D7D0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92BB-1791-B73E-22C5-1C953A65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A770-8E3F-39AF-A466-0683F35C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DF62-2E45-ACAB-C0B9-90842B43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AECD-E0F0-AE8C-6893-F9EEB1DB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8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A78A-1566-93ED-6110-A792D5B1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FE4E-0D6D-856B-21EC-3AD68CA87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B363-06F7-DD9D-59CC-9DFCAE60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98C0-6CBE-4228-7EEA-8084F0AC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6200-96BE-8C62-B1F6-EB888B95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A9BF-6260-E3F0-2368-C4822EF1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7CFC-9F3A-1909-4BFA-1CB898F4D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62550-8E9F-5DF4-162E-CA5B87E10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22E3C-912B-887B-9C04-BCCA6FF4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82370-EFED-23B3-48E3-034B4A1F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FA8BA-6158-D7B5-CFB2-86E70D0B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6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B551-B5C4-3C91-AB20-A402BF29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0D9A0-834C-6B2A-9B00-0F42CBFC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DEE75-44F7-D210-6383-8BD020F0B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F180A-0855-4D19-5D2B-976DCFB04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959E9-D96F-FD1D-E5A7-C246537D1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94965-7176-AF23-A7B3-5D677CEE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D1CC3-6672-BE00-6BDE-44E4CC63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39EE9-3E1C-DE8D-22E3-391DBC58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7FC0-18CF-4F33-8270-F050BC6D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BCE07-9C0B-67A3-716A-9082FFC7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81F0B-D242-BFDC-5812-909DD09F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5AE00-4FB7-3F57-D3BC-39964516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2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1B90A-AD4F-D716-6E8D-40194935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9B63B-6108-59CE-F9EE-66EB3723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A0F9E-27AF-0B40-56F7-F75ED399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AE6-9D2C-0410-F2EF-C92DAE09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12E2-F8AC-FBD4-FF0E-AFA224BE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0EDF5-8172-61C7-83C7-C1F7A344A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92322-9554-57D4-58D6-41DAD45C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529E0-F842-06EE-0226-3F4B41BE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FAECF-3067-9DFA-A059-592C06B2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4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071-DB4A-6309-6EB4-7A08684C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F9206-D191-56C5-7DB4-848857AFC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E7B3F-CD86-77F5-92CE-9C2514B84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D9819-48BE-7154-21A2-D6F8CB87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218D0-2FEA-34C9-6EE9-9896BFE1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3AF42-1D58-83B1-5C26-097B267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D85E-C7B6-978B-4EB7-1D0D92C5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A551-EFF9-ED27-C1D9-C5DC671A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287B-8420-D8A7-2F5F-AE87DA82F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B2D36-EDF3-4FC0-9F23-2A28B370B04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D20C-FE6A-11C9-DE1F-7C70978F6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6394-8452-9361-CBB5-1E557319A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F5C1A-C224-4958-BBF0-CC0CD2CC29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09C2F-D229-C159-35C0-048D9D4F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" t="27088" r="3516" b="9480"/>
          <a:stretch/>
        </p:blipFill>
        <p:spPr>
          <a:xfrm>
            <a:off x="-4" y="1461986"/>
            <a:ext cx="4669281" cy="2914041"/>
          </a:xfrm>
          <a:prstGeom prst="rect">
            <a:avLst/>
          </a:prstGeom>
          <a:ln w="1905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072BE-8D38-4C72-243B-928AB0557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783"/>
            <a:ext cx="12192000" cy="14994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Detection of pancreatic cancer through Raman Spectroscopy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AB37A-6846-86EA-E587-8F5EF4343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8057"/>
            <a:ext cx="9144000" cy="412797"/>
          </a:xfrm>
        </p:spPr>
        <p:txBody>
          <a:bodyPr>
            <a:noAutofit/>
          </a:bodyPr>
          <a:lstStyle/>
          <a:p>
            <a:r>
              <a:rPr lang="en-US" sz="3200" b="1" dirty="0"/>
              <a:t>Kiman B. Park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FFED8C-8F74-F703-1BEC-FA01CBCFA07A}"/>
              </a:ext>
            </a:extLst>
          </p:cNvPr>
          <p:cNvSpPr txBox="1">
            <a:spLocks/>
          </p:cNvSpPr>
          <p:nvPr/>
        </p:nvSpPr>
        <p:spPr>
          <a:xfrm>
            <a:off x="1524000" y="2080061"/>
            <a:ext cx="9144000" cy="269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 dirty="0">
                <a:solidFill>
                  <a:srgbClr val="00B050"/>
                </a:solidFill>
              </a:rPr>
              <a:t>Outline</a:t>
            </a:r>
            <a:r>
              <a:rPr lang="en-US" sz="3600" b="1" u="sng" dirty="0">
                <a:solidFill>
                  <a:srgbClr val="00B050"/>
                </a:solidFill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War on cancer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B050"/>
                </a:solidFill>
              </a:rPr>
              <a:t>MLops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Results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conclusion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1E89D-4FC1-3CF1-3757-0E35537C0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953" y="1477208"/>
            <a:ext cx="4225047" cy="2297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7C7A2-4DF6-0DE6-D9A5-F84BB77A2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7" y="4445540"/>
            <a:ext cx="4362564" cy="2330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4FC3B7-263C-0712-7F07-08FCB89AD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123" y="4600634"/>
            <a:ext cx="6802877" cy="228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9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Transformed spectra (feature engineering)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FCDEDC-5E61-18AA-E378-904F5DB3A10B}"/>
              </a:ext>
            </a:extLst>
          </p:cNvPr>
          <p:cNvGrpSpPr/>
          <p:nvPr/>
        </p:nvGrpSpPr>
        <p:grpSpPr>
          <a:xfrm>
            <a:off x="4464509" y="782320"/>
            <a:ext cx="7513814" cy="5994400"/>
            <a:chOff x="4464509" y="782320"/>
            <a:chExt cx="7513814" cy="5994400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44CDF2D3-A0FD-073A-1C6B-785C60902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509" y="782320"/>
              <a:ext cx="7513814" cy="599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DD98D0-67BF-0188-80DE-1DF6D959A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509" y="3857307"/>
              <a:ext cx="238125" cy="11144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216A12-E96F-3765-FB8B-FD6006C34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509" y="2394267"/>
              <a:ext cx="238125" cy="1114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13AD12E-7CAF-D754-A172-CAF1962F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509" y="962978"/>
              <a:ext cx="238125" cy="111442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17F99FC-6A40-7A82-98A0-80D12F948303}"/>
              </a:ext>
            </a:extLst>
          </p:cNvPr>
          <p:cNvSpPr txBox="1"/>
          <p:nvPr/>
        </p:nvSpPr>
        <p:spPr>
          <a:xfrm>
            <a:off x="0" y="962978"/>
            <a:ext cx="4368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Vancouver Raman algorithm was used to remove fluorescence by fitting the polynomial regression.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Also, there are modified Vancouver Raman algorithms to denoise, correct baseline (fitting the fluorescence), and so on.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Furthermore, normalization of the spectra was performed as well.</a:t>
            </a:r>
          </a:p>
        </p:txBody>
      </p:sp>
    </p:spTree>
    <p:extLst>
      <p:ext uri="{BB962C8B-B14F-4D97-AF65-F5344CB8AC3E}">
        <p14:creationId xmlns:p14="http://schemas.microsoft.com/office/powerpoint/2010/main" val="164563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Machine learning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09098-F809-2E4F-80AD-E2CF1FC6F51F}"/>
              </a:ext>
            </a:extLst>
          </p:cNvPr>
          <p:cNvSpPr txBox="1"/>
          <p:nvPr/>
        </p:nvSpPr>
        <p:spPr>
          <a:xfrm>
            <a:off x="362735" y="1699813"/>
            <a:ext cx="558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Component Analysis (PCA)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7E7F9-5A22-F3BA-CEC4-EE0BEBC09408}"/>
              </a:ext>
            </a:extLst>
          </p:cNvPr>
          <p:cNvSpPr txBox="1"/>
          <p:nvPr/>
        </p:nvSpPr>
        <p:spPr>
          <a:xfrm>
            <a:off x="6454629" y="5080235"/>
            <a:ext cx="512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Linear Discriminant Analysis (LDA)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Random Forest Classifier (RFC)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Multilayer Perceptron (MLP)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BFF9D-AB9D-BFCB-D999-746321242E19}"/>
              </a:ext>
            </a:extLst>
          </p:cNvPr>
          <p:cNvSpPr txBox="1"/>
          <p:nvPr/>
        </p:nvSpPr>
        <p:spPr>
          <a:xfrm>
            <a:off x="1831881" y="2312336"/>
            <a:ext cx="90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8192F-B13C-3BF8-AF6F-D129E20F7915}"/>
              </a:ext>
            </a:extLst>
          </p:cNvPr>
          <p:cNvSpPr txBox="1"/>
          <p:nvPr/>
        </p:nvSpPr>
        <p:spPr>
          <a:xfrm>
            <a:off x="3595616" y="2312335"/>
            <a:ext cx="59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84005-434C-FFEB-9CFD-49D056524476}"/>
              </a:ext>
            </a:extLst>
          </p:cNvPr>
          <p:cNvSpPr txBox="1"/>
          <p:nvPr/>
        </p:nvSpPr>
        <p:spPr>
          <a:xfrm>
            <a:off x="1450881" y="4568806"/>
            <a:ext cx="2949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Results: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/>
              <a:t>Accuracy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/>
              <a:t>Specificity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/>
              <a:t>Sensitivity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/>
              <a:t>Confusion Matrix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7FADCE-321D-1387-DE4A-DDD68CBB84DE}"/>
              </a:ext>
            </a:extLst>
          </p:cNvPr>
          <p:cNvSpPr txBox="1"/>
          <p:nvPr/>
        </p:nvSpPr>
        <p:spPr>
          <a:xfrm>
            <a:off x="7274561" y="1454171"/>
            <a:ext cx="3791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Train and test split (70/30) accuracy score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Cross-validation (k=21,24,25)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C11EF3-2748-37F5-8B53-E68958A637AD}"/>
              </a:ext>
            </a:extLst>
          </p:cNvPr>
          <p:cNvSpPr/>
          <p:nvPr/>
        </p:nvSpPr>
        <p:spPr>
          <a:xfrm>
            <a:off x="538480" y="1361440"/>
            <a:ext cx="5212080" cy="1755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DF59E8E-FCE2-EF2C-6AB9-B83E4C55032A}"/>
              </a:ext>
            </a:extLst>
          </p:cNvPr>
          <p:cNvSpPr/>
          <p:nvPr/>
        </p:nvSpPr>
        <p:spPr>
          <a:xfrm>
            <a:off x="7265914" y="1361440"/>
            <a:ext cx="3799841" cy="1755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B20258-9C5B-248B-BA99-7679B5C1C66A}"/>
              </a:ext>
            </a:extLst>
          </p:cNvPr>
          <p:cNvSpPr/>
          <p:nvPr/>
        </p:nvSpPr>
        <p:spPr>
          <a:xfrm>
            <a:off x="6392130" y="4802838"/>
            <a:ext cx="5249691" cy="1755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" name="Rectangle 7167">
            <a:extLst>
              <a:ext uri="{FF2B5EF4-FFF2-40B4-BE49-F238E27FC236}">
                <a16:creationId xmlns:a16="http://schemas.microsoft.com/office/drawing/2014/main" id="{F7A09E9E-CD0C-5F18-E650-735DD092F36E}"/>
              </a:ext>
            </a:extLst>
          </p:cNvPr>
          <p:cNvSpPr/>
          <p:nvPr/>
        </p:nvSpPr>
        <p:spPr>
          <a:xfrm>
            <a:off x="1310639" y="4525442"/>
            <a:ext cx="3230881" cy="2032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9" name="Arrow: Right 7168">
            <a:extLst>
              <a:ext uri="{FF2B5EF4-FFF2-40B4-BE49-F238E27FC236}">
                <a16:creationId xmlns:a16="http://schemas.microsoft.com/office/drawing/2014/main" id="{0F4CCF51-D5EB-2D8E-5294-B7B343B25826}"/>
              </a:ext>
            </a:extLst>
          </p:cNvPr>
          <p:cNvSpPr/>
          <p:nvPr/>
        </p:nvSpPr>
        <p:spPr>
          <a:xfrm>
            <a:off x="6096000" y="1920240"/>
            <a:ext cx="833120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Arrow: Right 7169">
            <a:extLst>
              <a:ext uri="{FF2B5EF4-FFF2-40B4-BE49-F238E27FC236}">
                <a16:creationId xmlns:a16="http://schemas.microsoft.com/office/drawing/2014/main" id="{780CB13A-FCC6-1D72-2EB3-B965B17D7CF1}"/>
              </a:ext>
            </a:extLst>
          </p:cNvPr>
          <p:cNvSpPr/>
          <p:nvPr/>
        </p:nvSpPr>
        <p:spPr>
          <a:xfrm rot="5400000">
            <a:off x="8831247" y="3693952"/>
            <a:ext cx="833120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1" name="Arrow: Right 7170">
            <a:extLst>
              <a:ext uri="{FF2B5EF4-FFF2-40B4-BE49-F238E27FC236}">
                <a16:creationId xmlns:a16="http://schemas.microsoft.com/office/drawing/2014/main" id="{34B9716A-20E0-4D79-6130-4B4391035301}"/>
              </a:ext>
            </a:extLst>
          </p:cNvPr>
          <p:cNvSpPr/>
          <p:nvPr/>
        </p:nvSpPr>
        <p:spPr>
          <a:xfrm rot="10800000">
            <a:off x="5050265" y="5449566"/>
            <a:ext cx="833120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39" grpId="0"/>
      <p:bldP spid="61" grpId="0" animBg="1"/>
      <p:bldP spid="62" grpId="0" animBg="1"/>
      <p:bldP spid="63" grpId="0" animBg="1"/>
      <p:bldP spid="7168" grpId="0" animBg="1"/>
      <p:bldP spid="7169" grpId="0" animBg="1"/>
      <p:bldP spid="7170" grpId="0" animBg="1"/>
      <p:bldP spid="71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Principal Component Analysis (PCA)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893CA51-D637-7799-F93B-936C4BEF1A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63"/>
          <a:stretch/>
        </p:blipFill>
        <p:spPr bwMode="auto">
          <a:xfrm>
            <a:off x="206731" y="745954"/>
            <a:ext cx="11778538" cy="38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0D1D8-62F9-2C8B-A893-93D421EC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702" y="4940129"/>
            <a:ext cx="7229475" cy="1304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0AFB4E-6D0B-7CFF-293E-0669D0285A1B}"/>
              </a:ext>
            </a:extLst>
          </p:cNvPr>
          <p:cNvSpPr/>
          <p:nvPr/>
        </p:nvSpPr>
        <p:spPr>
          <a:xfrm>
            <a:off x="6664960" y="5223974"/>
            <a:ext cx="853440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A0C4F-78AA-ECF6-828C-3267C929CD94}"/>
              </a:ext>
            </a:extLst>
          </p:cNvPr>
          <p:cNvSpPr/>
          <p:nvPr/>
        </p:nvSpPr>
        <p:spPr>
          <a:xfrm>
            <a:off x="8330088" y="4898854"/>
            <a:ext cx="853440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E413E3-C2A4-820E-BAE2-C583AF110933}"/>
              </a:ext>
            </a:extLst>
          </p:cNvPr>
          <p:cNvSpPr/>
          <p:nvPr/>
        </p:nvSpPr>
        <p:spPr>
          <a:xfrm>
            <a:off x="4400390" y="5569414"/>
            <a:ext cx="853440" cy="34544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8891EF-156E-1033-DC9A-6B5A61B6A2B3}"/>
              </a:ext>
            </a:extLst>
          </p:cNvPr>
          <p:cNvSpPr/>
          <p:nvPr/>
        </p:nvSpPr>
        <p:spPr>
          <a:xfrm>
            <a:off x="8034338" y="5572735"/>
            <a:ext cx="853440" cy="34544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8AC43-2146-2424-0B34-995A977E0B0B}"/>
              </a:ext>
            </a:extLst>
          </p:cNvPr>
          <p:cNvSpPr/>
          <p:nvPr/>
        </p:nvSpPr>
        <p:spPr>
          <a:xfrm>
            <a:off x="5779097" y="5566093"/>
            <a:ext cx="853440" cy="345440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93BED-D7F3-C4D6-9442-183537FFFB7C}"/>
              </a:ext>
            </a:extLst>
          </p:cNvPr>
          <p:cNvSpPr/>
          <p:nvPr/>
        </p:nvSpPr>
        <p:spPr>
          <a:xfrm>
            <a:off x="9321605" y="5569414"/>
            <a:ext cx="853440" cy="345440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BD0B766-4332-8F6D-8B24-3FAAA2859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3913" b="69121"/>
          <a:stretch/>
        </p:blipFill>
        <p:spPr bwMode="auto">
          <a:xfrm>
            <a:off x="41957" y="731520"/>
            <a:ext cx="3138782" cy="60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Principal Component Analysis (PCA)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795DCC-18B6-00C7-3BC5-19DB7BCA8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83" b="-297"/>
          <a:stretch/>
        </p:blipFill>
        <p:spPr bwMode="auto">
          <a:xfrm>
            <a:off x="0" y="767080"/>
            <a:ext cx="9169343" cy="612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AB859-D311-0C3C-0B27-D4A093C0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15" y="1288415"/>
            <a:ext cx="7105650" cy="13144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8616D9-69D9-BF0E-086F-A89581B0294D}"/>
              </a:ext>
            </a:extLst>
          </p:cNvPr>
          <p:cNvSpPr/>
          <p:nvPr/>
        </p:nvSpPr>
        <p:spPr>
          <a:xfrm>
            <a:off x="9668164" y="1905000"/>
            <a:ext cx="853440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A2F1B-AAE9-9C1F-7E75-FA9150385A58}"/>
              </a:ext>
            </a:extLst>
          </p:cNvPr>
          <p:cNvSpPr/>
          <p:nvPr/>
        </p:nvSpPr>
        <p:spPr>
          <a:xfrm>
            <a:off x="6329016" y="1905000"/>
            <a:ext cx="1026823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E5947-3ABA-8D1B-7198-9D2BA0BC4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671" y="4443095"/>
            <a:ext cx="7134225" cy="16478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898650-7ECB-9FF0-A060-450FA21C342A}"/>
              </a:ext>
            </a:extLst>
          </p:cNvPr>
          <p:cNvSpPr/>
          <p:nvPr/>
        </p:nvSpPr>
        <p:spPr>
          <a:xfrm>
            <a:off x="9150104" y="4443095"/>
            <a:ext cx="1213095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F1995D-4356-8846-78AD-2ED06718F636}"/>
              </a:ext>
            </a:extLst>
          </p:cNvPr>
          <p:cNvSpPr/>
          <p:nvPr/>
        </p:nvSpPr>
        <p:spPr>
          <a:xfrm>
            <a:off x="4581959" y="4729480"/>
            <a:ext cx="823162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Principal Component Analysis (PCA)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E8D342F-2411-988A-FEE0-5E66068C0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11"/>
          <a:stretch/>
        </p:blipFill>
        <p:spPr bwMode="auto">
          <a:xfrm>
            <a:off x="491806" y="663353"/>
            <a:ext cx="4165600" cy="276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F9CCED-4580-1F09-FE40-3F9E848FC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67" b="33944"/>
          <a:stretch/>
        </p:blipFill>
        <p:spPr bwMode="auto">
          <a:xfrm>
            <a:off x="491806" y="3604673"/>
            <a:ext cx="4165600" cy="276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2588EE1-DA25-A76D-BC32-C729DF791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20" b="392"/>
          <a:stretch/>
        </p:blipFill>
        <p:spPr bwMode="auto">
          <a:xfrm>
            <a:off x="4830126" y="663353"/>
            <a:ext cx="4165600" cy="276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2E30D05B-6D9B-3637-98C6-5F49B75D7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07" y="1183048"/>
            <a:ext cx="10237154" cy="535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65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Linear Discriminant Analysis (LDA)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391DA-A563-70E9-5670-9C44C621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648545"/>
            <a:ext cx="60960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E7AEC-07AE-8F22-5B63-ABD490BF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239538"/>
            <a:ext cx="902970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73B00-140A-0015-5F8E-0BA44F2BB8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387"/>
          <a:stretch/>
        </p:blipFill>
        <p:spPr>
          <a:xfrm>
            <a:off x="203200" y="4249506"/>
            <a:ext cx="2390775" cy="2418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28CA3-4E5D-25E0-EF85-FBD5456BEC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242" b="7187"/>
          <a:stretch/>
        </p:blipFill>
        <p:spPr>
          <a:xfrm>
            <a:off x="3085783" y="5627690"/>
            <a:ext cx="3264535" cy="532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7A8645-2BFE-1B47-F0C9-2C7F59B86C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526" b="23903"/>
          <a:stretch/>
        </p:blipFill>
        <p:spPr>
          <a:xfrm>
            <a:off x="3085782" y="4862139"/>
            <a:ext cx="3264535" cy="5320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DDF5BB-B95A-FDC5-F1D3-981219082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824" y="2807796"/>
            <a:ext cx="7143750" cy="16859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A2DFF88-C31F-906C-52B2-641DD8AABD23}"/>
              </a:ext>
            </a:extLst>
          </p:cNvPr>
          <p:cNvSpPr/>
          <p:nvPr/>
        </p:nvSpPr>
        <p:spPr>
          <a:xfrm>
            <a:off x="5455920" y="2807796"/>
            <a:ext cx="2479039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F98D28-58EF-3B6C-18D1-3077D203F036}"/>
              </a:ext>
            </a:extLst>
          </p:cNvPr>
          <p:cNvSpPr/>
          <p:nvPr/>
        </p:nvSpPr>
        <p:spPr>
          <a:xfrm>
            <a:off x="4511824" y="3125181"/>
            <a:ext cx="842496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4C469E-72D0-1E01-6758-C6796AF5801D}"/>
              </a:ext>
            </a:extLst>
          </p:cNvPr>
          <p:cNvSpPr/>
          <p:nvPr/>
        </p:nvSpPr>
        <p:spPr>
          <a:xfrm>
            <a:off x="7061200" y="3802843"/>
            <a:ext cx="1229360" cy="3454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DDB5C-4BAE-C7D1-BB44-EC0BCAF0FF84}"/>
              </a:ext>
            </a:extLst>
          </p:cNvPr>
          <p:cNvSpPr/>
          <p:nvPr/>
        </p:nvSpPr>
        <p:spPr>
          <a:xfrm>
            <a:off x="4526672" y="4117803"/>
            <a:ext cx="819879" cy="3454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083BA3-3482-35B5-454E-B6F54B22DE01}"/>
              </a:ext>
            </a:extLst>
          </p:cNvPr>
          <p:cNvSpPr/>
          <p:nvPr/>
        </p:nvSpPr>
        <p:spPr>
          <a:xfrm>
            <a:off x="5415280" y="3802843"/>
            <a:ext cx="1229360" cy="3454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FBF422-3816-093C-42AC-15214DDD1A34}"/>
              </a:ext>
            </a:extLst>
          </p:cNvPr>
          <p:cNvSpPr/>
          <p:nvPr/>
        </p:nvSpPr>
        <p:spPr>
          <a:xfrm>
            <a:off x="10360268" y="3805152"/>
            <a:ext cx="819879" cy="3454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1B311-0262-FCB0-0564-B39391521E98}"/>
              </a:ext>
            </a:extLst>
          </p:cNvPr>
          <p:cNvSpPr/>
          <p:nvPr/>
        </p:nvSpPr>
        <p:spPr>
          <a:xfrm>
            <a:off x="3085782" y="5562027"/>
            <a:ext cx="3093356" cy="6381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5AA738-C697-FCD7-7ED2-5C01DDF12B35}"/>
              </a:ext>
            </a:extLst>
          </p:cNvPr>
          <p:cNvSpPr/>
          <p:nvPr/>
        </p:nvSpPr>
        <p:spPr>
          <a:xfrm>
            <a:off x="3085782" y="4837344"/>
            <a:ext cx="3093356" cy="5771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08862B-F20F-DC06-CFCF-DC090D5D5DE9}"/>
              </a:ext>
            </a:extLst>
          </p:cNvPr>
          <p:cNvSpPr/>
          <p:nvPr/>
        </p:nvSpPr>
        <p:spPr>
          <a:xfrm>
            <a:off x="159067" y="3606251"/>
            <a:ext cx="3225389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9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Linear Discriminant Analysis (LDA)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E2EBB60-BD14-1917-598B-78ABA15C7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21035" r="13175" b="18447"/>
          <a:stretch/>
        </p:blipFill>
        <p:spPr bwMode="auto">
          <a:xfrm>
            <a:off x="0" y="985691"/>
            <a:ext cx="5822950" cy="563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6847AA-CC7C-EF0F-6C0D-7B314A505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239"/>
          <a:stretch/>
        </p:blipFill>
        <p:spPr>
          <a:xfrm>
            <a:off x="5946924" y="1192656"/>
            <a:ext cx="5822950" cy="2229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A8B31-2FA2-3D2B-C2CB-FD010CD979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68" r="30"/>
          <a:stretch/>
        </p:blipFill>
        <p:spPr>
          <a:xfrm>
            <a:off x="5946924" y="3527686"/>
            <a:ext cx="6217920" cy="22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9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Linear Discriminant Analysis (LDA)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DC95376-CF16-BEC5-BA4A-85F9A23F2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735844"/>
            <a:ext cx="4828223" cy="605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3ED518F5-A719-5AA7-A753-34589924E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83" y="1530087"/>
            <a:ext cx="6986118" cy="372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51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Linear Discriminant Analysis (LDA)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391DA-A563-70E9-5670-9C44C621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706913"/>
            <a:ext cx="60960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E7AEC-07AE-8F22-5B63-ABD490BF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307634"/>
            <a:ext cx="902970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73B00-140A-0015-5F8E-0BA44F2BB8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387"/>
          <a:stretch/>
        </p:blipFill>
        <p:spPr>
          <a:xfrm>
            <a:off x="203200" y="4249506"/>
            <a:ext cx="2390775" cy="2418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28CA3-4E5D-25E0-EF85-FBD5456BEC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242" b="7187"/>
          <a:stretch/>
        </p:blipFill>
        <p:spPr>
          <a:xfrm>
            <a:off x="3085783" y="5627690"/>
            <a:ext cx="3264535" cy="532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7A8645-2BFE-1B47-F0C9-2C7F59B86C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526" b="23903"/>
          <a:stretch/>
        </p:blipFill>
        <p:spPr>
          <a:xfrm>
            <a:off x="3085782" y="4862139"/>
            <a:ext cx="3264535" cy="5320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EEEA64-CAFD-748C-0C74-E1C80E133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083" y="1363280"/>
            <a:ext cx="7010717" cy="1754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D57EC-E3AF-640A-345B-594F7D7BD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725" y="3098083"/>
            <a:ext cx="7915275" cy="1057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F9E030-7C16-1DE1-55D0-691D7E563F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b="35109"/>
          <a:stretch/>
        </p:blipFill>
        <p:spPr>
          <a:xfrm>
            <a:off x="6350317" y="4141003"/>
            <a:ext cx="2505075" cy="24476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93C3321-FD79-76BC-CCB0-220F324956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1672" b="7496"/>
          <a:stretch/>
        </p:blipFill>
        <p:spPr>
          <a:xfrm>
            <a:off x="8712004" y="5627690"/>
            <a:ext cx="3407923" cy="5558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A26076C-47D8-D8CC-76C7-A7A84716E6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5826" b="23884"/>
          <a:stretch/>
        </p:blipFill>
        <p:spPr>
          <a:xfrm>
            <a:off x="8712003" y="4808835"/>
            <a:ext cx="3407923" cy="5279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1906622" y="1002226"/>
            <a:ext cx="103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7929465" y="749249"/>
            <a:ext cx="185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w/o PCA</a:t>
            </a:r>
          </a:p>
        </p:txBody>
      </p:sp>
    </p:spTree>
    <p:extLst>
      <p:ext uri="{BB962C8B-B14F-4D97-AF65-F5344CB8AC3E}">
        <p14:creationId xmlns:p14="http://schemas.microsoft.com/office/powerpoint/2010/main" val="21617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Linear Discriminant Analysis (LDA)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2858510" y="764125"/>
            <a:ext cx="103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7929465" y="749249"/>
            <a:ext cx="185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w/o PCA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E382411-7218-C214-69D9-4609D5F23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0" r="12860" b="19716"/>
          <a:stretch/>
        </p:blipFill>
        <p:spPr bwMode="auto">
          <a:xfrm>
            <a:off x="6096000" y="1313976"/>
            <a:ext cx="5996903" cy="554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6F56E5-07ED-C025-0840-8EB97348B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22889" r="13175" b="20014"/>
          <a:stretch/>
        </p:blipFill>
        <p:spPr bwMode="auto">
          <a:xfrm>
            <a:off x="99097" y="1354778"/>
            <a:ext cx="5982765" cy="546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0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 on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CAD0-6AC3-31D9-D343-8A2FE996A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4" y="8927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Cancer is #2 leading disease in the country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F5929-333F-F098-B7DA-301CBE21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1" y="1465191"/>
            <a:ext cx="5159814" cy="4208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A31A8-C645-DE6A-6625-373CE35657D9}"/>
              </a:ext>
            </a:extLst>
          </p:cNvPr>
          <p:cNvSpPr txBox="1"/>
          <p:nvPr/>
        </p:nvSpPr>
        <p:spPr>
          <a:xfrm>
            <a:off x="115321" y="5663313"/>
            <a:ext cx="6108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https://www.cdc.gov/nchs/fastats/leading-causes-of-death.htm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AF0090-0BE7-7935-AFA5-4CFA18FEEB64}"/>
              </a:ext>
            </a:extLst>
          </p:cNvPr>
          <p:cNvSpPr/>
          <p:nvPr/>
        </p:nvSpPr>
        <p:spPr>
          <a:xfrm>
            <a:off x="251509" y="2655792"/>
            <a:ext cx="1614791" cy="262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4B4CA-FD63-0712-DA9D-6538B62FA958}"/>
              </a:ext>
            </a:extLst>
          </p:cNvPr>
          <p:cNvSpPr txBox="1"/>
          <p:nvPr/>
        </p:nvSpPr>
        <p:spPr>
          <a:xfrm>
            <a:off x="7434949" y="1281836"/>
            <a:ext cx="4370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https://gis.cdc.gov/Cancer/USCS/#/AtAGlance/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571049-12D9-C438-9517-6E3DB8836A9A}"/>
              </a:ext>
            </a:extLst>
          </p:cNvPr>
          <p:cNvCxnSpPr>
            <a:cxnSpLocks/>
          </p:cNvCxnSpPr>
          <p:nvPr/>
        </p:nvCxnSpPr>
        <p:spPr>
          <a:xfrm flipV="1">
            <a:off x="1866299" y="1608793"/>
            <a:ext cx="3905131" cy="10661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FC9D74-23E6-31B5-6852-8922FC576BA0}"/>
              </a:ext>
            </a:extLst>
          </p:cNvPr>
          <p:cNvCxnSpPr>
            <a:cxnSpLocks/>
          </p:cNvCxnSpPr>
          <p:nvPr/>
        </p:nvCxnSpPr>
        <p:spPr>
          <a:xfrm>
            <a:off x="1866299" y="2937618"/>
            <a:ext cx="3905131" cy="2879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E7FB269-7C2B-C6EB-CDAE-C9C6C328B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0" t="27088" r="3516" b="9480"/>
          <a:stretch/>
        </p:blipFill>
        <p:spPr>
          <a:xfrm>
            <a:off x="5771430" y="1608793"/>
            <a:ext cx="6305248" cy="42084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555C9E7-0DEE-BAEE-C4CF-CD396EABED4F}"/>
              </a:ext>
            </a:extLst>
          </p:cNvPr>
          <p:cNvSpPr/>
          <p:nvPr/>
        </p:nvSpPr>
        <p:spPr>
          <a:xfrm>
            <a:off x="6601416" y="3313740"/>
            <a:ext cx="2490281" cy="3599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46AE89D-8B9C-70CA-BFEA-C9484C6CC5CB}"/>
              </a:ext>
            </a:extLst>
          </p:cNvPr>
          <p:cNvSpPr txBox="1">
            <a:spLocks/>
          </p:cNvSpPr>
          <p:nvPr/>
        </p:nvSpPr>
        <p:spPr>
          <a:xfrm>
            <a:off x="5724413" y="6014876"/>
            <a:ext cx="6467587" cy="720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Pancreatic cancer has the #5 highest mortality rate among all cancers</a:t>
            </a:r>
          </a:p>
        </p:txBody>
      </p:sp>
    </p:spTree>
    <p:extLst>
      <p:ext uri="{BB962C8B-B14F-4D97-AF65-F5344CB8AC3E}">
        <p14:creationId xmlns:p14="http://schemas.microsoft.com/office/powerpoint/2010/main" val="34420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 animBg="1"/>
      <p:bldP spid="5" grpId="0"/>
      <p:bldP spid="24" grpId="0" animBg="1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Linear Discriminant Analysis (LDA)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2858510" y="764125"/>
            <a:ext cx="103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7929465" y="749249"/>
            <a:ext cx="185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w/o PCA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F05D21D-1D48-5DC0-F739-198914CCC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56"/>
          <a:stretch/>
        </p:blipFill>
        <p:spPr bwMode="auto">
          <a:xfrm>
            <a:off x="6164094" y="1449084"/>
            <a:ext cx="2308186" cy="540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2B9BBC7-C7B8-675B-A9FD-9017A2106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4"/>
          <a:stretch/>
        </p:blipFill>
        <p:spPr bwMode="auto">
          <a:xfrm>
            <a:off x="61008" y="1624350"/>
            <a:ext cx="2511895" cy="505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809B83-1932-7325-66D7-F80DF1319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8"/>
          <a:stretch/>
        </p:blipFill>
        <p:spPr bwMode="auto">
          <a:xfrm>
            <a:off x="2615084" y="1880282"/>
            <a:ext cx="3412823" cy="372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11B2A81C-D8E3-70FF-F45B-FCA70DA59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3"/>
          <a:stretch/>
        </p:blipFill>
        <p:spPr bwMode="auto">
          <a:xfrm>
            <a:off x="8429293" y="1757373"/>
            <a:ext cx="3634178" cy="39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Random Forest Classifier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2858510" y="764125"/>
            <a:ext cx="103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7841916" y="764125"/>
            <a:ext cx="185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w/o PCA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092B7-0E70-1D30-A97B-FEF37BD0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37" y="1804071"/>
            <a:ext cx="3782126" cy="523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047C8-3E2A-19FF-3889-98A9259310B2}"/>
              </a:ext>
            </a:extLst>
          </p:cNvPr>
          <p:cNvSpPr txBox="1"/>
          <p:nvPr/>
        </p:nvSpPr>
        <p:spPr>
          <a:xfrm>
            <a:off x="6624183" y="1364602"/>
            <a:ext cx="444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Train, test split (70/30) score: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6A85DF-2283-6F74-BA18-0EC370F71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77" r="64895" b="-8730"/>
          <a:stretch/>
        </p:blipFill>
        <p:spPr>
          <a:xfrm>
            <a:off x="1368050" y="2731565"/>
            <a:ext cx="3707999" cy="408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D7EB5B-70E2-E80E-0052-5E751F3E12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38"/>
          <a:stretch/>
        </p:blipFill>
        <p:spPr>
          <a:xfrm>
            <a:off x="187663" y="4047330"/>
            <a:ext cx="2400300" cy="2455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E8E50-6A22-AE1A-7F49-9FAF677E2C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938"/>
          <a:stretch/>
        </p:blipFill>
        <p:spPr>
          <a:xfrm>
            <a:off x="2639852" y="4261338"/>
            <a:ext cx="3707999" cy="20800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B7CF52-8D46-1E8B-57E6-D6D5AA6A67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67" r="65216" b="78437"/>
          <a:stretch/>
        </p:blipFill>
        <p:spPr>
          <a:xfrm>
            <a:off x="6821281" y="2731565"/>
            <a:ext cx="3750915" cy="2435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B282E5-53E0-C897-5466-FD8BE9856F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421" r="69528" b="26183"/>
          <a:stretch/>
        </p:blipFill>
        <p:spPr>
          <a:xfrm>
            <a:off x="6327973" y="4047329"/>
            <a:ext cx="2400301" cy="24554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09C803-636C-40E7-181F-5A81FA27D6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150" r="69528"/>
          <a:stretch/>
        </p:blipFill>
        <p:spPr>
          <a:xfrm>
            <a:off x="8696739" y="4261624"/>
            <a:ext cx="3495261" cy="18322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3B656B-F8B2-826E-BF78-1C08B96E3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52" t="79278" r="41750" b="1303"/>
          <a:stretch/>
        </p:blipFill>
        <p:spPr>
          <a:xfrm>
            <a:off x="1359234" y="3115309"/>
            <a:ext cx="3716815" cy="4001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F4205-170B-83F6-6800-0736FD5FE1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20" t="17767" r="42188" b="78437"/>
          <a:stretch/>
        </p:blipFill>
        <p:spPr>
          <a:xfrm>
            <a:off x="6828084" y="3115308"/>
            <a:ext cx="3879518" cy="4001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2B6C625-1191-94C6-B92C-505B7CC2A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016" y="1824656"/>
            <a:ext cx="3635612" cy="4616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D1368E-22BA-7E8D-691A-4D57C1383C41}"/>
              </a:ext>
            </a:extLst>
          </p:cNvPr>
          <p:cNvSpPr txBox="1"/>
          <p:nvPr/>
        </p:nvSpPr>
        <p:spPr>
          <a:xfrm>
            <a:off x="1359234" y="1321715"/>
            <a:ext cx="444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Train, test split (70/30) score:</a:t>
            </a:r>
          </a:p>
        </p:txBody>
      </p:sp>
    </p:spTree>
    <p:extLst>
      <p:ext uri="{BB962C8B-B14F-4D97-AF65-F5344CB8AC3E}">
        <p14:creationId xmlns:p14="http://schemas.microsoft.com/office/powerpoint/2010/main" val="1382731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Random Forest Classifier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2858510" y="764125"/>
            <a:ext cx="103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7841916" y="764125"/>
            <a:ext cx="185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w/o PCA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60BD691-D818-1FD0-7C70-C4DE92E41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1" r="13085" b="19575"/>
          <a:stretch/>
        </p:blipFill>
        <p:spPr bwMode="auto">
          <a:xfrm>
            <a:off x="133621" y="1331572"/>
            <a:ext cx="5962379" cy="552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AD08B717-B98B-D045-DC3B-6268A0D35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95" r="14477" b="19416"/>
          <a:stretch/>
        </p:blipFill>
        <p:spPr bwMode="auto">
          <a:xfrm>
            <a:off x="6326626" y="1234295"/>
            <a:ext cx="5865374" cy="553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52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Multilayer Perceptron (MLP)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1225808" y="2367106"/>
            <a:ext cx="453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Train/test split w/ 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6558324" y="2367106"/>
            <a:ext cx="4998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Cross-validation w/ 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DE3EE-D4DD-C551-4BBE-3F7D3652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47"/>
          <a:stretch/>
        </p:blipFill>
        <p:spPr>
          <a:xfrm>
            <a:off x="245723" y="757925"/>
            <a:ext cx="5572125" cy="1451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4E63FE-55A0-706F-89F4-E68E0E9F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62" y="3297985"/>
            <a:ext cx="5025011" cy="411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5DF8AD-4FFC-2C78-AC78-1A4F4CDF7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43292"/>
            <a:ext cx="2409825" cy="2486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CB275F-3DAD-D327-CD08-755022300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825" y="5136582"/>
            <a:ext cx="4230140" cy="4616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EEA041-E835-18AF-72B6-D9398C7FC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726842"/>
            <a:ext cx="6057900" cy="14954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8B16254-8F34-9B9C-454B-A2A3ACAA4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3403" y="3297985"/>
            <a:ext cx="4473004" cy="3743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4E57B7E-E7C9-DF63-7274-C103EFCD67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7736" y="4243292"/>
            <a:ext cx="2286000" cy="2438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6A9B6B4-2ADB-281E-AE93-10433FAC5D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742" y="4548593"/>
            <a:ext cx="3648258" cy="67911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5EB48D2-42EC-F469-8662-C1C9F43542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3736" y="5801880"/>
            <a:ext cx="3580164" cy="6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86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Multilayer Perceptron (MLP)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1275637" y="764124"/>
            <a:ext cx="444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Train/test split w/PCA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6608153" y="764124"/>
            <a:ext cx="4998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Cross-validation w/ PCA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5DA19525-2C31-BC41-FA6F-37110BA3E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0" r="13676" b="19716"/>
          <a:stretch/>
        </p:blipFill>
        <p:spPr bwMode="auto">
          <a:xfrm>
            <a:off x="0" y="1392971"/>
            <a:ext cx="5856051" cy="546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ADE5ECFE-19C3-5231-17D2-B3C999CF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8" r="12572" b="5674"/>
          <a:stretch/>
        </p:blipFill>
        <p:spPr bwMode="auto">
          <a:xfrm>
            <a:off x="6096000" y="1410455"/>
            <a:ext cx="5880210" cy="544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7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DF404F8F-F64B-7E3C-03C4-5A85311E4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9" y="4194040"/>
            <a:ext cx="2400300" cy="24574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65C8B8E-D10C-B6E0-49C1-D3D16CC96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360" y="5092759"/>
            <a:ext cx="4546749" cy="480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Multilayer Perceptron (MLP)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1295401" y="2429402"/>
            <a:ext cx="4766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Train/test split w/o 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6627917" y="2429402"/>
            <a:ext cx="5225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Cross-validation w/o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B4543-6E08-A254-1171-FCE56E52B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843"/>
          <a:stretch/>
        </p:blipFill>
        <p:spPr>
          <a:xfrm>
            <a:off x="303382" y="728086"/>
            <a:ext cx="5724525" cy="1450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516594-B02F-581B-32FF-C957E7BF1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325" y="700938"/>
            <a:ext cx="6057900" cy="1495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E3B610-ADAE-D55C-1A83-AB75311D0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073" y="3555767"/>
            <a:ext cx="3811156" cy="3743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3A65C3-197F-31AD-CFC4-9EBFDF4EE0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094" y="4194040"/>
            <a:ext cx="2343150" cy="24193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C4768E3-94AF-7528-BED2-31F2ECB54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4049" y="4502877"/>
            <a:ext cx="3410596" cy="74068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73BC22B-6082-59FB-66A3-537B09BAD5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78613" y="5700695"/>
            <a:ext cx="3410591" cy="74068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B939731-9092-6A32-3686-C507465D68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7337" y="3559698"/>
            <a:ext cx="4382818" cy="3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5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Multilayer Perceptron (MLP)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55F86-058E-4D23-7F13-E1FF7861CA69}"/>
              </a:ext>
            </a:extLst>
          </p:cNvPr>
          <p:cNvSpPr txBox="1"/>
          <p:nvPr/>
        </p:nvSpPr>
        <p:spPr>
          <a:xfrm>
            <a:off x="1275637" y="764124"/>
            <a:ext cx="444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Train/test split w/PCA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2D10D-4D31-022B-6234-68081C4F8317}"/>
              </a:ext>
            </a:extLst>
          </p:cNvPr>
          <p:cNvSpPr txBox="1"/>
          <p:nvPr/>
        </p:nvSpPr>
        <p:spPr>
          <a:xfrm>
            <a:off x="6608153" y="764124"/>
            <a:ext cx="4998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Cross-validation w/ PCA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3C8F17CA-6C02-E6A8-EA79-44E45DDF8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r="11622" b="5106"/>
          <a:stretch/>
        </p:blipFill>
        <p:spPr bwMode="auto">
          <a:xfrm>
            <a:off x="6225394" y="1300493"/>
            <a:ext cx="5856052" cy="546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BD32CA68-778E-238F-2C3E-01A69B8D8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0" r="12930" b="5532"/>
          <a:stretch/>
        </p:blipFill>
        <p:spPr bwMode="auto">
          <a:xfrm>
            <a:off x="0" y="1403250"/>
            <a:ext cx="5856052" cy="545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157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Summary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500DB52-7E4B-B437-8B80-CC9B3C0E93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642171"/>
              </p:ext>
            </p:extLst>
          </p:nvPr>
        </p:nvGraphicFramePr>
        <p:xfrm>
          <a:off x="3788292" y="754852"/>
          <a:ext cx="5923793" cy="326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B0DE8FE-F6EF-436C-F7A0-9350A8D8C4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429816"/>
              </p:ext>
            </p:extLst>
          </p:nvPr>
        </p:nvGraphicFramePr>
        <p:xfrm>
          <a:off x="0" y="3692387"/>
          <a:ext cx="5698787" cy="326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2CEB592-8DCE-C6DE-B6D4-2DBBBD46C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766186"/>
              </p:ext>
            </p:extLst>
          </p:nvPr>
        </p:nvGraphicFramePr>
        <p:xfrm>
          <a:off x="6708915" y="3566725"/>
          <a:ext cx="5556327" cy="343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51EE886D-F32B-2126-65D9-1F078D3C0AD1}"/>
              </a:ext>
            </a:extLst>
          </p:cNvPr>
          <p:cNvSpPr/>
          <p:nvPr/>
        </p:nvSpPr>
        <p:spPr>
          <a:xfrm rot="2369304">
            <a:off x="2245049" y="3114824"/>
            <a:ext cx="2108647" cy="447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27CFDD-403A-DD17-E814-124BA4793956}"/>
              </a:ext>
            </a:extLst>
          </p:cNvPr>
          <p:cNvSpPr/>
          <p:nvPr/>
        </p:nvSpPr>
        <p:spPr>
          <a:xfrm rot="9380968">
            <a:off x="8791550" y="851009"/>
            <a:ext cx="1391055" cy="447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B608AE-C506-EA3B-5C46-BB210186F6F4}"/>
              </a:ext>
            </a:extLst>
          </p:cNvPr>
          <p:cNvSpPr/>
          <p:nvPr/>
        </p:nvSpPr>
        <p:spPr>
          <a:xfrm rot="5556858">
            <a:off x="10436055" y="2903621"/>
            <a:ext cx="1391055" cy="447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741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Thank you for listening!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5A1E452-0FB6-8B92-3BF6-F33C72204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212127"/>
              </p:ext>
            </p:extLst>
          </p:nvPr>
        </p:nvGraphicFramePr>
        <p:xfrm>
          <a:off x="4931923" y="3780154"/>
          <a:ext cx="7260077" cy="326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7165DF97-FB10-B8B2-C7DB-7970F9C58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r="11622" b="5106"/>
          <a:stretch/>
        </p:blipFill>
        <p:spPr bwMode="auto">
          <a:xfrm>
            <a:off x="8896906" y="1"/>
            <a:ext cx="3295094" cy="307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EE21AEC-AEDF-D09D-F3FF-2AFADD018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83" b="-297"/>
          <a:stretch/>
        </p:blipFill>
        <p:spPr bwMode="auto">
          <a:xfrm>
            <a:off x="-1" y="3901056"/>
            <a:ext cx="4435813" cy="296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01F1CD7-95E0-B2CE-4620-3F1A0E4F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72"/>
            <a:ext cx="5358212" cy="28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7E6AC7-E8ED-DE5A-5ACA-B5B882DA0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840" y="386091"/>
            <a:ext cx="3081438" cy="23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B1DEB83-98FD-8434-F931-EBF00E80734F}"/>
              </a:ext>
            </a:extLst>
          </p:cNvPr>
          <p:cNvGrpSpPr/>
          <p:nvPr/>
        </p:nvGrpSpPr>
        <p:grpSpPr>
          <a:xfrm>
            <a:off x="3486342" y="3928393"/>
            <a:ext cx="8500784" cy="2783720"/>
            <a:chOff x="3486342" y="3928393"/>
            <a:chExt cx="8500784" cy="27837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44EB816-CC84-FA41-5D50-152D923AB51B}"/>
                </a:ext>
              </a:extLst>
            </p:cNvPr>
            <p:cNvGrpSpPr/>
            <p:nvPr/>
          </p:nvGrpSpPr>
          <p:grpSpPr>
            <a:xfrm>
              <a:off x="3486342" y="3928393"/>
              <a:ext cx="8500784" cy="2783720"/>
              <a:chOff x="3486342" y="3928393"/>
              <a:chExt cx="8500784" cy="278372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247760A-8582-9E56-53B7-832084AC6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86342" y="3928393"/>
                <a:ext cx="8500784" cy="2783720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03F8D8F-DF47-0DB5-716D-086DAEAF2197}"/>
                  </a:ext>
                </a:extLst>
              </p:cNvPr>
              <p:cNvGrpSpPr/>
              <p:nvPr/>
            </p:nvGrpSpPr>
            <p:grpSpPr>
              <a:xfrm>
                <a:off x="6451495" y="4160174"/>
                <a:ext cx="5535631" cy="1711020"/>
                <a:chOff x="6656369" y="4064899"/>
                <a:chExt cx="5535631" cy="171102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4506D312-04A8-AAD8-9C81-59E39A8A6F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6277" b="-135782"/>
                <a:stretch/>
              </p:blipFill>
              <p:spPr>
                <a:xfrm>
                  <a:off x="6656369" y="4064899"/>
                  <a:ext cx="5330757" cy="936194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A1EE7F6F-EAD2-029F-8263-DCBD23F9CE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3969" r="10627" b="-135782"/>
                <a:stretch/>
              </p:blipFill>
              <p:spPr>
                <a:xfrm>
                  <a:off x="6656369" y="4452312"/>
                  <a:ext cx="5535631" cy="936194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470CA52E-59EC-CAA9-1BC0-3C2F31906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9361" r="-499" b="-135782"/>
                <a:stretch/>
              </p:blipFill>
              <p:spPr>
                <a:xfrm>
                  <a:off x="6656369" y="4839725"/>
                  <a:ext cx="1358038" cy="936194"/>
                </a:xfrm>
                <a:prstGeom prst="rect">
                  <a:avLst/>
                </a:prstGeom>
              </p:spPr>
            </p:pic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06FB52-77C6-832C-D6A7-B25A59D8EC37}"/>
                </a:ext>
              </a:extLst>
            </p:cNvPr>
            <p:cNvSpPr/>
            <p:nvPr/>
          </p:nvSpPr>
          <p:spPr>
            <a:xfrm>
              <a:off x="3798572" y="4130990"/>
              <a:ext cx="2057400" cy="239585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157133-315D-34C6-2E5F-61A162092CBC}"/>
              </a:ext>
            </a:extLst>
          </p:cNvPr>
          <p:cNvGrpSpPr/>
          <p:nvPr/>
        </p:nvGrpSpPr>
        <p:grpSpPr>
          <a:xfrm>
            <a:off x="3689593" y="0"/>
            <a:ext cx="8500785" cy="3928393"/>
            <a:chOff x="3689593" y="0"/>
            <a:chExt cx="8500785" cy="392839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D49A993-B977-6EA4-7F2C-BBC070217933}"/>
                </a:ext>
              </a:extLst>
            </p:cNvPr>
            <p:cNvGrpSpPr/>
            <p:nvPr/>
          </p:nvGrpSpPr>
          <p:grpSpPr>
            <a:xfrm>
              <a:off x="3689593" y="0"/>
              <a:ext cx="8500785" cy="3928393"/>
              <a:chOff x="3689593" y="0"/>
              <a:chExt cx="8500785" cy="3928393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D9157AEF-6EEE-4A19-F737-6DD642371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9593" y="0"/>
                <a:ext cx="8500785" cy="3928393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EAE79A-0FBD-8335-64B3-A09CD48C91A6}"/>
                  </a:ext>
                </a:extLst>
              </p:cNvPr>
              <p:cNvGrpSpPr/>
              <p:nvPr/>
            </p:nvGrpSpPr>
            <p:grpSpPr>
              <a:xfrm>
                <a:off x="3689593" y="739403"/>
                <a:ext cx="4717120" cy="714275"/>
                <a:chOff x="3689593" y="739403"/>
                <a:chExt cx="4717120" cy="714275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58AC5F90-F0F3-8BFB-50B2-3560F3FD6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51025" b="-57001"/>
                <a:stretch/>
              </p:blipFill>
              <p:spPr>
                <a:xfrm>
                  <a:off x="3689593" y="739403"/>
                  <a:ext cx="4457092" cy="554770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4E0D8294-F815-5739-641C-BD6A08CB3E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48649" t="-1" r="-481" b="-11755"/>
                <a:stretch/>
              </p:blipFill>
              <p:spPr>
                <a:xfrm>
                  <a:off x="3689593" y="1058787"/>
                  <a:ext cx="4717120" cy="394891"/>
                </a:xfrm>
                <a:prstGeom prst="rect">
                  <a:avLst/>
                </a:prstGeom>
              </p:spPr>
            </p:pic>
          </p:grp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60E45C-7823-71D0-90F0-07A334315D37}"/>
                </a:ext>
              </a:extLst>
            </p:cNvPr>
            <p:cNvSpPr/>
            <p:nvPr/>
          </p:nvSpPr>
          <p:spPr>
            <a:xfrm>
              <a:off x="9912485" y="165370"/>
              <a:ext cx="2145403" cy="34434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 on cancer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2" y="1204676"/>
            <a:ext cx="3417440" cy="5155659"/>
          </a:xfrm>
        </p:spPr>
        <p:txBody>
          <a:bodyPr>
            <a:normAutofit/>
          </a:bodyPr>
          <a:lstStyle/>
          <a:p>
            <a:r>
              <a:rPr lang="en-US" dirty="0"/>
              <a:t>Mostly diagnosed at </a:t>
            </a:r>
            <a:r>
              <a:rPr lang="en-US" dirty="0">
                <a:solidFill>
                  <a:srgbClr val="FF0000"/>
                </a:solidFill>
              </a:rPr>
              <a:t>Distant stage</a:t>
            </a:r>
            <a:r>
              <a:rPr lang="en-US" dirty="0"/>
              <a:t>, which has spread throughout the body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Survival rates </a:t>
            </a:r>
            <a:r>
              <a:rPr lang="en-US" dirty="0"/>
              <a:t>are the highest when the disease is caught </a:t>
            </a:r>
            <a:r>
              <a:rPr lang="en-US" dirty="0">
                <a:solidFill>
                  <a:srgbClr val="FF0000"/>
                </a:solidFill>
              </a:rPr>
              <a:t>early and localized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4B4CA-FD63-0712-DA9D-6538B62FA958}"/>
              </a:ext>
            </a:extLst>
          </p:cNvPr>
          <p:cNvSpPr txBox="1"/>
          <p:nvPr/>
        </p:nvSpPr>
        <p:spPr>
          <a:xfrm>
            <a:off x="0" y="6562613"/>
            <a:ext cx="44536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https://gis.cdc.gov/Cancer/USCS/#/AtAGlance/</a:t>
            </a:r>
          </a:p>
        </p:txBody>
      </p:sp>
    </p:spTree>
    <p:extLst>
      <p:ext uri="{BB962C8B-B14F-4D97-AF65-F5344CB8AC3E}">
        <p14:creationId xmlns:p14="http://schemas.microsoft.com/office/powerpoint/2010/main" val="416039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 on cancer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1" y="1204676"/>
            <a:ext cx="12032307" cy="5155659"/>
          </a:xfrm>
        </p:spPr>
        <p:txBody>
          <a:bodyPr>
            <a:normAutofit/>
          </a:bodyPr>
          <a:lstStyle/>
          <a:p>
            <a:r>
              <a:rPr lang="en-US" dirty="0"/>
              <a:t>There are diagnostic techniques that verify pancreatic cancer.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Imaging tests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Endoscopic ultrasound (EUS)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Computed Tomography (CT) scan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Magnetic Resonance Imaging (MRI) scan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Positron Emission Tomography (PET) scan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Biopsies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During EUS, samples are obtained through a special tool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Fine-needle aspiration can be used as well, which is done by inserting a needle through a skin to collect a sample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Blood tests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Genetic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4B4CA-FD63-0712-DA9D-6538B62FA958}"/>
              </a:ext>
            </a:extLst>
          </p:cNvPr>
          <p:cNvSpPr txBox="1"/>
          <p:nvPr/>
        </p:nvSpPr>
        <p:spPr>
          <a:xfrm>
            <a:off x="1622" y="6427113"/>
            <a:ext cx="69341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https://www.mayoclinic.org/diseases-conditions/pancreatic-cancer/diagnosis-treatment/drc-20355427#:~:text=Imaging%20tests%20used%20to%20diagnose,and%20nearby%20organs%20and%20tissues.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71EA38-4249-C761-72FC-4FBBC9D6C83C}"/>
              </a:ext>
            </a:extLst>
          </p:cNvPr>
          <p:cNvCxnSpPr>
            <a:cxnSpLocks/>
          </p:cNvCxnSpPr>
          <p:nvPr/>
        </p:nvCxnSpPr>
        <p:spPr>
          <a:xfrm flipH="1" flipV="1">
            <a:off x="2869660" y="1848255"/>
            <a:ext cx="3226340" cy="136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D3D19D-189D-D86B-B005-86C40306E40B}"/>
              </a:ext>
            </a:extLst>
          </p:cNvPr>
          <p:cNvSpPr txBox="1"/>
          <p:nvPr/>
        </p:nvSpPr>
        <p:spPr>
          <a:xfrm>
            <a:off x="6164094" y="1630500"/>
            <a:ext cx="240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Expensive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F91211-8E15-B8C8-D7E6-3BABCBDB60BE}"/>
              </a:ext>
            </a:extLst>
          </p:cNvPr>
          <p:cNvCxnSpPr>
            <a:cxnSpLocks/>
          </p:cNvCxnSpPr>
          <p:nvPr/>
        </p:nvCxnSpPr>
        <p:spPr>
          <a:xfrm flipH="1">
            <a:off x="2292486" y="3588605"/>
            <a:ext cx="40888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647637-54C5-FA24-85CE-EB5DED031905}"/>
              </a:ext>
            </a:extLst>
          </p:cNvPr>
          <p:cNvSpPr txBox="1"/>
          <p:nvPr/>
        </p:nvSpPr>
        <p:spPr>
          <a:xfrm>
            <a:off x="6689387" y="3202103"/>
            <a:ext cx="240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Expensive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96FCE9-7F37-BF57-F78D-53886A688E25}"/>
              </a:ext>
            </a:extLst>
          </p:cNvPr>
          <p:cNvCxnSpPr>
            <a:cxnSpLocks/>
          </p:cNvCxnSpPr>
          <p:nvPr/>
        </p:nvCxnSpPr>
        <p:spPr>
          <a:xfrm flipH="1" flipV="1">
            <a:off x="2765899" y="5299381"/>
            <a:ext cx="3615446" cy="9846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4BBBAA-BF63-683F-0E01-85235EA7E964}"/>
              </a:ext>
            </a:extLst>
          </p:cNvPr>
          <p:cNvSpPr txBox="1"/>
          <p:nvPr/>
        </p:nvSpPr>
        <p:spPr>
          <a:xfrm>
            <a:off x="6485107" y="5944624"/>
            <a:ext cx="240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Expensive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1CF05-ED1E-640F-D58C-B69291000E41}"/>
              </a:ext>
            </a:extLst>
          </p:cNvPr>
          <p:cNvCxnSpPr>
            <a:cxnSpLocks/>
          </p:cNvCxnSpPr>
          <p:nvPr/>
        </p:nvCxnSpPr>
        <p:spPr>
          <a:xfrm flipH="1">
            <a:off x="2493524" y="4925254"/>
            <a:ext cx="4088859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D69439-9965-D6F5-D871-EA87C2F9A8B4}"/>
              </a:ext>
            </a:extLst>
          </p:cNvPr>
          <p:cNvSpPr txBox="1"/>
          <p:nvPr/>
        </p:nvSpPr>
        <p:spPr>
          <a:xfrm>
            <a:off x="6689387" y="4599029"/>
            <a:ext cx="1654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6031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Raman spectroscopy for detection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1" y="719848"/>
            <a:ext cx="6428967" cy="6138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blood test, </a:t>
            </a:r>
            <a:r>
              <a:rPr lang="en-US" dirty="0">
                <a:solidFill>
                  <a:schemeClr val="accent6"/>
                </a:solidFill>
              </a:rPr>
              <a:t>serum-based cancer markers</a:t>
            </a:r>
            <a:r>
              <a:rPr lang="en-US" dirty="0"/>
              <a:t> are a promising area, where </a:t>
            </a:r>
            <a:r>
              <a:rPr lang="en-US" dirty="0">
                <a:solidFill>
                  <a:srgbClr val="FF0000"/>
                </a:solidFill>
              </a:rPr>
              <a:t>exosomes</a:t>
            </a:r>
            <a:r>
              <a:rPr lang="en-US" dirty="0"/>
              <a:t> are targeted to detect pancreatic cancer</a:t>
            </a:r>
          </a:p>
          <a:p>
            <a:r>
              <a:rPr lang="en-US" dirty="0">
                <a:solidFill>
                  <a:srgbClr val="FF0000"/>
                </a:solidFill>
              </a:rPr>
              <a:t>Raman Spectroscopy </a:t>
            </a:r>
            <a:r>
              <a:rPr lang="en-US" dirty="0"/>
              <a:t>offers a non-invasive, non-destructive, and cheap technique to pursue.</a:t>
            </a:r>
          </a:p>
          <a:p>
            <a:r>
              <a:rPr lang="en-US" dirty="0"/>
              <a:t>It measures the </a:t>
            </a:r>
            <a:r>
              <a:rPr lang="en-US" dirty="0">
                <a:solidFill>
                  <a:srgbClr val="FF0000"/>
                </a:solidFill>
              </a:rPr>
              <a:t>vibrational properties </a:t>
            </a:r>
            <a:r>
              <a:rPr lang="en-US" dirty="0"/>
              <a:t>of materials that can be used as a </a:t>
            </a:r>
            <a:r>
              <a:rPr lang="en-US" dirty="0">
                <a:solidFill>
                  <a:srgbClr val="FF0000"/>
                </a:solidFill>
              </a:rPr>
              <a:t>fingerprint</a:t>
            </a:r>
            <a:r>
              <a:rPr lang="en-US" dirty="0"/>
              <a:t>.</a:t>
            </a:r>
          </a:p>
          <a:p>
            <a:r>
              <a:rPr lang="en-US" dirty="0"/>
              <a:t>Furthermore, </a:t>
            </a:r>
            <a:r>
              <a:rPr lang="en-US" dirty="0">
                <a:solidFill>
                  <a:srgbClr val="FF0000"/>
                </a:solidFill>
              </a:rPr>
              <a:t>Surface-Enhanced Raman Spectroscopy (SERS) </a:t>
            </a:r>
            <a:r>
              <a:rPr lang="en-US" dirty="0"/>
              <a:t>provides better scattering efficiencies, which will amplify the signal and detect extremely small amounts of materials.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080C45-C6C0-65AF-2FDE-459D3C5DE6F3}"/>
              </a:ext>
            </a:extLst>
          </p:cNvPr>
          <p:cNvGrpSpPr/>
          <p:nvPr/>
        </p:nvGrpSpPr>
        <p:grpSpPr>
          <a:xfrm>
            <a:off x="6511006" y="736035"/>
            <a:ext cx="7053156" cy="3779768"/>
            <a:chOff x="6181726" y="2002627"/>
            <a:chExt cx="7053156" cy="3779768"/>
          </a:xfrm>
        </p:grpSpPr>
        <p:pic>
          <p:nvPicPr>
            <p:cNvPr id="1026" name="Picture 2" descr="The Raman Spectrophotometer">
              <a:extLst>
                <a:ext uri="{FF2B5EF4-FFF2-40B4-BE49-F238E27FC236}">
                  <a16:creationId xmlns:a16="http://schemas.microsoft.com/office/drawing/2014/main" id="{BAB62681-1C65-E9B8-CF8C-BD1E8DB059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7"/>
            <a:stretch/>
          </p:blipFill>
          <p:spPr bwMode="auto">
            <a:xfrm>
              <a:off x="6181726" y="2162895"/>
              <a:ext cx="5675074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BC46FC-9DD2-26D9-42D3-91FABE25520D}"/>
                </a:ext>
              </a:extLst>
            </p:cNvPr>
            <p:cNvSpPr txBox="1"/>
            <p:nvPr/>
          </p:nvSpPr>
          <p:spPr>
            <a:xfrm>
              <a:off x="6999454" y="2002627"/>
              <a:ext cx="62354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https://www.sas.upenn.edu/~crulli/TheRamanSpectrophotometer.html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92DD7C4-091F-4326-23FE-064A09AF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200" y="1096309"/>
            <a:ext cx="3327967" cy="14569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A595B9-A5A5-DE79-DD88-096FD8846AA8}"/>
              </a:ext>
            </a:extLst>
          </p:cNvPr>
          <p:cNvSpPr txBox="1"/>
          <p:nvPr/>
        </p:nvSpPr>
        <p:spPr>
          <a:xfrm>
            <a:off x="4151278" y="6645030"/>
            <a:ext cx="80958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https://www.bruker.com/en/products-and-solutions/infrared-and-raman/raman-spectrometers/what-is-raman-spectroscopy.html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29ECF2-0018-D275-7131-988F69B37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55" y="2906699"/>
            <a:ext cx="5920199" cy="375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8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Literature search and data collection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9848"/>
            <a:ext cx="12192000" cy="6138152"/>
          </a:xfrm>
        </p:spPr>
        <p:txBody>
          <a:bodyPr>
            <a:normAutofit/>
          </a:bodyPr>
          <a:lstStyle/>
          <a:p>
            <a:r>
              <a:rPr lang="en-US" dirty="0"/>
              <a:t>We will utilize machine learning methods to further the advancement of cancer detection methods!!!</a:t>
            </a:r>
          </a:p>
          <a:p>
            <a:r>
              <a:rPr lang="en-US" dirty="0"/>
              <a:t>We look at this article to benchmark our results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C3694-BBE0-6941-09A2-61EFBE73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" y="2546980"/>
            <a:ext cx="8544128" cy="3923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42FB89-0A88-4E59-53F7-991941B4B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970" y="1518864"/>
            <a:ext cx="1876425" cy="43338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780524C-017A-93C4-8108-DB19C7878E1D}"/>
              </a:ext>
            </a:extLst>
          </p:cNvPr>
          <p:cNvSpPr/>
          <p:nvPr/>
        </p:nvSpPr>
        <p:spPr>
          <a:xfrm>
            <a:off x="9670698" y="1499408"/>
            <a:ext cx="1876425" cy="239703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19CA9-04D5-8318-8949-39FE3E892C39}"/>
              </a:ext>
            </a:extLst>
          </p:cNvPr>
          <p:cNvSpPr/>
          <p:nvPr/>
        </p:nvSpPr>
        <p:spPr>
          <a:xfrm>
            <a:off x="9670698" y="1738765"/>
            <a:ext cx="1876425" cy="1393663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02560-FBB7-70F0-D22C-3919B327959B}"/>
              </a:ext>
            </a:extLst>
          </p:cNvPr>
          <p:cNvSpPr/>
          <p:nvPr/>
        </p:nvSpPr>
        <p:spPr>
          <a:xfrm>
            <a:off x="9670698" y="3132428"/>
            <a:ext cx="1876425" cy="1819073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BFD34-2829-BFF9-AE0C-1BCB5BBDBB40}"/>
              </a:ext>
            </a:extLst>
          </p:cNvPr>
          <p:cNvSpPr/>
          <p:nvPr/>
        </p:nvSpPr>
        <p:spPr>
          <a:xfrm>
            <a:off x="9670698" y="4956365"/>
            <a:ext cx="1876425" cy="8073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 txBox="1">
            <a:spLocks/>
          </p:cNvSpPr>
          <p:nvPr/>
        </p:nvSpPr>
        <p:spPr>
          <a:xfrm>
            <a:off x="9048119" y="5970254"/>
            <a:ext cx="3051475" cy="100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We obtained the data through https://data.mendeley.com/datasets/f5hfzmy78z/1</a:t>
            </a:r>
          </a:p>
        </p:txBody>
      </p:sp>
    </p:spTree>
    <p:extLst>
      <p:ext uri="{BB962C8B-B14F-4D97-AF65-F5344CB8AC3E}">
        <p14:creationId xmlns:p14="http://schemas.microsoft.com/office/powerpoint/2010/main" val="344896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4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82" y="872248"/>
            <a:ext cx="5963054" cy="182231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There are three exosomes of interest</a:t>
            </a:r>
          </a:p>
          <a:p>
            <a:pPr lvl="1"/>
            <a:r>
              <a:rPr lang="en-US" dirty="0"/>
              <a:t>CD18/HPAF – we will simply call this CD</a:t>
            </a:r>
          </a:p>
          <a:p>
            <a:pPr lvl="1"/>
            <a:r>
              <a:rPr lang="en-US" dirty="0"/>
              <a:t>HPDE</a:t>
            </a:r>
          </a:p>
          <a:p>
            <a:pPr lvl="1"/>
            <a:r>
              <a:rPr lang="en-US" dirty="0" err="1"/>
              <a:t>MiaPaCa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7EEAB-1836-22B4-D4C0-EAD8FAAB7CC4}"/>
              </a:ext>
            </a:extLst>
          </p:cNvPr>
          <p:cNvSpPr txBox="1"/>
          <p:nvPr/>
        </p:nvSpPr>
        <p:spPr>
          <a:xfrm>
            <a:off x="2181422" y="2975911"/>
            <a:ext cx="1806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Cancer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CFD0D-B656-1B6F-74C4-361159D74867}"/>
              </a:ext>
            </a:extLst>
          </p:cNvPr>
          <p:cNvSpPr txBox="1"/>
          <p:nvPr/>
        </p:nvSpPr>
        <p:spPr>
          <a:xfrm>
            <a:off x="8576552" y="2975911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Healthy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E65136A-59A7-B033-19DE-EC5F9BFD9BAD}"/>
              </a:ext>
            </a:extLst>
          </p:cNvPr>
          <p:cNvSpPr txBox="1">
            <a:spLocks/>
          </p:cNvSpPr>
          <p:nvPr/>
        </p:nvSpPr>
        <p:spPr>
          <a:xfrm>
            <a:off x="6507803" y="872249"/>
            <a:ext cx="5479915" cy="1822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control</a:t>
            </a:r>
          </a:p>
          <a:p>
            <a:pPr lvl="1"/>
            <a:r>
              <a:rPr lang="en-US" dirty="0"/>
              <a:t>GN – This represents Gold Nanoparticle (for SERS method)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A2EDAB-31C5-DCB6-534D-9CDF1DECB580}"/>
              </a:ext>
            </a:extLst>
          </p:cNvPr>
          <p:cNvGrpSpPr/>
          <p:nvPr/>
        </p:nvGrpSpPr>
        <p:grpSpPr>
          <a:xfrm>
            <a:off x="7301424" y="2794311"/>
            <a:ext cx="1229733" cy="577441"/>
            <a:chOff x="7301424" y="2794311"/>
            <a:chExt cx="1229733" cy="57744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46384A5-912D-6322-E6FB-1118F519B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0880" y="2794311"/>
              <a:ext cx="0" cy="577441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E72609-3842-437D-3F6A-D3E5C3EF4597}"/>
                </a:ext>
              </a:extLst>
            </p:cNvPr>
            <p:cNvCxnSpPr/>
            <p:nvPr/>
          </p:nvCxnSpPr>
          <p:spPr>
            <a:xfrm>
              <a:off x="7301424" y="3358278"/>
              <a:ext cx="1229733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E4C4D9-6F50-5A62-6D11-19C2AD899CE2}"/>
              </a:ext>
            </a:extLst>
          </p:cNvPr>
          <p:cNvGrpSpPr/>
          <p:nvPr/>
        </p:nvGrpSpPr>
        <p:grpSpPr>
          <a:xfrm>
            <a:off x="906294" y="2794311"/>
            <a:ext cx="1229733" cy="577441"/>
            <a:chOff x="7301424" y="2794311"/>
            <a:chExt cx="1229733" cy="57744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B24D080-6F86-4933-2E1E-9F6B4F3E0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0880" y="2794311"/>
              <a:ext cx="0" cy="5774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45214F-8485-2643-1CDE-381D7324F667}"/>
                </a:ext>
              </a:extLst>
            </p:cNvPr>
            <p:cNvCxnSpPr/>
            <p:nvPr/>
          </p:nvCxnSpPr>
          <p:spPr>
            <a:xfrm>
              <a:off x="7301424" y="3358278"/>
              <a:ext cx="122973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E427CBC-8CDE-B019-4B50-2392949FB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95362"/>
              </p:ext>
            </p:extLst>
          </p:nvPr>
        </p:nvGraphicFramePr>
        <p:xfrm>
          <a:off x="2443803" y="3900037"/>
          <a:ext cx="8127999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621081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86414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748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samples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features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38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2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HPDE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9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MiaPaCa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4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8231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5D223F3-8CD8-585E-8E0A-906F0390461E}"/>
              </a:ext>
            </a:extLst>
          </p:cNvPr>
          <p:cNvSpPr txBox="1"/>
          <p:nvPr/>
        </p:nvSpPr>
        <p:spPr>
          <a:xfrm>
            <a:off x="2957208" y="5973323"/>
            <a:ext cx="6770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Total of 121 samples with 1014 features</a:t>
            </a:r>
          </a:p>
        </p:txBody>
      </p:sp>
    </p:spTree>
    <p:extLst>
      <p:ext uri="{BB962C8B-B14F-4D97-AF65-F5344CB8AC3E}">
        <p14:creationId xmlns:p14="http://schemas.microsoft.com/office/powerpoint/2010/main" val="22956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5" grpId="0"/>
      <p:bldP spid="9" grpId="0"/>
      <p:bldP spid="11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6C6A70F-44E5-FFE0-2F7D-69142F36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452" y="895219"/>
            <a:ext cx="5226995" cy="2865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Raman Spectroscopic response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DADC78-CB31-584F-3BAA-B5A752768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8" y="923011"/>
            <a:ext cx="7585345" cy="5675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DC36D8-E599-9E58-41B0-EC81089AF84E}"/>
              </a:ext>
            </a:extLst>
          </p:cNvPr>
          <p:cNvSpPr txBox="1"/>
          <p:nvPr/>
        </p:nvSpPr>
        <p:spPr>
          <a:xfrm>
            <a:off x="7714035" y="4153711"/>
            <a:ext cx="4390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you can see, Raman spectra provide a fingerprint of markers, displaying clear differences among these four spectra</a:t>
            </a:r>
          </a:p>
        </p:txBody>
      </p:sp>
    </p:spTree>
    <p:extLst>
      <p:ext uri="{BB962C8B-B14F-4D97-AF65-F5344CB8AC3E}">
        <p14:creationId xmlns:p14="http://schemas.microsoft.com/office/powerpoint/2010/main" val="37181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Raw spectra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AC1700-A442-600A-78E6-744B24A60C45}"/>
              </a:ext>
            </a:extLst>
          </p:cNvPr>
          <p:cNvGrpSpPr/>
          <p:nvPr/>
        </p:nvGrpSpPr>
        <p:grpSpPr>
          <a:xfrm>
            <a:off x="190620" y="1449323"/>
            <a:ext cx="11810760" cy="4443477"/>
            <a:chOff x="236898" y="1259840"/>
            <a:chExt cx="11810760" cy="4443477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B3EF8FD8-39D6-FAFF-70ED-6BA0C3DDC9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556"/>
            <a:stretch/>
          </p:blipFill>
          <p:spPr bwMode="auto">
            <a:xfrm>
              <a:off x="356558" y="1259840"/>
              <a:ext cx="5803709" cy="4148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E8D9072-4919-A933-B005-6E5D3BB421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29"/>
            <a:stretch/>
          </p:blipFill>
          <p:spPr bwMode="auto">
            <a:xfrm>
              <a:off x="6259607" y="1463040"/>
              <a:ext cx="5788051" cy="424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2E424D-CBBA-5471-768F-371092779585}"/>
                </a:ext>
              </a:extLst>
            </p:cNvPr>
            <p:cNvSpPr/>
            <p:nvPr/>
          </p:nvSpPr>
          <p:spPr>
            <a:xfrm>
              <a:off x="6259607" y="1259840"/>
              <a:ext cx="222473" cy="1087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FBFE80-2D7F-B459-A18A-B0EC3336B18E}"/>
                </a:ext>
              </a:extLst>
            </p:cNvPr>
            <p:cNvSpPr/>
            <p:nvPr/>
          </p:nvSpPr>
          <p:spPr>
            <a:xfrm>
              <a:off x="312700" y="4511040"/>
              <a:ext cx="222473" cy="1087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C727E2-0D27-01D8-1363-0ECA82443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9655" y="2062670"/>
              <a:ext cx="352425" cy="25431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037C11-3B87-D373-7B3F-DBB142337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898" y="1967865"/>
              <a:ext cx="352425" cy="2543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24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775</Words>
  <Application>Microsoft Office PowerPoint</Application>
  <PresentationFormat>Widescreen</PresentationFormat>
  <Paragraphs>144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Aptos Narrow</vt:lpstr>
      <vt:lpstr>Arial</vt:lpstr>
      <vt:lpstr>Wingdings</vt:lpstr>
      <vt:lpstr>Office Theme</vt:lpstr>
      <vt:lpstr>Detection of pancreatic cancer through Raman Spectroscopy and machine learning</vt:lpstr>
      <vt:lpstr>War on cancer</vt:lpstr>
      <vt:lpstr>War on cancer</vt:lpstr>
      <vt:lpstr>War on cancer</vt:lpstr>
      <vt:lpstr>Raman spectroscopy for detection</vt:lpstr>
      <vt:lpstr>Literature search and data collection</vt:lpstr>
      <vt:lpstr>Data description</vt:lpstr>
      <vt:lpstr>Raman Spectroscopic response</vt:lpstr>
      <vt:lpstr>Raw spectra</vt:lpstr>
      <vt:lpstr>Transformed spectra (feature engineering)</vt:lpstr>
      <vt:lpstr>Machine learning methods</vt:lpstr>
      <vt:lpstr>Principal Component Analysis (PCA)</vt:lpstr>
      <vt:lpstr>Principal Component Analysis (PCA)</vt:lpstr>
      <vt:lpstr>Principal Component Analysis (PCA)</vt:lpstr>
      <vt:lpstr>Linear Discriminant Analysis (LDA)</vt:lpstr>
      <vt:lpstr>Linear Discriminant Analysis (LDA)</vt:lpstr>
      <vt:lpstr>Linear Discriminant Analysis (LDA)</vt:lpstr>
      <vt:lpstr>Linear Discriminant Analysis (LDA)</vt:lpstr>
      <vt:lpstr>Linear Discriminant Analysis (LDA)</vt:lpstr>
      <vt:lpstr>Linear Discriminant Analysis (LDA)</vt:lpstr>
      <vt:lpstr>Random Forest Classifier</vt:lpstr>
      <vt:lpstr>Random Forest Classifier</vt:lpstr>
      <vt:lpstr>Multilayer Perceptron (MLP)</vt:lpstr>
      <vt:lpstr>Multilayer Perceptron (MLP)</vt:lpstr>
      <vt:lpstr>Multilayer Perceptron (MLP)</vt:lpstr>
      <vt:lpstr>Multilayer Perceptron (MLP)</vt:lpstr>
      <vt:lpstr>Summary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pancreatic cancer through Raman Spectroscopy and machine learning</dc:title>
  <dc:creator>Park, Kiman</dc:creator>
  <cp:lastModifiedBy>Park, Kiman</cp:lastModifiedBy>
  <cp:revision>1</cp:revision>
  <dcterms:created xsi:type="dcterms:W3CDTF">2024-05-28T19:07:00Z</dcterms:created>
  <dcterms:modified xsi:type="dcterms:W3CDTF">2024-05-30T19:05:20Z</dcterms:modified>
</cp:coreProperties>
</file>