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2373F-A08C-4E3A-B533-BDE00B84EAD8}" v="1505" dt="2024-05-29T15:08:3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Kiman" userId="cbc96cd9-263b-4246-9080-ed5152535b0e" providerId="ADAL" clId="{9312373F-A08C-4E3A-B533-BDE00B84EAD8}"/>
    <pc:docChg chg="undo custSel addSld delSld modSld sldOrd">
      <pc:chgData name="Park, Kiman" userId="cbc96cd9-263b-4246-9080-ed5152535b0e" providerId="ADAL" clId="{9312373F-A08C-4E3A-B533-BDE00B84EAD8}" dt="2024-05-29T15:08:56.278" v="2118" actId="20577"/>
      <pc:docMkLst>
        <pc:docMk/>
      </pc:docMkLst>
      <pc:sldChg chg="addSp delSp modSp mod modAnim">
        <pc:chgData name="Park, Kiman" userId="cbc96cd9-263b-4246-9080-ed5152535b0e" providerId="ADAL" clId="{9312373F-A08C-4E3A-B533-BDE00B84EAD8}" dt="2024-05-28T21:35:31.188" v="1508" actId="20577"/>
        <pc:sldMkLst>
          <pc:docMk/>
          <pc:sldMk cId="3642393130" sldId="256"/>
        </pc:sldMkLst>
        <pc:spChg chg="mod">
          <ac:chgData name="Park, Kiman" userId="cbc96cd9-263b-4246-9080-ed5152535b0e" providerId="ADAL" clId="{9312373F-A08C-4E3A-B533-BDE00B84EAD8}" dt="2024-05-28T20:57:34.793" v="117" actId="404"/>
          <ac:spMkLst>
            <pc:docMk/>
            <pc:sldMk cId="3642393130" sldId="256"/>
            <ac:spMk id="2" creationId="{260072BE-8D38-4C72-243B-928AB0557563}"/>
          </ac:spMkLst>
        </pc:spChg>
        <pc:spChg chg="mod">
          <ac:chgData name="Park, Kiman" userId="cbc96cd9-263b-4246-9080-ed5152535b0e" providerId="ADAL" clId="{9312373F-A08C-4E3A-B533-BDE00B84EAD8}" dt="2024-05-28T21:15:08.209" v="1025" actId="403"/>
          <ac:spMkLst>
            <pc:docMk/>
            <pc:sldMk cId="3642393130" sldId="256"/>
            <ac:spMk id="3" creationId="{AA5AB37A-6846-86EA-E587-8F5EF4343147}"/>
          </ac:spMkLst>
        </pc:spChg>
        <pc:spChg chg="add mod">
          <ac:chgData name="Park, Kiman" userId="cbc96cd9-263b-4246-9080-ed5152535b0e" providerId="ADAL" clId="{9312373F-A08C-4E3A-B533-BDE00B84EAD8}" dt="2024-05-28T21:35:31.188" v="1508" actId="20577"/>
          <ac:spMkLst>
            <pc:docMk/>
            <pc:sldMk cId="3642393130" sldId="256"/>
            <ac:spMk id="4" creationId="{D5FFED8C-8F74-F703-1BEC-FA01CBCFA07A}"/>
          </ac:spMkLst>
        </pc:spChg>
        <pc:picChg chg="add mod ord">
          <ac:chgData name="Park, Kiman" userId="cbc96cd9-263b-4246-9080-ed5152535b0e" providerId="ADAL" clId="{9312373F-A08C-4E3A-B533-BDE00B84EAD8}" dt="2024-05-28T20:57:24.427" v="116" actId="167"/>
          <ac:picMkLst>
            <pc:docMk/>
            <pc:sldMk cId="3642393130" sldId="256"/>
            <ac:picMk id="5" creationId="{F5C09C2F-D229-C159-35C0-048D9D4F9389}"/>
          </ac:picMkLst>
        </pc:picChg>
        <pc:picChg chg="add mod">
          <ac:chgData name="Park, Kiman" userId="cbc96cd9-263b-4246-9080-ed5152535b0e" providerId="ADAL" clId="{9312373F-A08C-4E3A-B533-BDE00B84EAD8}" dt="2024-05-28T20:57:18.800" v="114" actId="14100"/>
          <ac:picMkLst>
            <pc:docMk/>
            <pc:sldMk cId="3642393130" sldId="256"/>
            <ac:picMk id="7" creationId="{A4D1E89D-4FC1-3CF1-3757-0E35537C0910}"/>
          </ac:picMkLst>
        </pc:picChg>
        <pc:picChg chg="add del mod">
          <ac:chgData name="Park, Kiman" userId="cbc96cd9-263b-4246-9080-ed5152535b0e" providerId="ADAL" clId="{9312373F-A08C-4E3A-B533-BDE00B84EAD8}" dt="2024-05-28T20:54:34.209" v="73" actId="478"/>
          <ac:picMkLst>
            <pc:docMk/>
            <pc:sldMk cId="3642393130" sldId="256"/>
            <ac:picMk id="9" creationId="{5C2767B3-7B64-2796-306A-4D7868D08D09}"/>
          </ac:picMkLst>
        </pc:picChg>
        <pc:picChg chg="add mod">
          <ac:chgData name="Park, Kiman" userId="cbc96cd9-263b-4246-9080-ed5152535b0e" providerId="ADAL" clId="{9312373F-A08C-4E3A-B533-BDE00B84EAD8}" dt="2024-05-28T20:56:02.319" v="103" actId="14100"/>
          <ac:picMkLst>
            <pc:docMk/>
            <pc:sldMk cId="3642393130" sldId="256"/>
            <ac:picMk id="11" creationId="{E207C7A2-4DF6-0DE6-D9A5-F84BB77A282E}"/>
          </ac:picMkLst>
        </pc:picChg>
        <pc:picChg chg="add del mod">
          <ac:chgData name="Park, Kiman" userId="cbc96cd9-263b-4246-9080-ed5152535b0e" providerId="ADAL" clId="{9312373F-A08C-4E3A-B533-BDE00B84EAD8}" dt="2024-05-28T20:57:06.169" v="110" actId="478"/>
          <ac:picMkLst>
            <pc:docMk/>
            <pc:sldMk cId="3642393130" sldId="256"/>
            <ac:picMk id="13" creationId="{B6231678-1E9A-5F5A-A49E-C69CD9DBF109}"/>
          </ac:picMkLst>
        </pc:picChg>
        <pc:picChg chg="add mod">
          <ac:chgData name="Park, Kiman" userId="cbc96cd9-263b-4246-9080-ed5152535b0e" providerId="ADAL" clId="{9312373F-A08C-4E3A-B533-BDE00B84EAD8}" dt="2024-05-28T20:57:12.681" v="113" actId="14100"/>
          <ac:picMkLst>
            <pc:docMk/>
            <pc:sldMk cId="3642393130" sldId="256"/>
            <ac:picMk id="15" creationId="{1E4FC3B7-263C-0712-7F07-08FCB89ADF6B}"/>
          </ac:picMkLst>
        </pc:picChg>
      </pc:sldChg>
      <pc:sldChg chg="modSp mod">
        <pc:chgData name="Park, Kiman" userId="cbc96cd9-263b-4246-9080-ed5152535b0e" providerId="ADAL" clId="{9312373F-A08C-4E3A-B533-BDE00B84EAD8}" dt="2024-05-28T20:53:39.374" v="67" actId="1035"/>
        <pc:sldMkLst>
          <pc:docMk/>
          <pc:sldMk cId="3442022968" sldId="257"/>
        </pc:sldMkLst>
        <pc:spChg chg="mod">
          <ac:chgData name="Park, Kiman" userId="cbc96cd9-263b-4246-9080-ed5152535b0e" providerId="ADAL" clId="{9312373F-A08C-4E3A-B533-BDE00B84EAD8}" dt="2024-05-28T20:53:39.374" v="67" actId="1035"/>
          <ac:spMkLst>
            <pc:docMk/>
            <pc:sldMk cId="3442022968" sldId="257"/>
            <ac:spMk id="24" creationId="{C555C9E7-0DEE-BAEE-C4CF-CD396EABED4F}"/>
          </ac:spMkLst>
        </pc:spChg>
      </pc:sldChg>
      <pc:sldChg chg="addSp modSp mod modAnim">
        <pc:chgData name="Park, Kiman" userId="cbc96cd9-263b-4246-9080-ed5152535b0e" providerId="ADAL" clId="{9312373F-A08C-4E3A-B533-BDE00B84EAD8}" dt="2024-05-28T21:14:59.730" v="1023"/>
        <pc:sldMkLst>
          <pc:docMk/>
          <pc:sldMk cId="4160394965" sldId="258"/>
        </pc:sldMkLst>
        <pc:spChg chg="add mod">
          <ac:chgData name="Park, Kiman" userId="cbc96cd9-263b-4246-9080-ed5152535b0e" providerId="ADAL" clId="{9312373F-A08C-4E3A-B533-BDE00B84EAD8}" dt="2024-05-28T21:14:34.724" v="1008" actId="164"/>
          <ac:spMkLst>
            <pc:docMk/>
            <pc:sldMk cId="4160394965" sldId="258"/>
            <ac:spMk id="32" creationId="{EB60E45C-7823-71D0-90F0-07A334315D37}"/>
          </ac:spMkLst>
        </pc:spChg>
        <pc:spChg chg="add mod">
          <ac:chgData name="Park, Kiman" userId="cbc96cd9-263b-4246-9080-ed5152535b0e" providerId="ADAL" clId="{9312373F-A08C-4E3A-B533-BDE00B84EAD8}" dt="2024-05-28T21:14:51.809" v="1021" actId="1036"/>
          <ac:spMkLst>
            <pc:docMk/>
            <pc:sldMk cId="4160394965" sldId="258"/>
            <ac:spMk id="33" creationId="{B906FB52-77C6-832C-D6A7-B25A59D8EC37}"/>
          </ac:spMkLst>
        </pc:spChg>
        <pc:grpChg chg="mod">
          <ac:chgData name="Park, Kiman" userId="cbc96cd9-263b-4246-9080-ed5152535b0e" providerId="ADAL" clId="{9312373F-A08C-4E3A-B533-BDE00B84EAD8}" dt="2024-05-28T21:14:34.724" v="1008" actId="164"/>
          <ac:grpSpMkLst>
            <pc:docMk/>
            <pc:sldMk cId="4160394965" sldId="258"/>
            <ac:grpSpMk id="30" creationId="{8D49A993-B977-6EA4-7F2C-BBC070217933}"/>
          </ac:grpSpMkLst>
        </pc:grpChg>
        <pc:grpChg chg="mod">
          <ac:chgData name="Park, Kiman" userId="cbc96cd9-263b-4246-9080-ed5152535b0e" providerId="ADAL" clId="{9312373F-A08C-4E3A-B533-BDE00B84EAD8}" dt="2024-05-28T21:14:37.234" v="1010" actId="164"/>
          <ac:grpSpMkLst>
            <pc:docMk/>
            <pc:sldMk cId="4160394965" sldId="258"/>
            <ac:grpSpMk id="31" creationId="{244EB816-CC84-FA41-5D50-152D923AB51B}"/>
          </ac:grpSpMkLst>
        </pc:grpChg>
        <pc:grpChg chg="add mod">
          <ac:chgData name="Park, Kiman" userId="cbc96cd9-263b-4246-9080-ed5152535b0e" providerId="ADAL" clId="{9312373F-A08C-4E3A-B533-BDE00B84EAD8}" dt="2024-05-28T21:14:34.724" v="1008" actId="164"/>
          <ac:grpSpMkLst>
            <pc:docMk/>
            <pc:sldMk cId="4160394965" sldId="258"/>
            <ac:grpSpMk id="34" creationId="{54157133-315D-34C6-2E5F-61A162092CBC}"/>
          </ac:grpSpMkLst>
        </pc:grpChg>
        <pc:grpChg chg="add mod">
          <ac:chgData name="Park, Kiman" userId="cbc96cd9-263b-4246-9080-ed5152535b0e" providerId="ADAL" clId="{9312373F-A08C-4E3A-B533-BDE00B84EAD8}" dt="2024-05-28T21:14:37.234" v="1010" actId="164"/>
          <ac:grpSpMkLst>
            <pc:docMk/>
            <pc:sldMk cId="4160394965" sldId="258"/>
            <ac:grpSpMk id="35" creationId="{8B1DEB83-98FD-8434-F931-EBF00E80734F}"/>
          </ac:grpSpMkLst>
        </pc:grpChg>
      </pc:sldChg>
      <pc:sldChg chg="addSp delSp modSp add mod delAnim modAnim">
        <pc:chgData name="Park, Kiman" userId="cbc96cd9-263b-4246-9080-ed5152535b0e" providerId="ADAL" clId="{9312373F-A08C-4E3A-B533-BDE00B84EAD8}" dt="2024-05-28T21:28:37.892" v="1372" actId="207"/>
        <pc:sldMkLst>
          <pc:docMk/>
          <pc:sldMk cId="598686569" sldId="260"/>
        </pc:sldMkLst>
        <pc:spChg chg="del">
          <ac:chgData name="Park, Kiman" userId="cbc96cd9-263b-4246-9080-ed5152535b0e" providerId="ADAL" clId="{9312373F-A08C-4E3A-B533-BDE00B84EAD8}" dt="2024-05-28T20:49:48.429" v="1" actId="478"/>
          <ac:spMkLst>
            <pc:docMk/>
            <pc:sldMk cId="598686569" sldId="260"/>
            <ac:spMk id="5" creationId="{8344B4CA-FD63-0712-DA9D-6538B62FA958}"/>
          </ac:spMkLst>
        </pc:spChg>
        <pc:spChg chg="mod">
          <ac:chgData name="Park, Kiman" userId="cbc96cd9-263b-4246-9080-ed5152535b0e" providerId="ADAL" clId="{9312373F-A08C-4E3A-B533-BDE00B84EAD8}" dt="2024-05-28T21:28:37.892" v="1372" actId="207"/>
          <ac:spMkLst>
            <pc:docMk/>
            <pc:sldMk cId="598686569" sldId="260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8T21:19:51.819" v="1085" actId="1076"/>
          <ac:spMkLst>
            <pc:docMk/>
            <pc:sldMk cId="598686569" sldId="260"/>
            <ac:spMk id="7" creationId="{A5BC46FC-9DD2-26D9-42D3-91FABE25520D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8" creationId="{C7D3D19D-189D-D86B-B005-86C40306E40B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1" creationId="{27647637-54C5-FA24-85CE-EB5DED031905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3" creationId="{514BBBAA-BF63-683F-0E01-85235EA7E964}"/>
          </ac:spMkLst>
        </pc:spChg>
        <pc:spChg chg="del">
          <ac:chgData name="Park, Kiman" userId="cbc96cd9-263b-4246-9080-ed5152535b0e" providerId="ADAL" clId="{9312373F-A08C-4E3A-B533-BDE00B84EAD8}" dt="2024-05-28T20:50:03.189" v="3" actId="478"/>
          <ac:spMkLst>
            <pc:docMk/>
            <pc:sldMk cId="598686569" sldId="260"/>
            <ac:spMk id="17" creationId="{17D69439-9965-D6F5-D871-EA87C2F9A8B4}"/>
          </ac:spMkLst>
        </pc:spChg>
        <pc:spChg chg="add mod">
          <ac:chgData name="Park, Kiman" userId="cbc96cd9-263b-4246-9080-ed5152535b0e" providerId="ADAL" clId="{9312373F-A08C-4E3A-B533-BDE00B84EAD8}" dt="2024-05-28T21:19:10.181" v="1079" actId="1036"/>
          <ac:spMkLst>
            <pc:docMk/>
            <pc:sldMk cId="598686569" sldId="260"/>
            <ac:spMk id="19" creationId="{B3A595B9-A5A5-DE79-DD88-096FD8846AA8}"/>
          </ac:spMkLst>
        </pc:spChg>
        <pc:grpChg chg="add mod">
          <ac:chgData name="Park, Kiman" userId="cbc96cd9-263b-4246-9080-ed5152535b0e" providerId="ADAL" clId="{9312373F-A08C-4E3A-B533-BDE00B84EAD8}" dt="2024-05-28T21:19:51.819" v="1085" actId="1076"/>
          <ac:grpSpMkLst>
            <pc:docMk/>
            <pc:sldMk cId="598686569" sldId="260"/>
            <ac:grpSpMk id="10" creationId="{1E080C45-C6C0-65AF-2FDE-459D3C5DE6F3}"/>
          </ac:grpSpMkLst>
        </pc:grpChg>
        <pc:picChg chg="add mod">
          <ac:chgData name="Park, Kiman" userId="cbc96cd9-263b-4246-9080-ed5152535b0e" providerId="ADAL" clId="{9312373F-A08C-4E3A-B533-BDE00B84EAD8}" dt="2024-05-28T21:21:31.348" v="1109" actId="1076"/>
          <ac:picMkLst>
            <pc:docMk/>
            <pc:sldMk cId="598686569" sldId="260"/>
            <ac:picMk id="16" creationId="{192DD7C4-091F-4326-23FE-064A09AFDBAD}"/>
          </ac:picMkLst>
        </pc:picChg>
        <pc:picChg chg="add mod">
          <ac:chgData name="Park, Kiman" userId="cbc96cd9-263b-4246-9080-ed5152535b0e" providerId="ADAL" clId="{9312373F-A08C-4E3A-B533-BDE00B84EAD8}" dt="2024-05-28T21:19:51.819" v="1085" actId="1076"/>
          <ac:picMkLst>
            <pc:docMk/>
            <pc:sldMk cId="598686569" sldId="260"/>
            <ac:picMk id="1026" creationId="{BAB62681-1C65-E9B8-CF8C-BD1E8DB0596D}"/>
          </ac:picMkLst>
        </pc:picChg>
        <pc:picChg chg="add mod">
          <ac:chgData name="Park, Kiman" userId="cbc96cd9-263b-4246-9080-ed5152535b0e" providerId="ADAL" clId="{9312373F-A08C-4E3A-B533-BDE00B84EAD8}" dt="2024-05-28T21:21:34.407" v="1110" actId="1076"/>
          <ac:picMkLst>
            <pc:docMk/>
            <pc:sldMk cId="598686569" sldId="260"/>
            <ac:picMk id="1028" creationId="{1B29ECF2-0018-D275-7131-988F69B37A72}"/>
          </ac:picMkLst>
        </pc:pic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4" creationId="{3871EA38-4249-C761-72FC-4FBBC9D6C83C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9" creationId="{E9F91211-8E15-B8C8-D7E6-3BABCBDB60BE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2" creationId="{EE96FCE9-7F37-BF57-F78D-53886A688E25}"/>
          </ac:cxnSpMkLst>
        </pc:cxnChg>
        <pc:cxnChg chg="del">
          <ac:chgData name="Park, Kiman" userId="cbc96cd9-263b-4246-9080-ed5152535b0e" providerId="ADAL" clId="{9312373F-A08C-4E3A-B533-BDE00B84EAD8}" dt="2024-05-28T20:50:03.189" v="3" actId="478"/>
          <ac:cxnSpMkLst>
            <pc:docMk/>
            <pc:sldMk cId="598686569" sldId="260"/>
            <ac:cxnSpMk id="15" creationId="{2BF1CF05-ED1E-640F-D58C-B69291000E41}"/>
          </ac:cxnSpMkLst>
        </pc:cxnChg>
      </pc:sldChg>
      <pc:sldChg chg="addSp delSp modSp add mod ord delAnim modAnim">
        <pc:chgData name="Park, Kiman" userId="cbc96cd9-263b-4246-9080-ed5152535b0e" providerId="ADAL" clId="{9312373F-A08C-4E3A-B533-BDE00B84EAD8}" dt="2024-05-28T21:42:46.830" v="1760"/>
        <pc:sldMkLst>
          <pc:docMk/>
          <pc:sldMk cId="3448966748" sldId="261"/>
        </pc:sldMkLst>
        <pc:spChg chg="mod">
          <ac:chgData name="Park, Kiman" userId="cbc96cd9-263b-4246-9080-ed5152535b0e" providerId="ADAL" clId="{9312373F-A08C-4E3A-B533-BDE00B84EAD8}" dt="2024-05-28T21:30:58.627" v="1406" actId="20577"/>
          <ac:spMkLst>
            <pc:docMk/>
            <pc:sldMk cId="3448966748" sldId="261"/>
            <ac:spMk id="6" creationId="{995D66EF-5673-6CD3-3EA3-DBAF01675940}"/>
          </ac:spMkLst>
        </pc:spChg>
        <pc:spChg chg="del">
          <ac:chgData name="Park, Kiman" userId="cbc96cd9-263b-4246-9080-ed5152535b0e" providerId="ADAL" clId="{9312373F-A08C-4E3A-B533-BDE00B84EAD8}" dt="2024-05-28T21:31:51.862" v="1467" actId="478"/>
          <ac:spMkLst>
            <pc:docMk/>
            <pc:sldMk cId="3448966748" sldId="261"/>
            <ac:spMk id="19" creationId="{B3A595B9-A5A5-DE79-DD88-096FD8846AA8}"/>
          </ac:spMkLst>
        </pc:spChg>
        <pc:grpChg chg="del">
          <ac:chgData name="Park, Kiman" userId="cbc96cd9-263b-4246-9080-ed5152535b0e" providerId="ADAL" clId="{9312373F-A08C-4E3A-B533-BDE00B84EAD8}" dt="2024-05-28T21:22:59.522" v="1119" actId="478"/>
          <ac:grpSpMkLst>
            <pc:docMk/>
            <pc:sldMk cId="3448966748" sldId="261"/>
            <ac:grpSpMk id="10" creationId="{1E080C45-C6C0-65AF-2FDE-459D3C5DE6F3}"/>
          </ac:grpSpMkLst>
        </pc:grpChg>
        <pc:picChg chg="add del mod">
          <ac:chgData name="Park, Kiman" userId="cbc96cd9-263b-4246-9080-ed5152535b0e" providerId="ADAL" clId="{9312373F-A08C-4E3A-B533-BDE00B84EAD8}" dt="2024-05-28T21:27:14.371" v="1319" actId="478"/>
          <ac:picMkLst>
            <pc:docMk/>
            <pc:sldMk cId="3448966748" sldId="261"/>
            <ac:picMk id="4" creationId="{71F52872-B2D2-3F8B-4A89-D206CCDAF577}"/>
          </ac:picMkLst>
        </pc:picChg>
        <pc:picChg chg="add mod">
          <ac:chgData name="Park, Kiman" userId="cbc96cd9-263b-4246-9080-ed5152535b0e" providerId="ADAL" clId="{9312373F-A08C-4E3A-B533-BDE00B84EAD8}" dt="2024-05-28T21:27:24.861" v="1324" actId="1076"/>
          <ac:picMkLst>
            <pc:docMk/>
            <pc:sldMk cId="3448966748" sldId="261"/>
            <ac:picMk id="8" creationId="{400C3694-BBE0-6941-09A2-61EFBE73B5FB}"/>
          </ac:picMkLst>
        </pc:picChg>
        <pc:picChg chg="del">
          <ac:chgData name="Park, Kiman" userId="cbc96cd9-263b-4246-9080-ed5152535b0e" providerId="ADAL" clId="{9312373F-A08C-4E3A-B533-BDE00B84EAD8}" dt="2024-05-28T21:23:00.014" v="1120" actId="478"/>
          <ac:picMkLst>
            <pc:docMk/>
            <pc:sldMk cId="3448966748" sldId="261"/>
            <ac:picMk id="16" creationId="{192DD7C4-091F-4326-23FE-064A09AFDBAD}"/>
          </ac:picMkLst>
        </pc:picChg>
        <pc:picChg chg="del">
          <ac:chgData name="Park, Kiman" userId="cbc96cd9-263b-4246-9080-ed5152535b0e" providerId="ADAL" clId="{9312373F-A08C-4E3A-B533-BDE00B84EAD8}" dt="2024-05-28T21:22:59.042" v="1118" actId="478"/>
          <ac:picMkLst>
            <pc:docMk/>
            <pc:sldMk cId="3448966748" sldId="261"/>
            <ac:picMk id="1028" creationId="{1B29ECF2-0018-D275-7131-988F69B37A72}"/>
          </ac:picMkLst>
        </pc:picChg>
      </pc:sldChg>
      <pc:sldChg chg="addSp delSp modSp add del mod delAnim modAnim">
        <pc:chgData name="Park, Kiman" userId="cbc96cd9-263b-4246-9080-ed5152535b0e" providerId="ADAL" clId="{9312373F-A08C-4E3A-B533-BDE00B84EAD8}" dt="2024-05-29T14:56:12.314" v="1883" actId="47"/>
        <pc:sldMkLst>
          <pc:docMk/>
          <pc:sldMk cId="2745564458" sldId="262"/>
        </pc:sldMkLst>
        <pc:spChg chg="mod">
          <ac:chgData name="Park, Kiman" userId="cbc96cd9-263b-4246-9080-ed5152535b0e" providerId="ADAL" clId="{9312373F-A08C-4E3A-B533-BDE00B84EAD8}" dt="2024-05-28T21:31:35.263" v="1438" actId="20577"/>
          <ac:spMkLst>
            <pc:docMk/>
            <pc:sldMk cId="2745564458" sldId="262"/>
            <ac:spMk id="2" creationId="{18224AF7-C249-A621-6791-ABBA6EC7E2C8}"/>
          </ac:spMkLst>
        </pc:spChg>
        <pc:spChg chg="add mod">
          <ac:chgData name="Park, Kiman" userId="cbc96cd9-263b-4246-9080-ed5152535b0e" providerId="ADAL" clId="{9312373F-A08C-4E3A-B533-BDE00B84EAD8}" dt="2024-05-28T21:37:00.411" v="1520" actId="1076"/>
          <ac:spMkLst>
            <pc:docMk/>
            <pc:sldMk cId="2745564458" sldId="262"/>
            <ac:spMk id="5" creationId="{9443CA09-134A-793A-41C2-1FAA0B7D0598}"/>
          </ac:spMkLst>
        </pc:spChg>
        <pc:spChg chg="del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9T14:54:30.356" v="1859" actId="21"/>
          <ac:spMkLst>
            <pc:docMk/>
            <pc:sldMk cId="2745564458" sldId="262"/>
            <ac:spMk id="9" creationId="{C67001DF-C2D5-F1FF-4773-17B65DA13642}"/>
          </ac:spMkLst>
        </pc:spChg>
        <pc:spChg chg="del">
          <ac:chgData name="Park, Kiman" userId="cbc96cd9-263b-4246-9080-ed5152535b0e" providerId="ADAL" clId="{9312373F-A08C-4E3A-B533-BDE00B84EAD8}" dt="2024-05-28T21:32:19.766" v="1492" actId="478"/>
          <ac:spMkLst>
            <pc:docMk/>
            <pc:sldMk cId="2745564458" sldId="262"/>
            <ac:spMk id="19" creationId="{B3A595B9-A5A5-DE79-DD88-096FD8846AA8}"/>
          </ac:spMkLst>
        </pc:spChg>
        <pc:graphicFrameChg chg="add del mod modGraphic">
          <ac:chgData name="Park, Kiman" userId="cbc96cd9-263b-4246-9080-ed5152535b0e" providerId="ADAL" clId="{9312373F-A08C-4E3A-B533-BDE00B84EAD8}" dt="2024-05-28T21:36:40.789" v="1514" actId="478"/>
          <ac:graphicFrameMkLst>
            <pc:docMk/>
            <pc:sldMk cId="2745564458" sldId="262"/>
            <ac:graphicFrameMk id="3" creationId="{75E3276E-933F-A935-A873-F97DC54E3CA4}"/>
          </ac:graphicFrameMkLst>
        </pc:graphicFrameChg>
        <pc:picChg chg="del">
          <ac:chgData name="Park, Kiman" userId="cbc96cd9-263b-4246-9080-ed5152535b0e" providerId="ADAL" clId="{9312373F-A08C-4E3A-B533-BDE00B84EAD8}" dt="2024-05-28T21:32:03.635" v="1468" actId="478"/>
          <ac:picMkLst>
            <pc:docMk/>
            <pc:sldMk cId="2745564458" sldId="262"/>
            <ac:picMk id="8" creationId="{400C3694-BBE0-6941-09A2-61EFBE73B5FB}"/>
          </ac:picMkLst>
        </pc:picChg>
        <pc:picChg chg="add del mod">
          <ac:chgData name="Park, Kiman" userId="cbc96cd9-263b-4246-9080-ed5152535b0e" providerId="ADAL" clId="{9312373F-A08C-4E3A-B533-BDE00B84EAD8}" dt="2024-05-29T14:54:30.356" v="1859" actId="21"/>
          <ac:picMkLst>
            <pc:docMk/>
            <pc:sldMk cId="2745564458" sldId="262"/>
            <ac:picMk id="25" creationId="{26C6A70F-44E5-FFE0-2F7D-69142F36E36A}"/>
          </ac:picMkLst>
        </pc:picChg>
      </pc:sldChg>
      <pc:sldChg chg="addSp delSp modSp add mod delAnim modAnim">
        <pc:chgData name="Park, Kiman" userId="cbc96cd9-263b-4246-9080-ed5152535b0e" providerId="ADAL" clId="{9312373F-A08C-4E3A-B533-BDE00B84EAD8}" dt="2024-05-29T14:55:58.023" v="1881" actId="1076"/>
        <pc:sldMkLst>
          <pc:docMk/>
          <pc:sldMk cId="229562705" sldId="263"/>
        </pc:sldMkLst>
        <pc:spChg chg="add mod">
          <ac:chgData name="Park, Kiman" userId="cbc96cd9-263b-4246-9080-ed5152535b0e" providerId="ADAL" clId="{9312373F-A08C-4E3A-B533-BDE00B84EAD8}" dt="2024-05-28T21:47:02.747" v="1834" actId="1076"/>
          <ac:spMkLst>
            <pc:docMk/>
            <pc:sldMk cId="229562705" sldId="263"/>
            <ac:spMk id="5" creationId="{90F7EEAB-1836-22B4-D4C0-EAD8FAAB7CC4}"/>
          </ac:spMkLst>
        </pc:spChg>
        <pc:spChg chg="mod">
          <ac:chgData name="Park, Kiman" userId="cbc96cd9-263b-4246-9080-ed5152535b0e" providerId="ADAL" clId="{9312373F-A08C-4E3A-B533-BDE00B84EAD8}" dt="2024-05-28T21:45:21.352" v="1797" actId="208"/>
          <ac:spMkLst>
            <pc:docMk/>
            <pc:sldMk cId="229562705" sldId="263"/>
            <ac:spMk id="6" creationId="{995D66EF-5673-6CD3-3EA3-DBAF01675940}"/>
          </ac:spMkLst>
        </pc:spChg>
        <pc:spChg chg="add mod">
          <ac:chgData name="Park, Kiman" userId="cbc96cd9-263b-4246-9080-ed5152535b0e" providerId="ADAL" clId="{9312373F-A08C-4E3A-B533-BDE00B84EAD8}" dt="2024-05-28T21:47:17.900" v="1836" actId="207"/>
          <ac:spMkLst>
            <pc:docMk/>
            <pc:sldMk cId="229562705" sldId="263"/>
            <ac:spMk id="9" creationId="{23FCFD0D-B656-1B6F-74C4-361159D74867}"/>
          </ac:spMkLst>
        </pc:spChg>
        <pc:spChg chg="add mod">
          <ac:chgData name="Park, Kiman" userId="cbc96cd9-263b-4246-9080-ed5152535b0e" providerId="ADAL" clId="{9312373F-A08C-4E3A-B533-BDE00B84EAD8}" dt="2024-05-28T21:45:24.304" v="1798" actId="208"/>
          <ac:spMkLst>
            <pc:docMk/>
            <pc:sldMk cId="229562705" sldId="263"/>
            <ac:spMk id="11" creationId="{1E65136A-59A7-B033-19DE-EC5F9BFD9BAD}"/>
          </ac:spMkLst>
        </pc:spChg>
        <pc:spChg chg="del">
          <ac:chgData name="Park, Kiman" userId="cbc96cd9-263b-4246-9080-ed5152535b0e" providerId="ADAL" clId="{9312373F-A08C-4E3A-B533-BDE00B84EAD8}" dt="2024-05-28T21:48:05.606" v="1841" actId="478"/>
          <ac:spMkLst>
            <pc:docMk/>
            <pc:sldMk cId="229562705" sldId="263"/>
            <ac:spMk id="19" creationId="{B3A595B9-A5A5-DE79-DD88-096FD8846AA8}"/>
          </ac:spMkLst>
        </pc:spChg>
        <pc:spChg chg="add mod">
          <ac:chgData name="Park, Kiman" userId="cbc96cd9-263b-4246-9080-ed5152535b0e" providerId="ADAL" clId="{9312373F-A08C-4E3A-B533-BDE00B84EAD8}" dt="2024-05-29T14:55:58.023" v="1881" actId="1076"/>
          <ac:spMkLst>
            <pc:docMk/>
            <pc:sldMk cId="229562705" sldId="263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8T21:38:05.811" v="1524" actId="478"/>
          <ac:grpSpMkLst>
            <pc:docMk/>
            <pc:sldMk cId="229562705" sldId="263"/>
            <ac:grpSpMk id="10" creationId="{1E080C45-C6C0-65AF-2FDE-459D3C5DE6F3}"/>
          </ac:grpSpMkLst>
        </pc:grpChg>
        <pc:grpChg chg="add mod">
          <ac:chgData name="Park, Kiman" userId="cbc96cd9-263b-4246-9080-ed5152535b0e" providerId="ADAL" clId="{9312373F-A08C-4E3A-B533-BDE00B84EAD8}" dt="2024-05-28T21:46:39.032" v="1829" actId="164"/>
          <ac:grpSpMkLst>
            <pc:docMk/>
            <pc:sldMk cId="229562705" sldId="263"/>
            <ac:grpSpMk id="20" creationId="{7BA2EDAB-31C5-DCB6-534D-9CDF1DECB580}"/>
          </ac:grpSpMkLst>
        </pc:grpChg>
        <pc:grpChg chg="add mod">
          <ac:chgData name="Park, Kiman" userId="cbc96cd9-263b-4246-9080-ed5152535b0e" providerId="ADAL" clId="{9312373F-A08C-4E3A-B533-BDE00B84EAD8}" dt="2024-05-28T21:46:51.839" v="1832" actId="1076"/>
          <ac:grpSpMkLst>
            <pc:docMk/>
            <pc:sldMk cId="229562705" sldId="263"/>
            <ac:grpSpMk id="21" creationId="{88E4C4D9-6F50-5A62-6D11-19C2AD899CE2}"/>
          </ac:grpSpMkLst>
        </pc:grpChg>
        <pc:picChg chg="del">
          <ac:chgData name="Park, Kiman" userId="cbc96cd9-263b-4246-9080-ed5152535b0e" providerId="ADAL" clId="{9312373F-A08C-4E3A-B533-BDE00B84EAD8}" dt="2024-05-28T21:38:05.323" v="1523" actId="478"/>
          <ac:picMkLst>
            <pc:docMk/>
            <pc:sldMk cId="229562705" sldId="263"/>
            <ac:picMk id="16" creationId="{192DD7C4-091F-4326-23FE-064A09AFDBAD}"/>
          </ac:picMkLst>
        </pc:picChg>
        <pc:picChg chg="add del mod">
          <ac:chgData name="Park, Kiman" userId="cbc96cd9-263b-4246-9080-ed5152535b0e" providerId="ADAL" clId="{9312373F-A08C-4E3A-B533-BDE00B84EAD8}" dt="2024-05-28T21:48:23.410" v="1844" actId="21"/>
          <ac:picMkLst>
            <pc:docMk/>
            <pc:sldMk cId="229562705" sldId="263"/>
            <ac:picMk id="25" creationId="{26C6A70F-44E5-FFE0-2F7D-69142F36E36A}"/>
          </ac:picMkLst>
        </pc:picChg>
        <pc:picChg chg="add mod">
          <ac:chgData name="Park, Kiman" userId="cbc96cd9-263b-4246-9080-ed5152535b0e" providerId="ADAL" clId="{9312373F-A08C-4E3A-B533-BDE00B84EAD8}" dt="2024-05-29T14:55:08.508" v="1870" actId="1076"/>
          <ac:picMkLst>
            <pc:docMk/>
            <pc:sldMk cId="229562705" sldId="263"/>
            <ac:picMk id="27" creationId="{26C6A70F-44E5-FFE0-2F7D-69142F36E36A}"/>
          </ac:picMkLst>
        </pc:picChg>
        <pc:picChg chg="del">
          <ac:chgData name="Park, Kiman" userId="cbc96cd9-263b-4246-9080-ed5152535b0e" providerId="ADAL" clId="{9312373F-A08C-4E3A-B533-BDE00B84EAD8}" dt="2024-05-28T21:38:04.482" v="1522" actId="478"/>
          <ac:picMkLst>
            <pc:docMk/>
            <pc:sldMk cId="229562705" sldId="263"/>
            <ac:picMk id="1028" creationId="{1B29ECF2-0018-D275-7131-988F69B37A72}"/>
          </ac:picMkLst>
        </pc:picChg>
        <pc:cxnChg chg="add del mod">
          <ac:chgData name="Park, Kiman" userId="cbc96cd9-263b-4246-9080-ed5152535b0e" providerId="ADAL" clId="{9312373F-A08C-4E3A-B533-BDE00B84EAD8}" dt="2024-05-28T21:46:54.143" v="1833" actId="478"/>
          <ac:cxnSpMkLst>
            <pc:docMk/>
            <pc:sldMk cId="229562705" sldId="263"/>
            <ac:cxnSpMk id="4" creationId="{D34F9944-D499-E6C4-EDC2-EC92555FABFF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8" creationId="{E46384A5-912D-6322-E6FB-1118F519BC74}"/>
          </ac:cxnSpMkLst>
        </pc:cxnChg>
        <pc:cxnChg chg="add del mod">
          <ac:chgData name="Park, Kiman" userId="cbc96cd9-263b-4246-9080-ed5152535b0e" providerId="ADAL" clId="{9312373F-A08C-4E3A-B533-BDE00B84EAD8}" dt="2024-05-28T21:46:05.158" v="1816" actId="478"/>
          <ac:cxnSpMkLst>
            <pc:docMk/>
            <pc:sldMk cId="229562705" sldId="263"/>
            <ac:cxnSpMk id="15" creationId="{AFD8C7AF-6F7D-CA23-D851-AA54FC993D06}"/>
          </ac:cxnSpMkLst>
        </pc:cxnChg>
        <pc:cxnChg chg="add mod">
          <ac:chgData name="Park, Kiman" userId="cbc96cd9-263b-4246-9080-ed5152535b0e" providerId="ADAL" clId="{9312373F-A08C-4E3A-B533-BDE00B84EAD8}" dt="2024-05-28T21:47:08.670" v="1835" actId="208"/>
          <ac:cxnSpMkLst>
            <pc:docMk/>
            <pc:sldMk cId="229562705" sldId="263"/>
            <ac:cxnSpMk id="18" creationId="{56E72609-3842-437D-3F6A-D3E5C3EF459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2" creationId="{8B24D080-6F86-4933-2E1E-9F6B4F3E08F7}"/>
          </ac:cxnSpMkLst>
        </pc:cxnChg>
        <pc:cxnChg chg="mod">
          <ac:chgData name="Park, Kiman" userId="cbc96cd9-263b-4246-9080-ed5152535b0e" providerId="ADAL" clId="{9312373F-A08C-4E3A-B533-BDE00B84EAD8}" dt="2024-05-28T21:46:49.196" v="1831"/>
          <ac:cxnSpMkLst>
            <pc:docMk/>
            <pc:sldMk cId="229562705" sldId="263"/>
            <ac:cxnSpMk id="23" creationId="{D745214F-8485-2643-1CDE-381D7324F667}"/>
          </ac:cxnSpMkLst>
        </pc:cxnChg>
      </pc:sldChg>
      <pc:sldChg chg="addSp delSp modSp add mod delAnim">
        <pc:chgData name="Park, Kiman" userId="cbc96cd9-263b-4246-9080-ed5152535b0e" providerId="ADAL" clId="{9312373F-A08C-4E3A-B533-BDE00B84EAD8}" dt="2024-05-29T15:08:56.278" v="2118" actId="20577"/>
        <pc:sldMkLst>
          <pc:docMk/>
          <pc:sldMk cId="3718165186" sldId="264"/>
        </pc:sldMkLst>
        <pc:spChg chg="add del mod">
          <ac:chgData name="Park, Kiman" userId="cbc96cd9-263b-4246-9080-ed5152535b0e" providerId="ADAL" clId="{9312373F-A08C-4E3A-B533-BDE00B84EAD8}" dt="2024-05-29T14:56:23.066" v="1886" actId="478"/>
          <ac:spMkLst>
            <pc:docMk/>
            <pc:sldMk cId="3718165186" sldId="264"/>
            <ac:spMk id="4" creationId="{0AF503B8-F9C0-E3FA-CBCF-864764F0DC7D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5" creationId="{90F7EEAB-1836-22B4-D4C0-EAD8FAAB7CC4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6" creationId="{995D66EF-5673-6CD3-3EA3-DBAF01675940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9" creationId="{23FCFD0D-B656-1B6F-74C4-361159D74867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11" creationId="{1E65136A-59A7-B033-19DE-EC5F9BFD9BAD}"/>
          </ac:spMkLst>
        </pc:spChg>
        <pc:spChg chg="add mod">
          <ac:chgData name="Park, Kiman" userId="cbc96cd9-263b-4246-9080-ed5152535b0e" providerId="ADAL" clId="{9312373F-A08C-4E3A-B533-BDE00B84EAD8}" dt="2024-05-29T15:08:56.278" v="2118" actId="20577"/>
          <ac:spMkLst>
            <pc:docMk/>
            <pc:sldMk cId="3718165186" sldId="264"/>
            <ac:spMk id="12" creationId="{76DC36D8-E599-9E58-41B0-EC81089AF84E}"/>
          </ac:spMkLst>
        </pc:spChg>
        <pc:spChg chg="add del mod">
          <ac:chgData name="Park, Kiman" userId="cbc96cd9-263b-4246-9080-ed5152535b0e" providerId="ADAL" clId="{9312373F-A08C-4E3A-B533-BDE00B84EAD8}" dt="2024-05-29T15:08:34.122" v="2085"/>
          <ac:spMkLst>
            <pc:docMk/>
            <pc:sldMk cId="3718165186" sldId="264"/>
            <ac:spMk id="13" creationId="{8D4658D4-E356-0AD4-CF92-03137A7CCE1B}"/>
          </ac:spMkLst>
        </pc:spChg>
        <pc:spChg chg="del">
          <ac:chgData name="Park, Kiman" userId="cbc96cd9-263b-4246-9080-ed5152535b0e" providerId="ADAL" clId="{9312373F-A08C-4E3A-B533-BDE00B84EAD8}" dt="2024-05-29T14:56:18.723" v="1885" actId="478"/>
          <ac:spMkLst>
            <pc:docMk/>
            <pc:sldMk cId="3718165186" sldId="264"/>
            <ac:spMk id="26" creationId="{995D66EF-5673-6CD3-3EA3-DBAF01675940}"/>
          </ac:spMkLst>
        </pc:s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0" creationId="{7BA2EDAB-31C5-DCB6-534D-9CDF1DECB580}"/>
          </ac:grpSpMkLst>
        </pc:grpChg>
        <pc:grpChg chg="del">
          <ac:chgData name="Park, Kiman" userId="cbc96cd9-263b-4246-9080-ed5152535b0e" providerId="ADAL" clId="{9312373F-A08C-4E3A-B533-BDE00B84EAD8}" dt="2024-05-29T14:56:18.723" v="1885" actId="478"/>
          <ac:grpSpMkLst>
            <pc:docMk/>
            <pc:sldMk cId="3718165186" sldId="264"/>
            <ac:grpSpMk id="21" creationId="{88E4C4D9-6F50-5A62-6D11-19C2AD899CE2}"/>
          </ac:grpSpMkLst>
        </pc:grpChg>
        <pc:picChg chg="add mod">
          <ac:chgData name="Park, Kiman" userId="cbc96cd9-263b-4246-9080-ed5152535b0e" providerId="ADAL" clId="{9312373F-A08C-4E3A-B533-BDE00B84EAD8}" dt="2024-05-29T14:56:59.848" v="1890" actId="1076"/>
          <ac:picMkLst>
            <pc:docMk/>
            <pc:sldMk cId="3718165186" sldId="264"/>
            <ac:picMk id="10" creationId="{E3DADC78-CB31-584F-3BAA-B5A7527687AE}"/>
          </ac:picMkLst>
        </pc:picChg>
        <pc:picChg chg="del">
          <ac:chgData name="Park, Kiman" userId="cbc96cd9-263b-4246-9080-ed5152535b0e" providerId="ADAL" clId="{9312373F-A08C-4E3A-B533-BDE00B84EAD8}" dt="2024-05-29T14:56:14.748" v="1884" actId="478"/>
          <ac:picMkLst>
            <pc:docMk/>
            <pc:sldMk cId="3718165186" sldId="264"/>
            <ac:picMk id="27" creationId="{26C6A70F-44E5-FFE0-2F7D-69142F36E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408-A6D3-3F39-65AF-EF3F71C7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E60F-8E51-C468-2F1F-85128551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4572-EC53-DB66-A1DA-E74E7037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EBA1-7DAC-3F1D-1F88-8AD633B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ED44-C051-FB35-00F4-3FF28B55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FE99-60B3-CC29-817E-05E3194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A784-2851-6B12-C44F-6768B0A5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988A-35B2-3BFE-838C-9B4EC45D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DA60-49A3-E0DE-5536-8AA7C16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986C-A740-3FE6-301A-B251095B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28D8-765F-29BC-4272-DCA150D00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6F3-0F70-B5E8-A806-5660A5F8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D10D-EC1E-C251-C7C4-ADB8E58C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48A8-4D45-0342-9847-3A6E60A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4D76-2FDA-1629-069E-30348766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C28-A5D9-F371-7591-9F66D7D0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92BB-1791-B73E-22C5-1C953A65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A770-8E3F-39AF-A466-0683F35C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F62-2E45-ACAB-C0B9-90842B43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AECD-E0F0-AE8C-6893-F9EEB1DB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78A-1566-93ED-6110-A792D5B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FE4E-0D6D-856B-21EC-3AD68CA8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B363-06F7-DD9D-59CC-9DFCAE60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8C0-6CBE-4228-7EEA-8084F0A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6200-96BE-8C62-B1F6-EB888B9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A9BF-6260-E3F0-2368-C4822EF1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CFC-9F3A-1909-4BFA-1CB898F4D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2550-8E9F-5DF4-162E-CA5B87E1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22E3C-912B-887B-9C04-BCCA6FF4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2370-EFED-23B3-48E3-034B4A1F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A8BA-6158-D7B5-CFB2-86E70D0B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B551-B5C4-3C91-AB20-A402BF2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D9A0-834C-6B2A-9B00-0F42CBF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DEE75-44F7-D210-6383-8BD020F0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F180A-0855-4D19-5D2B-976DCFB0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959E9-D96F-FD1D-E5A7-C246537D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4965-7176-AF23-A7B3-5D677CE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D1CC3-6672-BE00-6BDE-44E4CC63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39EE9-3E1C-DE8D-22E3-391DBC5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FC0-18CF-4F33-8270-F050BC6D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BCE07-9C0B-67A3-716A-9082FFC7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1F0B-D242-BFDC-5812-909DD09F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5AE00-4FB7-3F57-D3BC-39964516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1B90A-AD4F-D716-6E8D-40194935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9B63B-6108-59CE-F9EE-66EB3723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A0F9E-27AF-0B40-56F7-F75ED39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AE6-9D2C-0410-F2EF-C92DAE09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2E2-F8AC-FBD4-FF0E-AFA224BE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EDF5-8172-61C7-83C7-C1F7A344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2322-9554-57D4-58D6-41DAD45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29E0-F842-06EE-0226-3F4B41BE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AECF-3067-9DFA-A059-592C06B2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071-DB4A-6309-6EB4-7A08684C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F9206-D191-56C5-7DB4-848857AF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E7B3F-CD86-77F5-92CE-9C2514B8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9819-48BE-7154-21A2-D6F8CB8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18D0-2FEA-34C9-6EE9-9896BFE1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AF42-1D58-83B1-5C26-097B267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D85E-C7B6-978B-4EB7-1D0D92C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A551-EFF9-ED27-C1D9-C5DC671A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287B-8420-D8A7-2F5F-AE87DA82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B2D36-EDF3-4FC0-9F23-2A28B370B04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D20C-FE6A-11C9-DE1F-7C70978F6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6394-8452-9361-CBB5-1E557319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F5C1A-C224-4958-BBF0-CC0CD2CC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09C2F-D229-C159-35C0-048D9D4F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t="27088" r="3516" b="9480"/>
          <a:stretch/>
        </p:blipFill>
        <p:spPr>
          <a:xfrm>
            <a:off x="-4" y="1461986"/>
            <a:ext cx="4669281" cy="2914041"/>
          </a:xfrm>
          <a:prstGeom prst="rect">
            <a:avLst/>
          </a:prstGeom>
          <a:ln w="1905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072BE-8D38-4C72-243B-928AB055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783"/>
            <a:ext cx="12192000" cy="14994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Detection of pancreatic cancer through Raman Spectroscopy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AB37A-6846-86EA-E587-8F5EF4343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8057"/>
            <a:ext cx="9144000" cy="412797"/>
          </a:xfrm>
        </p:spPr>
        <p:txBody>
          <a:bodyPr>
            <a:noAutofit/>
          </a:bodyPr>
          <a:lstStyle/>
          <a:p>
            <a:r>
              <a:rPr lang="en-US" sz="3200" b="1" dirty="0"/>
              <a:t>Kiman B. Park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FFED8C-8F74-F703-1BEC-FA01CBCFA07A}"/>
              </a:ext>
            </a:extLst>
          </p:cNvPr>
          <p:cNvSpPr txBox="1">
            <a:spLocks/>
          </p:cNvSpPr>
          <p:nvPr/>
        </p:nvSpPr>
        <p:spPr>
          <a:xfrm>
            <a:off x="1524000" y="2257366"/>
            <a:ext cx="9144000" cy="269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B050"/>
                </a:solidFill>
              </a:rPr>
              <a:t>Outline: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War on cancer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B050"/>
                </a:solidFill>
              </a:rPr>
              <a:t>MLops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conclusion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1E89D-4FC1-3CF1-3757-0E35537C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53" y="1477208"/>
            <a:ext cx="4225047" cy="2297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7C7A2-4DF6-0DE6-D9A5-F84BB77A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7" y="4445540"/>
            <a:ext cx="4362564" cy="2330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FC3B7-263C-0712-7F07-08FCB89AD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123" y="4600634"/>
            <a:ext cx="6802877" cy="22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CAD0-6AC3-31D9-D343-8A2FE996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" y="8927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Cancer is #2 leading disease in the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F5929-333F-F098-B7DA-301CBE21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1" y="1465191"/>
            <a:ext cx="5159814" cy="4208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A31A8-C645-DE6A-6625-373CE35657D9}"/>
              </a:ext>
            </a:extLst>
          </p:cNvPr>
          <p:cNvSpPr txBox="1"/>
          <p:nvPr/>
        </p:nvSpPr>
        <p:spPr>
          <a:xfrm>
            <a:off x="115321" y="5663313"/>
            <a:ext cx="6108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https://www.cdc.gov/nchs/fastats/leading-causes-of-death.htm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F0090-0BE7-7935-AFA5-4CFA18FEEB64}"/>
              </a:ext>
            </a:extLst>
          </p:cNvPr>
          <p:cNvSpPr/>
          <p:nvPr/>
        </p:nvSpPr>
        <p:spPr>
          <a:xfrm>
            <a:off x="251509" y="2655792"/>
            <a:ext cx="1614791" cy="26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7434949" y="1281836"/>
            <a:ext cx="4370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https://gis.cdc.gov/Cancer/USCS/#/AtAGlance/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571049-12D9-C438-9517-6E3DB8836A9A}"/>
              </a:ext>
            </a:extLst>
          </p:cNvPr>
          <p:cNvCxnSpPr>
            <a:cxnSpLocks/>
          </p:cNvCxnSpPr>
          <p:nvPr/>
        </p:nvCxnSpPr>
        <p:spPr>
          <a:xfrm flipV="1">
            <a:off x="1866299" y="1608793"/>
            <a:ext cx="3905131" cy="10661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C9D74-23E6-31B5-6852-8922FC576BA0}"/>
              </a:ext>
            </a:extLst>
          </p:cNvPr>
          <p:cNvCxnSpPr>
            <a:cxnSpLocks/>
          </p:cNvCxnSpPr>
          <p:nvPr/>
        </p:nvCxnSpPr>
        <p:spPr>
          <a:xfrm>
            <a:off x="1866299" y="2937618"/>
            <a:ext cx="3905131" cy="28795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E7FB269-7C2B-C6EB-CDAE-C9C6C328B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" t="27088" r="3516" b="9480"/>
          <a:stretch/>
        </p:blipFill>
        <p:spPr>
          <a:xfrm>
            <a:off x="5771430" y="1608793"/>
            <a:ext cx="6305248" cy="42084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555C9E7-0DEE-BAEE-C4CF-CD396EABED4F}"/>
              </a:ext>
            </a:extLst>
          </p:cNvPr>
          <p:cNvSpPr/>
          <p:nvPr/>
        </p:nvSpPr>
        <p:spPr>
          <a:xfrm>
            <a:off x="6601416" y="3313740"/>
            <a:ext cx="2490281" cy="3599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46AE89D-8B9C-70CA-BFEA-C9484C6CC5CB}"/>
              </a:ext>
            </a:extLst>
          </p:cNvPr>
          <p:cNvSpPr txBox="1">
            <a:spLocks/>
          </p:cNvSpPr>
          <p:nvPr/>
        </p:nvSpPr>
        <p:spPr>
          <a:xfrm>
            <a:off x="5724413" y="6014876"/>
            <a:ext cx="6467587" cy="720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Pancreatic cancer has the #5 highest mortality rate among all cancers</a:t>
            </a:r>
          </a:p>
        </p:txBody>
      </p:sp>
    </p:spTree>
    <p:extLst>
      <p:ext uri="{BB962C8B-B14F-4D97-AF65-F5344CB8AC3E}">
        <p14:creationId xmlns:p14="http://schemas.microsoft.com/office/powerpoint/2010/main" val="34420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5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2" y="1204676"/>
            <a:ext cx="3417440" cy="5155659"/>
          </a:xfrm>
        </p:spPr>
        <p:txBody>
          <a:bodyPr>
            <a:normAutofit/>
          </a:bodyPr>
          <a:lstStyle/>
          <a:p>
            <a:r>
              <a:rPr lang="en-US" dirty="0"/>
              <a:t>Mostly diagnosed at </a:t>
            </a:r>
            <a:r>
              <a:rPr lang="en-US" dirty="0">
                <a:solidFill>
                  <a:srgbClr val="FF0000"/>
                </a:solidFill>
              </a:rPr>
              <a:t>Distant stage</a:t>
            </a:r>
            <a:r>
              <a:rPr lang="en-US" dirty="0"/>
              <a:t>, which has spread throughout the 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Survival rates </a:t>
            </a:r>
            <a:r>
              <a:rPr lang="en-US" dirty="0"/>
              <a:t>are the highest when the disease is caught </a:t>
            </a:r>
            <a:r>
              <a:rPr lang="en-US" dirty="0">
                <a:solidFill>
                  <a:srgbClr val="FF0000"/>
                </a:solidFill>
              </a:rPr>
              <a:t>early and localized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0" y="6562613"/>
            <a:ext cx="4453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https://gis.cdc.gov/Cancer/USCS/#/AtAGlance/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157133-315D-34C6-2E5F-61A162092CBC}"/>
              </a:ext>
            </a:extLst>
          </p:cNvPr>
          <p:cNvGrpSpPr/>
          <p:nvPr/>
        </p:nvGrpSpPr>
        <p:grpSpPr>
          <a:xfrm>
            <a:off x="3689593" y="0"/>
            <a:ext cx="8500785" cy="3928393"/>
            <a:chOff x="3689593" y="0"/>
            <a:chExt cx="8500785" cy="392839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49A993-B977-6EA4-7F2C-BBC070217933}"/>
                </a:ext>
              </a:extLst>
            </p:cNvPr>
            <p:cNvGrpSpPr/>
            <p:nvPr/>
          </p:nvGrpSpPr>
          <p:grpSpPr>
            <a:xfrm>
              <a:off x="3689593" y="0"/>
              <a:ext cx="8500785" cy="3928393"/>
              <a:chOff x="3689593" y="0"/>
              <a:chExt cx="8500785" cy="392839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9157AEF-6EEE-4A19-F737-6DD64237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89593" y="0"/>
                <a:ext cx="8500785" cy="3928393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AE79A-0FBD-8335-64B3-A09CD48C91A6}"/>
                  </a:ext>
                </a:extLst>
              </p:cNvPr>
              <p:cNvGrpSpPr/>
              <p:nvPr/>
            </p:nvGrpSpPr>
            <p:grpSpPr>
              <a:xfrm>
                <a:off x="3689593" y="739403"/>
                <a:ext cx="4717120" cy="714275"/>
                <a:chOff x="3689593" y="739403"/>
                <a:chExt cx="4717120" cy="714275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58AC5F90-F0F3-8BFB-50B2-3560F3FD6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1025" b="-57001"/>
                <a:stretch/>
              </p:blipFill>
              <p:spPr>
                <a:xfrm>
                  <a:off x="3689593" y="739403"/>
                  <a:ext cx="4457092" cy="55477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E0D8294-F815-5739-641C-BD6A08CB3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8649" t="-1" r="-481" b="-11755"/>
                <a:stretch/>
              </p:blipFill>
              <p:spPr>
                <a:xfrm>
                  <a:off x="3689593" y="1058787"/>
                  <a:ext cx="4717120" cy="394891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60E45C-7823-71D0-90F0-07A334315D37}"/>
                </a:ext>
              </a:extLst>
            </p:cNvPr>
            <p:cNvSpPr/>
            <p:nvPr/>
          </p:nvSpPr>
          <p:spPr>
            <a:xfrm>
              <a:off x="9912485" y="165370"/>
              <a:ext cx="2145403" cy="34434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1DEB83-98FD-8434-F931-EBF00E80734F}"/>
              </a:ext>
            </a:extLst>
          </p:cNvPr>
          <p:cNvGrpSpPr/>
          <p:nvPr/>
        </p:nvGrpSpPr>
        <p:grpSpPr>
          <a:xfrm>
            <a:off x="3486342" y="3928393"/>
            <a:ext cx="8500784" cy="2783720"/>
            <a:chOff x="3486342" y="3928393"/>
            <a:chExt cx="8500784" cy="27837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4EB816-CC84-FA41-5D50-152D923AB51B}"/>
                </a:ext>
              </a:extLst>
            </p:cNvPr>
            <p:cNvGrpSpPr/>
            <p:nvPr/>
          </p:nvGrpSpPr>
          <p:grpSpPr>
            <a:xfrm>
              <a:off x="3486342" y="3928393"/>
              <a:ext cx="8500784" cy="2783720"/>
              <a:chOff x="3486342" y="3928393"/>
              <a:chExt cx="8500784" cy="27837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247760A-8582-9E56-53B7-832084AC6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6342" y="3928393"/>
                <a:ext cx="8500784" cy="2783720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3F8D8F-DF47-0DB5-716D-086DAEAF2197}"/>
                  </a:ext>
                </a:extLst>
              </p:cNvPr>
              <p:cNvGrpSpPr/>
              <p:nvPr/>
            </p:nvGrpSpPr>
            <p:grpSpPr>
              <a:xfrm>
                <a:off x="6451495" y="4160174"/>
                <a:ext cx="5535631" cy="1711020"/>
                <a:chOff x="6656369" y="4064899"/>
                <a:chExt cx="5535631" cy="171102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506D312-04A8-AAD8-9C81-59E39A8A6F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6277" b="-135782"/>
                <a:stretch/>
              </p:blipFill>
              <p:spPr>
                <a:xfrm>
                  <a:off x="6656369" y="4064899"/>
                  <a:ext cx="5330757" cy="9361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A1EE7F6F-EAD2-029F-8263-DCBD23F9C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3969" r="10627" b="-135782"/>
                <a:stretch/>
              </p:blipFill>
              <p:spPr>
                <a:xfrm>
                  <a:off x="6656369" y="4452312"/>
                  <a:ext cx="5535631" cy="936194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70CA52E-59EC-CAA9-1BC0-3C2F31906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9361" r="-499" b="-135782"/>
                <a:stretch/>
              </p:blipFill>
              <p:spPr>
                <a:xfrm>
                  <a:off x="6656369" y="4839725"/>
                  <a:ext cx="1358038" cy="936194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06FB52-77C6-832C-D6A7-B25A59D8EC37}"/>
                </a:ext>
              </a:extLst>
            </p:cNvPr>
            <p:cNvSpPr/>
            <p:nvPr/>
          </p:nvSpPr>
          <p:spPr>
            <a:xfrm>
              <a:off x="3798572" y="4130990"/>
              <a:ext cx="2057400" cy="23958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3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1204676"/>
            <a:ext cx="12032307" cy="5155659"/>
          </a:xfrm>
        </p:spPr>
        <p:txBody>
          <a:bodyPr>
            <a:normAutofit/>
          </a:bodyPr>
          <a:lstStyle/>
          <a:p>
            <a:r>
              <a:rPr lang="en-US" dirty="0"/>
              <a:t>There are diagnostic techniques that verify pancreatic cancer.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Imaging tests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Endoscopic ultrasound (EUS)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Computed Tomography (CT)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Magnetic Resonance Imaging (MRI) scan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Positron Emission Tomography (PET) scan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Biopsies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During EUS, samples are obtained through a special tool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Fine-needle aspiration can be used as well, which is done by inserting a needle through a skin to collect a sample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Blood tests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Genetic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4B4CA-FD63-0712-DA9D-6538B62FA958}"/>
              </a:ext>
            </a:extLst>
          </p:cNvPr>
          <p:cNvSpPr txBox="1"/>
          <p:nvPr/>
        </p:nvSpPr>
        <p:spPr>
          <a:xfrm>
            <a:off x="1622" y="6427113"/>
            <a:ext cx="6934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https://www.mayoclinic.org/diseases-conditions/pancreatic-cancer/diagnosis-treatment/drc-20355427#:~:text=Imaging%20tests%20used%20to%20diagnose,and%20nearby%20organs%20and%20tissues.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71EA38-4249-C761-72FC-4FBBC9D6C83C}"/>
              </a:ext>
            </a:extLst>
          </p:cNvPr>
          <p:cNvCxnSpPr>
            <a:cxnSpLocks/>
          </p:cNvCxnSpPr>
          <p:nvPr/>
        </p:nvCxnSpPr>
        <p:spPr>
          <a:xfrm flipH="1" flipV="1">
            <a:off x="2869660" y="1848255"/>
            <a:ext cx="3226340" cy="136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D3D19D-189D-D86B-B005-86C40306E40B}"/>
              </a:ext>
            </a:extLst>
          </p:cNvPr>
          <p:cNvSpPr txBox="1"/>
          <p:nvPr/>
        </p:nvSpPr>
        <p:spPr>
          <a:xfrm>
            <a:off x="6164094" y="1630500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F91211-8E15-B8C8-D7E6-3BABCBDB60BE}"/>
              </a:ext>
            </a:extLst>
          </p:cNvPr>
          <p:cNvCxnSpPr>
            <a:cxnSpLocks/>
          </p:cNvCxnSpPr>
          <p:nvPr/>
        </p:nvCxnSpPr>
        <p:spPr>
          <a:xfrm flipH="1">
            <a:off x="2292486" y="3588605"/>
            <a:ext cx="40888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647637-54C5-FA24-85CE-EB5DED031905}"/>
              </a:ext>
            </a:extLst>
          </p:cNvPr>
          <p:cNvSpPr txBox="1"/>
          <p:nvPr/>
        </p:nvSpPr>
        <p:spPr>
          <a:xfrm>
            <a:off x="6689387" y="3202103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96FCE9-7F37-BF57-F78D-53886A688E25}"/>
              </a:ext>
            </a:extLst>
          </p:cNvPr>
          <p:cNvCxnSpPr>
            <a:cxnSpLocks/>
          </p:cNvCxnSpPr>
          <p:nvPr/>
        </p:nvCxnSpPr>
        <p:spPr>
          <a:xfrm flipH="1" flipV="1">
            <a:off x="2765899" y="5299381"/>
            <a:ext cx="3615446" cy="984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4BBBAA-BF63-683F-0E01-85235EA7E964}"/>
              </a:ext>
            </a:extLst>
          </p:cNvPr>
          <p:cNvSpPr txBox="1"/>
          <p:nvPr/>
        </p:nvSpPr>
        <p:spPr>
          <a:xfrm>
            <a:off x="6485107" y="5944624"/>
            <a:ext cx="240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Expensive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1CF05-ED1E-640F-D58C-B69291000E41}"/>
              </a:ext>
            </a:extLst>
          </p:cNvPr>
          <p:cNvCxnSpPr>
            <a:cxnSpLocks/>
          </p:cNvCxnSpPr>
          <p:nvPr/>
        </p:nvCxnSpPr>
        <p:spPr>
          <a:xfrm flipH="1">
            <a:off x="2493524" y="4925254"/>
            <a:ext cx="408885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69439-9965-D6F5-D871-EA87C2F9A8B4}"/>
              </a:ext>
            </a:extLst>
          </p:cNvPr>
          <p:cNvSpPr txBox="1"/>
          <p:nvPr/>
        </p:nvSpPr>
        <p:spPr>
          <a:xfrm>
            <a:off x="6689387" y="4599029"/>
            <a:ext cx="1654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603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1" y="719848"/>
            <a:ext cx="6428967" cy="6138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blood test, </a:t>
            </a:r>
            <a:r>
              <a:rPr lang="en-US" dirty="0">
                <a:solidFill>
                  <a:schemeClr val="accent6"/>
                </a:solidFill>
              </a:rPr>
              <a:t>serum-based cancer markers</a:t>
            </a:r>
            <a:r>
              <a:rPr lang="en-US" dirty="0"/>
              <a:t> are a promising area, where </a:t>
            </a:r>
            <a:r>
              <a:rPr lang="en-US" dirty="0">
                <a:solidFill>
                  <a:srgbClr val="FF0000"/>
                </a:solidFill>
              </a:rPr>
              <a:t>exosomes</a:t>
            </a:r>
            <a:r>
              <a:rPr lang="en-US" dirty="0"/>
              <a:t> are targeted to detect pancreatic cancer</a:t>
            </a:r>
          </a:p>
          <a:p>
            <a:r>
              <a:rPr lang="en-US" dirty="0">
                <a:solidFill>
                  <a:srgbClr val="FF0000"/>
                </a:solidFill>
              </a:rPr>
              <a:t>Raman Spectroscopy </a:t>
            </a:r>
            <a:r>
              <a:rPr lang="en-US" dirty="0"/>
              <a:t>offers a non-invasive, non-destructive, and cheap technique to pursue.</a:t>
            </a:r>
          </a:p>
          <a:p>
            <a:r>
              <a:rPr lang="en-US" dirty="0"/>
              <a:t>It measures the </a:t>
            </a:r>
            <a:r>
              <a:rPr lang="en-US" dirty="0">
                <a:solidFill>
                  <a:srgbClr val="FF0000"/>
                </a:solidFill>
              </a:rPr>
              <a:t>vibrational properties </a:t>
            </a:r>
            <a:r>
              <a:rPr lang="en-US" dirty="0"/>
              <a:t>of materials that can be used as a </a:t>
            </a:r>
            <a:r>
              <a:rPr lang="en-US" dirty="0">
                <a:solidFill>
                  <a:srgbClr val="FF0000"/>
                </a:solidFill>
              </a:rPr>
              <a:t>fingerprint</a:t>
            </a:r>
            <a:r>
              <a:rPr lang="en-US" dirty="0"/>
              <a:t>.</a:t>
            </a:r>
          </a:p>
          <a:p>
            <a:r>
              <a:rPr lang="en-US" dirty="0"/>
              <a:t>Furthermore, </a:t>
            </a:r>
            <a:r>
              <a:rPr lang="en-US" dirty="0">
                <a:solidFill>
                  <a:srgbClr val="FF0000"/>
                </a:solidFill>
              </a:rPr>
              <a:t>Surface-Enhanced Raman Spectroscopy (SERS) </a:t>
            </a:r>
            <a:r>
              <a:rPr lang="en-US" dirty="0"/>
              <a:t>provides better scattering efficiencies, which will amplify the signal and detect extremely small amounts of materials.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080C45-C6C0-65AF-2FDE-459D3C5DE6F3}"/>
              </a:ext>
            </a:extLst>
          </p:cNvPr>
          <p:cNvGrpSpPr/>
          <p:nvPr/>
        </p:nvGrpSpPr>
        <p:grpSpPr>
          <a:xfrm>
            <a:off x="6511006" y="522675"/>
            <a:ext cx="7053156" cy="3779768"/>
            <a:chOff x="6181726" y="2002627"/>
            <a:chExt cx="7053156" cy="3779768"/>
          </a:xfrm>
        </p:grpSpPr>
        <p:pic>
          <p:nvPicPr>
            <p:cNvPr id="1026" name="Picture 2" descr="The Raman Spectrophotometer">
              <a:extLst>
                <a:ext uri="{FF2B5EF4-FFF2-40B4-BE49-F238E27FC236}">
                  <a16:creationId xmlns:a16="http://schemas.microsoft.com/office/drawing/2014/main" id="{BAB62681-1C65-E9B8-CF8C-BD1E8DB059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7"/>
            <a:stretch/>
          </p:blipFill>
          <p:spPr bwMode="auto">
            <a:xfrm>
              <a:off x="6181726" y="2162895"/>
              <a:ext cx="5675074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BC46FC-9DD2-26D9-42D3-91FABE25520D}"/>
                </a:ext>
              </a:extLst>
            </p:cNvPr>
            <p:cNvSpPr txBox="1"/>
            <p:nvPr/>
          </p:nvSpPr>
          <p:spPr>
            <a:xfrm>
              <a:off x="6999454" y="2002627"/>
              <a:ext cx="6235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https://www.sas.upenn.edu/~crulli/TheRamanSpectrophotometer.html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2DD7C4-091F-4326-23FE-064A09AF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00" y="832149"/>
            <a:ext cx="3327967" cy="1456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A595B9-A5A5-DE79-DD88-096FD8846AA8}"/>
              </a:ext>
            </a:extLst>
          </p:cNvPr>
          <p:cNvSpPr txBox="1"/>
          <p:nvPr/>
        </p:nvSpPr>
        <p:spPr>
          <a:xfrm>
            <a:off x="4151278" y="6645030"/>
            <a:ext cx="8095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https://www.bruker.com/en/products-and-solutions/infrared-and-raman/raman-spectrometers/what-is-raman-spectroscopy.html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29ECF2-0018-D275-7131-988F69B3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55" y="2693339"/>
            <a:ext cx="5920199" cy="3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9848"/>
            <a:ext cx="12192000" cy="6138152"/>
          </a:xfrm>
        </p:spPr>
        <p:txBody>
          <a:bodyPr>
            <a:normAutofit/>
          </a:bodyPr>
          <a:lstStyle/>
          <a:p>
            <a:r>
              <a:rPr lang="en-US" dirty="0"/>
              <a:t>We will utilize machine learning methods to further the advancement of cancer detection methods!!!</a:t>
            </a:r>
          </a:p>
          <a:p>
            <a:r>
              <a:rPr lang="en-US" dirty="0"/>
              <a:t>We look at this article to bench mark our 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C3694-BBE0-6941-09A2-61EFBE73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36" y="2566436"/>
            <a:ext cx="8544128" cy="39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82" y="872248"/>
            <a:ext cx="5963054" cy="182231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There are three exosomes of interest</a:t>
            </a:r>
          </a:p>
          <a:p>
            <a:pPr lvl="1"/>
            <a:r>
              <a:rPr lang="en-US" dirty="0"/>
              <a:t>CD18/HPAF – we will simply call this CD</a:t>
            </a:r>
          </a:p>
          <a:p>
            <a:pPr lvl="1"/>
            <a:r>
              <a:rPr lang="en-US" dirty="0"/>
              <a:t>HPDE</a:t>
            </a:r>
          </a:p>
          <a:p>
            <a:pPr lvl="1"/>
            <a:r>
              <a:rPr lang="en-US" dirty="0" err="1"/>
              <a:t>MiaPaCa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7EEAB-1836-22B4-D4C0-EAD8FAAB7CC4}"/>
              </a:ext>
            </a:extLst>
          </p:cNvPr>
          <p:cNvSpPr txBox="1"/>
          <p:nvPr/>
        </p:nvSpPr>
        <p:spPr>
          <a:xfrm>
            <a:off x="2181422" y="29759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CFD0D-B656-1B6F-74C4-361159D74867}"/>
              </a:ext>
            </a:extLst>
          </p:cNvPr>
          <p:cNvSpPr txBox="1"/>
          <p:nvPr/>
        </p:nvSpPr>
        <p:spPr>
          <a:xfrm>
            <a:off x="8576552" y="2975911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Healthy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E65136A-59A7-B033-19DE-EC5F9BFD9BAD}"/>
              </a:ext>
            </a:extLst>
          </p:cNvPr>
          <p:cNvSpPr txBox="1">
            <a:spLocks/>
          </p:cNvSpPr>
          <p:nvPr/>
        </p:nvSpPr>
        <p:spPr>
          <a:xfrm>
            <a:off x="6507803" y="872249"/>
            <a:ext cx="5479915" cy="1822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control</a:t>
            </a:r>
          </a:p>
          <a:p>
            <a:pPr lvl="1"/>
            <a:r>
              <a:rPr lang="en-US" dirty="0"/>
              <a:t>GN – This represents Gold Nanoparticle (for SERS method)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2EDAB-31C5-DCB6-534D-9CDF1DECB580}"/>
              </a:ext>
            </a:extLst>
          </p:cNvPr>
          <p:cNvGrpSpPr/>
          <p:nvPr/>
        </p:nvGrpSpPr>
        <p:grpSpPr>
          <a:xfrm>
            <a:off x="7301424" y="2794311"/>
            <a:ext cx="1229733" cy="577441"/>
            <a:chOff x="7301424" y="2794311"/>
            <a:chExt cx="1229733" cy="57744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46384A5-912D-6322-E6FB-1118F519B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E72609-3842-437D-3F6A-D3E5C3EF459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4C4D9-6F50-5A62-6D11-19C2AD899CE2}"/>
              </a:ext>
            </a:extLst>
          </p:cNvPr>
          <p:cNvGrpSpPr/>
          <p:nvPr/>
        </p:nvGrpSpPr>
        <p:grpSpPr>
          <a:xfrm>
            <a:off x="906294" y="2794311"/>
            <a:ext cx="1229733" cy="577441"/>
            <a:chOff x="7301424" y="2794311"/>
            <a:chExt cx="1229733" cy="5774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24D080-6F86-4933-2E1E-9F6B4F3E0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880" y="2794311"/>
              <a:ext cx="0" cy="5774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45214F-8485-2643-1CDE-381D7324F667}"/>
                </a:ext>
              </a:extLst>
            </p:cNvPr>
            <p:cNvCxnSpPr/>
            <p:nvPr/>
          </p:nvCxnSpPr>
          <p:spPr>
            <a:xfrm>
              <a:off x="7301424" y="3358278"/>
              <a:ext cx="12297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5D66EF-5673-6CD3-3EA3-DBAF01675940}"/>
              </a:ext>
            </a:extLst>
          </p:cNvPr>
          <p:cNvSpPr txBox="1">
            <a:spLocks/>
          </p:cNvSpPr>
          <p:nvPr/>
        </p:nvSpPr>
        <p:spPr>
          <a:xfrm>
            <a:off x="134334" y="5175114"/>
            <a:ext cx="3051475" cy="10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We obtained the data through https://data.mendeley.com/datasets/f5hfzmy78z/1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C6A70F-44E5-FFE0-2F7D-69142F36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183" y="2023353"/>
            <a:ext cx="8462535" cy="46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/>
      <p:bldP spid="9" grpId="0"/>
      <p:bldP spid="11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4AF7-C249-A621-6791-ABBA6EC7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94" y="-238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 on cancer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ADC78-CB31-584F-3BAA-B5A75276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" y="923011"/>
            <a:ext cx="7585345" cy="5675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C36D8-E599-9E58-41B0-EC81089AF84E}"/>
              </a:ext>
            </a:extLst>
          </p:cNvPr>
          <p:cNvSpPr txBox="1"/>
          <p:nvPr/>
        </p:nvSpPr>
        <p:spPr>
          <a:xfrm>
            <a:off x="7672893" y="1838528"/>
            <a:ext cx="439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Raman spectra provide a fingerprint of markers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446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Detection of pancreatic cancer through Raman Spectroscopy and machine learning</vt:lpstr>
      <vt:lpstr>War on cancer</vt:lpstr>
      <vt:lpstr>War on cancer</vt:lpstr>
      <vt:lpstr>War on cancer</vt:lpstr>
      <vt:lpstr>War on cancer</vt:lpstr>
      <vt:lpstr>War on cancer</vt:lpstr>
      <vt:lpstr>War on cancer</vt:lpstr>
      <vt:lpstr>War on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pancreatic cancer through Raman Spectroscopy and machine learning</dc:title>
  <dc:creator>Park, Kiman</dc:creator>
  <cp:lastModifiedBy>Park, Kiman</cp:lastModifiedBy>
  <cp:revision>1</cp:revision>
  <dcterms:created xsi:type="dcterms:W3CDTF">2024-05-28T19:07:00Z</dcterms:created>
  <dcterms:modified xsi:type="dcterms:W3CDTF">2024-05-29T15:09:00Z</dcterms:modified>
</cp:coreProperties>
</file>