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70" y="-1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The client, Big Mountain Resort, recently bought an additional chair lift ($1,540,000 increase in operating cost this season) and is looking to capitalize on its facilities as much as possible.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changes to the strategy without affecting</a:t>
            </a:r>
            <a:r>
              <a:rPr lang="en-AU" sz="1071" dirty="0"/>
              <a:t> ticket prices or supporting a higher ticket price.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scope will explore options for the ticketing price based on the vertical drops, longest run, and the number of lifts.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There are limitations to the approach with pricing above the average price. Furthermore, there is a fixed number of average customers in a year.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CSV file that contains information about other ski resorts.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 of Operations, Jimmy Blackburn</a:t>
            </a:r>
            <a:endParaRPr lang="en-AU"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Manager, Alesha Eisen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The business problem is to identify strategic plans for the better ticketing values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Park, Kiman</cp:lastModifiedBy>
  <cp:revision>1</cp:revision>
  <dcterms:modified xsi:type="dcterms:W3CDTF">2024-01-05T17:54:29Z</dcterms:modified>
</cp:coreProperties>
</file>