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0" d="100"/>
          <a:sy n="130" d="100"/>
        </p:scale>
        <p:origin x="82" y="-8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k, Kiman" userId="cbc96cd9-263b-4246-9080-ed5152535b0e" providerId="ADAL" clId="{EB2B1006-E93F-4894-B9EF-4C6F08DF3328}"/>
    <pc:docChg chg="custSel modSld">
      <pc:chgData name="Park, Kiman" userId="cbc96cd9-263b-4246-9080-ed5152535b0e" providerId="ADAL" clId="{EB2B1006-E93F-4894-B9EF-4C6F08DF3328}" dt="2024-01-09T23:53:27.382" v="1011" actId="20577"/>
      <pc:docMkLst>
        <pc:docMk/>
      </pc:docMkLst>
      <pc:sldChg chg="modSp mod">
        <pc:chgData name="Park, Kiman" userId="cbc96cd9-263b-4246-9080-ed5152535b0e" providerId="ADAL" clId="{EB2B1006-E93F-4894-B9EF-4C6F08DF3328}" dt="2024-01-09T23:53:27.382" v="1011" actId="20577"/>
        <pc:sldMkLst>
          <pc:docMk/>
          <pc:sldMk cId="0" sldId="256"/>
        </pc:sldMkLst>
        <pc:spChg chg="mod">
          <ac:chgData name="Park, Kiman" userId="cbc96cd9-263b-4246-9080-ed5152535b0e" providerId="ADAL" clId="{EB2B1006-E93F-4894-B9EF-4C6F08DF3328}" dt="2024-01-09T23:10:01.242" v="565" actId="6549"/>
          <ac:spMkLst>
            <pc:docMk/>
            <pc:sldMk cId="0" sldId="256"/>
            <ac:spMk id="34" creationId="{00000000-0000-0000-0000-000000000000}"/>
          </ac:spMkLst>
        </pc:spChg>
        <pc:spChg chg="mod">
          <ac:chgData name="Park, Kiman" userId="cbc96cd9-263b-4246-9080-ed5152535b0e" providerId="ADAL" clId="{EB2B1006-E93F-4894-B9EF-4C6F08DF3328}" dt="2024-01-09T23:32:15.691" v="639" actId="20577"/>
          <ac:spMkLst>
            <pc:docMk/>
            <pc:sldMk cId="0" sldId="256"/>
            <ac:spMk id="35" creationId="{00000000-0000-0000-0000-000000000000}"/>
          </ac:spMkLst>
        </pc:spChg>
        <pc:spChg chg="mod">
          <ac:chgData name="Park, Kiman" userId="cbc96cd9-263b-4246-9080-ed5152535b0e" providerId="ADAL" clId="{EB2B1006-E93F-4894-B9EF-4C6F08DF3328}" dt="2024-01-09T23:37:22.966" v="939" actId="20577"/>
          <ac:spMkLst>
            <pc:docMk/>
            <pc:sldMk cId="0" sldId="256"/>
            <ac:spMk id="36" creationId="{00000000-0000-0000-0000-000000000000}"/>
          </ac:spMkLst>
        </pc:spChg>
        <pc:spChg chg="mod">
          <ac:chgData name="Park, Kiman" userId="cbc96cd9-263b-4246-9080-ed5152535b0e" providerId="ADAL" clId="{EB2B1006-E93F-4894-B9EF-4C6F08DF3328}" dt="2024-01-09T23:53:27.382" v="1011" actId="20577"/>
          <ac:spMkLst>
            <pc:docMk/>
            <pc:sldMk cId="0" sldId="256"/>
            <ac:spMk id="37" creationId="{00000000-0000-0000-0000-000000000000}"/>
          </ac:spMkLst>
        </pc:spChg>
        <pc:spChg chg="mod">
          <ac:chgData name="Park, Kiman" userId="cbc96cd9-263b-4246-9080-ed5152535b0e" providerId="ADAL" clId="{EB2B1006-E93F-4894-B9EF-4C6F08DF3328}" dt="2024-01-09T23:25:29.855" v="571" actId="103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The client, Big Mountain Resort, recently bought an additional chair lift ($1,540,000 increase in operating cost this season) and is looking to capitalize on its facilities as much as possible. Furthermore, data-driven strategies are needed for better ticketing prices. </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i="0" u="none" strike="noStrike" cap="none" dirty="0">
                <a:solidFill>
                  <a:srgbClr val="000000"/>
                </a:solidFill>
                <a:latin typeface="Arial"/>
                <a:ea typeface="Arial"/>
                <a:cs typeface="Arial"/>
                <a:sym typeface="Arial"/>
              </a:rPr>
              <a:t>Increase ticket value by 10% and decrease 10% of the operation cost.</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280684"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i="0" u="none" strike="noStrike" cap="none" dirty="0">
                <a:solidFill>
                  <a:srgbClr val="000000"/>
                </a:solidFill>
                <a:latin typeface="Arial"/>
                <a:ea typeface="Arial"/>
                <a:cs typeface="Arial"/>
                <a:sym typeface="Arial"/>
              </a:rPr>
              <a:t>The scope will explore ski resort data to come up with options for ticketing prices by comparing similar markets and other variables that make Big Mountain Resort unique. Furthermore, variables that are not contributing to the income can be decreased and cut the operation cost. </a:t>
            </a:r>
            <a:endParaRPr sz="140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There are only 5 rows and 26 columns in the data.</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CSV file that contains information about other ski resorts. </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i="0" u="none" strike="noStrike" cap="none" dirty="0">
                <a:solidFill>
                  <a:srgbClr val="000000"/>
                </a:solidFill>
                <a:latin typeface="Arial"/>
                <a:ea typeface="Arial"/>
                <a:cs typeface="Arial"/>
                <a:sym typeface="Arial"/>
              </a:rPr>
              <a:t>Director of Operations, Jimmy Blackburn</a:t>
            </a:r>
            <a:endParaRPr lang="en-AU" sz="107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070" i="0" u="none" strike="noStrike" cap="none" dirty="0">
                <a:solidFill>
                  <a:srgbClr val="000000"/>
                </a:solidFill>
                <a:latin typeface="Arial"/>
                <a:ea typeface="Arial"/>
                <a:cs typeface="Arial"/>
                <a:sym typeface="Arial"/>
              </a:rPr>
              <a:t>Database Manager, Alesha Eisen</a:t>
            </a:r>
            <a:endParaRPr sz="1070" i="0" u="none" strike="noStrike" cap="none" dirty="0">
              <a:solidFill>
                <a:srgbClr val="000000"/>
              </a:solidFill>
              <a:latin typeface="Arial"/>
              <a:ea typeface="Arial"/>
              <a:cs typeface="Arial"/>
              <a:sym typeface="Arial"/>
            </a:endParaRPr>
          </a:p>
        </p:txBody>
      </p:sp>
      <p:sp>
        <p:nvSpPr>
          <p:cNvPr id="48" name="Google Shape;48;p1"/>
          <p:cNvSpPr txBox="1"/>
          <p:nvPr/>
        </p:nvSpPr>
        <p:spPr>
          <a:xfrm>
            <a:off x="148968" y="540901"/>
            <a:ext cx="7662522" cy="714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The business problem is to identify strategic plans for better ticketing values to increase 10% of the company’s income by comparing similar markets and decrease 10% of the operation cost by making data-driven decisions.</a:t>
            </a:r>
            <a:endParaRPr lang="en-AU"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1855</TotalTime>
  <Words>513</Words>
  <Application>Microsoft Office PowerPoint</Application>
  <PresentationFormat>On-screen Show (4:3)</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Park, Kiman</cp:lastModifiedBy>
  <cp:revision>1</cp:revision>
  <dcterms:modified xsi:type="dcterms:W3CDTF">2024-01-09T23:53:34Z</dcterms:modified>
</cp:coreProperties>
</file>