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12"/>
  </p:normalViewPr>
  <p:slideViewPr>
    <p:cSldViewPr snapToGrid="0">
      <p:cViewPr varScale="1">
        <p:scale>
          <a:sx n="95" d="100"/>
          <a:sy n="95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39F890-C8A1-C94B-B2AB-50D3A4DD254C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6660FD-7111-0143-9DA5-86B89083DDAA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 err="1"/>
            <a:t>fastq</a:t>
          </a:r>
          <a:endParaRPr lang="en-US" dirty="0"/>
        </a:p>
      </dgm:t>
    </dgm:pt>
    <dgm:pt modelId="{C13EB05D-8903-B14B-9BFA-A73CBE01D342}" type="parTrans" cxnId="{5518CF36-6560-4945-9AE0-DE3A79078DE6}">
      <dgm:prSet/>
      <dgm:spPr/>
      <dgm:t>
        <a:bodyPr/>
        <a:lstStyle/>
        <a:p>
          <a:endParaRPr lang="en-US"/>
        </a:p>
      </dgm:t>
    </dgm:pt>
    <dgm:pt modelId="{FFC3599A-CE41-1147-B9CA-6B1A6BF8170D}" type="sibTrans" cxnId="{5518CF36-6560-4945-9AE0-DE3A79078DE6}">
      <dgm:prSet/>
      <dgm:spPr/>
      <dgm:t>
        <a:bodyPr/>
        <a:lstStyle/>
        <a:p>
          <a:endParaRPr lang="en-US"/>
        </a:p>
      </dgm:t>
    </dgm:pt>
    <dgm:pt modelId="{E82C0F07-D24D-3C41-ABC8-8D7988BFB581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err="1"/>
            <a:t>Fastq-dedup</a:t>
          </a:r>
          <a:endParaRPr lang="en-US" dirty="0"/>
        </a:p>
      </dgm:t>
    </dgm:pt>
    <dgm:pt modelId="{7DB6A9F0-041B-2140-A496-D44579572798}" type="parTrans" cxnId="{387E2261-2232-FB44-9ABA-DB5B1111363D}">
      <dgm:prSet/>
      <dgm:spPr/>
      <dgm:t>
        <a:bodyPr/>
        <a:lstStyle/>
        <a:p>
          <a:endParaRPr lang="en-US"/>
        </a:p>
      </dgm:t>
    </dgm:pt>
    <dgm:pt modelId="{A3AD7B68-025F-F94B-A888-C7186AE44929}" type="sibTrans" cxnId="{387E2261-2232-FB44-9ABA-DB5B1111363D}">
      <dgm:prSet/>
      <dgm:spPr/>
      <dgm:t>
        <a:bodyPr/>
        <a:lstStyle/>
        <a:p>
          <a:endParaRPr lang="en-US"/>
        </a:p>
      </dgm:t>
    </dgm:pt>
    <dgm:pt modelId="{5CFAB11A-E874-5E4C-8425-A57056DF19D0}">
      <dgm:prSet phldrT="[Text]"/>
      <dgm:spPr/>
      <dgm:t>
        <a:bodyPr/>
        <a:lstStyle/>
        <a:p>
          <a:r>
            <a:rPr lang="en-US" dirty="0"/>
            <a:t>No-</a:t>
          </a:r>
          <a:r>
            <a:rPr lang="en-US" dirty="0" err="1"/>
            <a:t>dedup</a:t>
          </a:r>
          <a:endParaRPr lang="en-US" dirty="0"/>
        </a:p>
      </dgm:t>
    </dgm:pt>
    <dgm:pt modelId="{6F522F25-998F-F248-92F7-7A7E773B0A86}" type="parTrans" cxnId="{F2D2FA5B-04DE-5B4B-BB59-056290F557F5}">
      <dgm:prSet/>
      <dgm:spPr/>
      <dgm:t>
        <a:bodyPr/>
        <a:lstStyle/>
        <a:p>
          <a:endParaRPr lang="en-US"/>
        </a:p>
      </dgm:t>
    </dgm:pt>
    <dgm:pt modelId="{107491A0-9D8F-0540-8539-610C9AAC8E9D}" type="sibTrans" cxnId="{F2D2FA5B-04DE-5B4B-BB59-056290F557F5}">
      <dgm:prSet/>
      <dgm:spPr/>
      <dgm:t>
        <a:bodyPr/>
        <a:lstStyle/>
        <a:p>
          <a:endParaRPr lang="en-US"/>
        </a:p>
      </dgm:t>
    </dgm:pt>
    <dgm:pt modelId="{FF273596-4257-DF48-AE4F-8F3F7DD72412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STAR-salmon</a:t>
          </a:r>
        </a:p>
      </dgm:t>
    </dgm:pt>
    <dgm:pt modelId="{813ACBD3-E06C-474D-9133-3E674C33A9E5}" type="parTrans" cxnId="{0385F824-15E3-BD44-9732-77ADB9ADC7A4}">
      <dgm:prSet/>
      <dgm:spPr/>
      <dgm:t>
        <a:bodyPr/>
        <a:lstStyle/>
        <a:p>
          <a:endParaRPr lang="en-US"/>
        </a:p>
      </dgm:t>
    </dgm:pt>
    <dgm:pt modelId="{4FEFA759-9411-0C4D-9707-BBBC00191D71}" type="sibTrans" cxnId="{0385F824-15E3-BD44-9732-77ADB9ADC7A4}">
      <dgm:prSet/>
      <dgm:spPr/>
      <dgm:t>
        <a:bodyPr/>
        <a:lstStyle/>
        <a:p>
          <a:endParaRPr lang="en-US"/>
        </a:p>
      </dgm:t>
    </dgm:pt>
    <dgm:pt modelId="{AF40F482-5B61-684B-AD45-02ECBA9E5ED2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BAM-</a:t>
          </a:r>
          <a:r>
            <a:rPr lang="en-US" dirty="0" err="1"/>
            <a:t>dedup</a:t>
          </a:r>
          <a:endParaRPr lang="en-US" dirty="0"/>
        </a:p>
      </dgm:t>
    </dgm:pt>
    <dgm:pt modelId="{9A9309AE-4045-C54F-9115-00E933665239}" type="parTrans" cxnId="{2B58D2E4-02F5-0B47-9DD3-ECE9E512B77B}">
      <dgm:prSet/>
      <dgm:spPr/>
      <dgm:t>
        <a:bodyPr/>
        <a:lstStyle/>
        <a:p>
          <a:endParaRPr lang="en-US"/>
        </a:p>
      </dgm:t>
    </dgm:pt>
    <dgm:pt modelId="{3379FEF3-2D7A-F14E-BB73-F88982164393}" type="sibTrans" cxnId="{2B58D2E4-02F5-0B47-9DD3-ECE9E512B77B}">
      <dgm:prSet/>
      <dgm:spPr/>
      <dgm:t>
        <a:bodyPr/>
        <a:lstStyle/>
        <a:p>
          <a:endParaRPr lang="en-US"/>
        </a:p>
      </dgm:t>
    </dgm:pt>
    <dgm:pt modelId="{004B61A4-7464-474A-8B09-53C68475C77F}">
      <dgm:prSet/>
      <dgm:spPr/>
      <dgm:t>
        <a:bodyPr/>
        <a:lstStyle/>
        <a:p>
          <a:r>
            <a:rPr lang="en-US" dirty="0"/>
            <a:t>BAM-</a:t>
          </a:r>
          <a:r>
            <a:rPr lang="en-US" dirty="0" err="1"/>
            <a:t>nodedup</a:t>
          </a:r>
          <a:endParaRPr lang="en-US" dirty="0"/>
        </a:p>
      </dgm:t>
    </dgm:pt>
    <dgm:pt modelId="{E1D2DC74-7F1B-8C40-9776-3C4DFB566DC1}" type="parTrans" cxnId="{CA66CD16-BC82-124E-AB38-A2B3468A545A}">
      <dgm:prSet/>
      <dgm:spPr/>
      <dgm:t>
        <a:bodyPr/>
        <a:lstStyle/>
        <a:p>
          <a:endParaRPr lang="en-US"/>
        </a:p>
      </dgm:t>
    </dgm:pt>
    <dgm:pt modelId="{8BDC3B88-61E1-8E42-A870-0BBB55C28264}" type="sibTrans" cxnId="{CA66CD16-BC82-124E-AB38-A2B3468A545A}">
      <dgm:prSet/>
      <dgm:spPr/>
      <dgm:t>
        <a:bodyPr/>
        <a:lstStyle/>
        <a:p>
          <a:endParaRPr lang="en-US"/>
        </a:p>
      </dgm:t>
    </dgm:pt>
    <dgm:pt modelId="{9C1D4308-46C0-E644-8255-0B9B5A6C755C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STAR-salmon</a:t>
          </a:r>
        </a:p>
      </dgm:t>
    </dgm:pt>
    <dgm:pt modelId="{77FD486F-2138-B84C-97DE-614D82FECC2E}" type="parTrans" cxnId="{3A590A56-DDAB-8348-AA02-F57731CE3411}">
      <dgm:prSet/>
      <dgm:spPr/>
      <dgm:t>
        <a:bodyPr/>
        <a:lstStyle/>
        <a:p>
          <a:endParaRPr lang="en-US"/>
        </a:p>
      </dgm:t>
    </dgm:pt>
    <dgm:pt modelId="{A945CDD2-C287-474C-A63F-6F9F622516AB}" type="sibTrans" cxnId="{3A590A56-DDAB-8348-AA02-F57731CE3411}">
      <dgm:prSet/>
      <dgm:spPr/>
      <dgm:t>
        <a:bodyPr/>
        <a:lstStyle/>
        <a:p>
          <a:endParaRPr lang="en-US"/>
        </a:p>
      </dgm:t>
    </dgm:pt>
    <dgm:pt modelId="{79E42C05-405E-AB4A-A96D-C577A0775804}">
      <dgm:prSet/>
      <dgm:spPr/>
      <dgm:t>
        <a:bodyPr/>
        <a:lstStyle/>
        <a:p>
          <a:r>
            <a:rPr lang="en-US" dirty="0"/>
            <a:t>STAR-salmon</a:t>
          </a:r>
        </a:p>
      </dgm:t>
    </dgm:pt>
    <dgm:pt modelId="{0C472D58-7041-874E-B1F3-0D75779154AA}" type="parTrans" cxnId="{6941AEEC-455D-C644-AA5F-939DAFE8BF19}">
      <dgm:prSet/>
      <dgm:spPr/>
      <dgm:t>
        <a:bodyPr/>
        <a:lstStyle/>
        <a:p>
          <a:endParaRPr lang="en-US"/>
        </a:p>
      </dgm:t>
    </dgm:pt>
    <dgm:pt modelId="{C08C4233-2C80-054F-B34F-D36E7D0A9A73}" type="sibTrans" cxnId="{6941AEEC-455D-C644-AA5F-939DAFE8BF19}">
      <dgm:prSet/>
      <dgm:spPr/>
      <dgm:t>
        <a:bodyPr/>
        <a:lstStyle/>
        <a:p>
          <a:endParaRPr lang="en-US"/>
        </a:p>
      </dgm:t>
    </dgm:pt>
    <dgm:pt modelId="{19026D86-6FBD-0540-A98A-ECDD442C4EA5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Parameter optimization</a:t>
          </a:r>
        </a:p>
      </dgm:t>
    </dgm:pt>
    <dgm:pt modelId="{5E862AD4-BF6E-C14F-AC71-A14C9AFBFE08}" type="parTrans" cxnId="{90A1B358-9AC8-AF42-BF20-0CD26948940C}">
      <dgm:prSet/>
      <dgm:spPr/>
      <dgm:t>
        <a:bodyPr/>
        <a:lstStyle/>
        <a:p>
          <a:endParaRPr lang="en-US"/>
        </a:p>
      </dgm:t>
    </dgm:pt>
    <dgm:pt modelId="{614B965C-7F1D-E246-B700-1FEF27A1475E}" type="sibTrans" cxnId="{90A1B358-9AC8-AF42-BF20-0CD26948940C}">
      <dgm:prSet/>
      <dgm:spPr/>
      <dgm:t>
        <a:bodyPr/>
        <a:lstStyle/>
        <a:p>
          <a:endParaRPr lang="en-US"/>
        </a:p>
      </dgm:t>
    </dgm:pt>
    <dgm:pt modelId="{781886FE-1BBE-7241-BDB7-7EDD4778F148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Parameter optimization</a:t>
          </a:r>
        </a:p>
      </dgm:t>
    </dgm:pt>
    <dgm:pt modelId="{4B72F413-6AD0-844C-8E9B-779BCF40A6F5}" type="parTrans" cxnId="{59FF1854-4B47-734B-9D46-12CBC3F88908}">
      <dgm:prSet/>
      <dgm:spPr/>
      <dgm:t>
        <a:bodyPr/>
        <a:lstStyle/>
        <a:p>
          <a:endParaRPr lang="en-US"/>
        </a:p>
      </dgm:t>
    </dgm:pt>
    <dgm:pt modelId="{76EA88C9-DAFE-E843-9515-079719E14135}" type="sibTrans" cxnId="{59FF1854-4B47-734B-9D46-12CBC3F88908}">
      <dgm:prSet/>
      <dgm:spPr/>
      <dgm:t>
        <a:bodyPr/>
        <a:lstStyle/>
        <a:p>
          <a:endParaRPr lang="en-US"/>
        </a:p>
      </dgm:t>
    </dgm:pt>
    <dgm:pt modelId="{1CEE1576-69C3-964B-BCF0-10E4FB567DAA}">
      <dgm:prSet/>
      <dgm:spPr/>
      <dgm:t>
        <a:bodyPr/>
        <a:lstStyle/>
        <a:p>
          <a:r>
            <a:rPr lang="en-US" dirty="0"/>
            <a:t>Parameter optimization</a:t>
          </a:r>
        </a:p>
      </dgm:t>
    </dgm:pt>
    <dgm:pt modelId="{E1D22A31-FF88-954A-A1E5-65B658E4B283}" type="parTrans" cxnId="{85E9EC39-A7B7-854F-91AD-C153E32AD160}">
      <dgm:prSet/>
      <dgm:spPr/>
      <dgm:t>
        <a:bodyPr/>
        <a:lstStyle/>
        <a:p>
          <a:endParaRPr lang="en-US"/>
        </a:p>
      </dgm:t>
    </dgm:pt>
    <dgm:pt modelId="{6FFCE4D5-FB0D-3443-BE68-1C4C0ECBBE26}" type="sibTrans" cxnId="{85E9EC39-A7B7-854F-91AD-C153E32AD160}">
      <dgm:prSet/>
      <dgm:spPr/>
      <dgm:t>
        <a:bodyPr/>
        <a:lstStyle/>
        <a:p>
          <a:endParaRPr lang="en-US"/>
        </a:p>
      </dgm:t>
    </dgm:pt>
    <dgm:pt modelId="{912152BC-A157-4047-B25A-78B42DD8D58A}" type="pres">
      <dgm:prSet presAssocID="{FD39F890-C8A1-C94B-B2AB-50D3A4DD254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C06895B-68CB-534C-B010-38CE8DD792AC}" type="pres">
      <dgm:prSet presAssocID="{526660FD-7111-0143-9DA5-86B89083DDAA}" presName="hierRoot1" presStyleCnt="0">
        <dgm:presLayoutVars>
          <dgm:hierBranch val="init"/>
        </dgm:presLayoutVars>
      </dgm:prSet>
      <dgm:spPr/>
    </dgm:pt>
    <dgm:pt modelId="{2577F3B9-E0F0-1949-BE35-3AF3441FDDC6}" type="pres">
      <dgm:prSet presAssocID="{526660FD-7111-0143-9DA5-86B89083DDAA}" presName="rootComposite1" presStyleCnt="0"/>
      <dgm:spPr/>
    </dgm:pt>
    <dgm:pt modelId="{C5D24E4F-600B-AC44-B2EC-10D2CB0A2980}" type="pres">
      <dgm:prSet presAssocID="{526660FD-7111-0143-9DA5-86B89083DDAA}" presName="rootText1" presStyleLbl="node0" presStyleIdx="0" presStyleCnt="1">
        <dgm:presLayoutVars>
          <dgm:chPref val="3"/>
        </dgm:presLayoutVars>
      </dgm:prSet>
      <dgm:spPr/>
    </dgm:pt>
    <dgm:pt modelId="{854E4B47-C9D6-8E45-82F4-29EB5642EF18}" type="pres">
      <dgm:prSet presAssocID="{526660FD-7111-0143-9DA5-86B89083DDAA}" presName="rootConnector1" presStyleLbl="node1" presStyleIdx="0" presStyleCnt="0"/>
      <dgm:spPr/>
    </dgm:pt>
    <dgm:pt modelId="{6CCEB41C-9D15-D043-923C-C8184954DA02}" type="pres">
      <dgm:prSet presAssocID="{526660FD-7111-0143-9DA5-86B89083DDAA}" presName="hierChild2" presStyleCnt="0"/>
      <dgm:spPr/>
    </dgm:pt>
    <dgm:pt modelId="{0A7AE52E-9BB1-7E47-948B-1B456C47CEA7}" type="pres">
      <dgm:prSet presAssocID="{7DB6A9F0-041B-2140-A496-D44579572798}" presName="Name37" presStyleLbl="parChTrans1D2" presStyleIdx="0" presStyleCnt="2"/>
      <dgm:spPr/>
    </dgm:pt>
    <dgm:pt modelId="{EC04E24F-26C8-4B4A-8445-E0237FD82920}" type="pres">
      <dgm:prSet presAssocID="{E82C0F07-D24D-3C41-ABC8-8D7988BFB581}" presName="hierRoot2" presStyleCnt="0">
        <dgm:presLayoutVars>
          <dgm:hierBranch val="init"/>
        </dgm:presLayoutVars>
      </dgm:prSet>
      <dgm:spPr/>
    </dgm:pt>
    <dgm:pt modelId="{6819EEFE-6FDF-6348-A6D9-3C7AD7B065C8}" type="pres">
      <dgm:prSet presAssocID="{E82C0F07-D24D-3C41-ABC8-8D7988BFB581}" presName="rootComposite" presStyleCnt="0"/>
      <dgm:spPr/>
    </dgm:pt>
    <dgm:pt modelId="{5E7BB22A-49FB-664C-9139-C5561EA2E414}" type="pres">
      <dgm:prSet presAssocID="{E82C0F07-D24D-3C41-ABC8-8D7988BFB581}" presName="rootText" presStyleLbl="node2" presStyleIdx="0" presStyleCnt="2">
        <dgm:presLayoutVars>
          <dgm:chPref val="3"/>
        </dgm:presLayoutVars>
      </dgm:prSet>
      <dgm:spPr/>
    </dgm:pt>
    <dgm:pt modelId="{3A158FAD-2DF2-4C4E-A7D4-15E9553D83CD}" type="pres">
      <dgm:prSet presAssocID="{E82C0F07-D24D-3C41-ABC8-8D7988BFB581}" presName="rootConnector" presStyleLbl="node2" presStyleIdx="0" presStyleCnt="2"/>
      <dgm:spPr/>
    </dgm:pt>
    <dgm:pt modelId="{4C816286-6080-4A4A-9D9B-8C6BD7499F6D}" type="pres">
      <dgm:prSet presAssocID="{E82C0F07-D24D-3C41-ABC8-8D7988BFB581}" presName="hierChild4" presStyleCnt="0"/>
      <dgm:spPr/>
    </dgm:pt>
    <dgm:pt modelId="{3FFD08D0-2728-1B42-A364-89F9141B0EC0}" type="pres">
      <dgm:prSet presAssocID="{813ACBD3-E06C-474D-9133-3E674C33A9E5}" presName="Name37" presStyleLbl="parChTrans1D3" presStyleIdx="0" presStyleCnt="3"/>
      <dgm:spPr/>
    </dgm:pt>
    <dgm:pt modelId="{A2AC8844-4899-0544-B305-72CA695C1CB1}" type="pres">
      <dgm:prSet presAssocID="{FF273596-4257-DF48-AE4F-8F3F7DD72412}" presName="hierRoot2" presStyleCnt="0">
        <dgm:presLayoutVars>
          <dgm:hierBranch val="init"/>
        </dgm:presLayoutVars>
      </dgm:prSet>
      <dgm:spPr/>
    </dgm:pt>
    <dgm:pt modelId="{FD6DB35A-B9E1-DB45-B367-0AE8726002E0}" type="pres">
      <dgm:prSet presAssocID="{FF273596-4257-DF48-AE4F-8F3F7DD72412}" presName="rootComposite" presStyleCnt="0"/>
      <dgm:spPr/>
    </dgm:pt>
    <dgm:pt modelId="{F8E759D4-1272-3847-8BE7-E6341F0F9F5C}" type="pres">
      <dgm:prSet presAssocID="{FF273596-4257-DF48-AE4F-8F3F7DD72412}" presName="rootText" presStyleLbl="node3" presStyleIdx="0" presStyleCnt="3">
        <dgm:presLayoutVars>
          <dgm:chPref val="3"/>
        </dgm:presLayoutVars>
      </dgm:prSet>
      <dgm:spPr/>
    </dgm:pt>
    <dgm:pt modelId="{F7817E2D-7956-5A41-ABBF-9C2145B9813E}" type="pres">
      <dgm:prSet presAssocID="{FF273596-4257-DF48-AE4F-8F3F7DD72412}" presName="rootConnector" presStyleLbl="node3" presStyleIdx="0" presStyleCnt="3"/>
      <dgm:spPr/>
    </dgm:pt>
    <dgm:pt modelId="{68F2DDDE-C329-3E4B-A804-EB50C0929404}" type="pres">
      <dgm:prSet presAssocID="{FF273596-4257-DF48-AE4F-8F3F7DD72412}" presName="hierChild4" presStyleCnt="0"/>
      <dgm:spPr/>
    </dgm:pt>
    <dgm:pt modelId="{86596411-D7E2-8940-8F1D-450CCE32FD8E}" type="pres">
      <dgm:prSet presAssocID="{5E862AD4-BF6E-C14F-AC71-A14C9AFBFE08}" presName="Name37" presStyleLbl="parChTrans1D4" presStyleIdx="0" presStyleCnt="5"/>
      <dgm:spPr/>
    </dgm:pt>
    <dgm:pt modelId="{6D53229F-2977-9148-A420-BD45C1FFFF5C}" type="pres">
      <dgm:prSet presAssocID="{19026D86-6FBD-0540-A98A-ECDD442C4EA5}" presName="hierRoot2" presStyleCnt="0">
        <dgm:presLayoutVars>
          <dgm:hierBranch val="init"/>
        </dgm:presLayoutVars>
      </dgm:prSet>
      <dgm:spPr/>
    </dgm:pt>
    <dgm:pt modelId="{C7825320-FF98-364D-B7C4-9451AEFB14DF}" type="pres">
      <dgm:prSet presAssocID="{19026D86-6FBD-0540-A98A-ECDD442C4EA5}" presName="rootComposite" presStyleCnt="0"/>
      <dgm:spPr/>
    </dgm:pt>
    <dgm:pt modelId="{FCF1AB78-8866-9147-978A-2C26BD9EE80B}" type="pres">
      <dgm:prSet presAssocID="{19026D86-6FBD-0540-A98A-ECDD442C4EA5}" presName="rootText" presStyleLbl="node4" presStyleIdx="0" presStyleCnt="5">
        <dgm:presLayoutVars>
          <dgm:chPref val="3"/>
        </dgm:presLayoutVars>
      </dgm:prSet>
      <dgm:spPr/>
    </dgm:pt>
    <dgm:pt modelId="{01576258-39A7-EF49-BC02-37539A1278A3}" type="pres">
      <dgm:prSet presAssocID="{19026D86-6FBD-0540-A98A-ECDD442C4EA5}" presName="rootConnector" presStyleLbl="node4" presStyleIdx="0" presStyleCnt="5"/>
      <dgm:spPr/>
    </dgm:pt>
    <dgm:pt modelId="{76D5DABF-E957-B94C-A518-1FE55F13BE3F}" type="pres">
      <dgm:prSet presAssocID="{19026D86-6FBD-0540-A98A-ECDD442C4EA5}" presName="hierChild4" presStyleCnt="0"/>
      <dgm:spPr/>
    </dgm:pt>
    <dgm:pt modelId="{4B139352-58CB-6949-95CA-B4C50EEA465B}" type="pres">
      <dgm:prSet presAssocID="{19026D86-6FBD-0540-A98A-ECDD442C4EA5}" presName="hierChild5" presStyleCnt="0"/>
      <dgm:spPr/>
    </dgm:pt>
    <dgm:pt modelId="{0EDE4F47-6C88-2B49-A412-CAE6669BA7EB}" type="pres">
      <dgm:prSet presAssocID="{FF273596-4257-DF48-AE4F-8F3F7DD72412}" presName="hierChild5" presStyleCnt="0"/>
      <dgm:spPr/>
    </dgm:pt>
    <dgm:pt modelId="{00FBB345-2677-5446-A343-626CC08DB9F9}" type="pres">
      <dgm:prSet presAssocID="{E82C0F07-D24D-3C41-ABC8-8D7988BFB581}" presName="hierChild5" presStyleCnt="0"/>
      <dgm:spPr/>
    </dgm:pt>
    <dgm:pt modelId="{549AEE69-869E-F049-886B-73F183F51EB1}" type="pres">
      <dgm:prSet presAssocID="{6F522F25-998F-F248-92F7-7A7E773B0A86}" presName="Name37" presStyleLbl="parChTrans1D2" presStyleIdx="1" presStyleCnt="2"/>
      <dgm:spPr/>
    </dgm:pt>
    <dgm:pt modelId="{029BDF74-85AF-494E-BF48-16157EECD058}" type="pres">
      <dgm:prSet presAssocID="{5CFAB11A-E874-5E4C-8425-A57056DF19D0}" presName="hierRoot2" presStyleCnt="0">
        <dgm:presLayoutVars>
          <dgm:hierBranch val="init"/>
        </dgm:presLayoutVars>
      </dgm:prSet>
      <dgm:spPr/>
    </dgm:pt>
    <dgm:pt modelId="{A7DC602C-B430-0D43-8613-8C9E24B8B401}" type="pres">
      <dgm:prSet presAssocID="{5CFAB11A-E874-5E4C-8425-A57056DF19D0}" presName="rootComposite" presStyleCnt="0"/>
      <dgm:spPr/>
    </dgm:pt>
    <dgm:pt modelId="{79E5C072-4B33-164D-AE03-6A0FBB3B9A91}" type="pres">
      <dgm:prSet presAssocID="{5CFAB11A-E874-5E4C-8425-A57056DF19D0}" presName="rootText" presStyleLbl="node2" presStyleIdx="1" presStyleCnt="2">
        <dgm:presLayoutVars>
          <dgm:chPref val="3"/>
        </dgm:presLayoutVars>
      </dgm:prSet>
      <dgm:spPr/>
    </dgm:pt>
    <dgm:pt modelId="{20917A69-584E-9A48-9C9C-3C1177AFBC85}" type="pres">
      <dgm:prSet presAssocID="{5CFAB11A-E874-5E4C-8425-A57056DF19D0}" presName="rootConnector" presStyleLbl="node2" presStyleIdx="1" presStyleCnt="2"/>
      <dgm:spPr/>
    </dgm:pt>
    <dgm:pt modelId="{27DCF26A-6475-A940-8FA4-7BFE1186AD64}" type="pres">
      <dgm:prSet presAssocID="{5CFAB11A-E874-5E4C-8425-A57056DF19D0}" presName="hierChild4" presStyleCnt="0"/>
      <dgm:spPr/>
    </dgm:pt>
    <dgm:pt modelId="{3156996E-6B9A-2146-B904-993CD324645F}" type="pres">
      <dgm:prSet presAssocID="{9A9309AE-4045-C54F-9115-00E933665239}" presName="Name37" presStyleLbl="parChTrans1D3" presStyleIdx="1" presStyleCnt="3"/>
      <dgm:spPr/>
    </dgm:pt>
    <dgm:pt modelId="{8883D294-495F-6F41-A39C-B4A86CFCDB28}" type="pres">
      <dgm:prSet presAssocID="{AF40F482-5B61-684B-AD45-02ECBA9E5ED2}" presName="hierRoot2" presStyleCnt="0">
        <dgm:presLayoutVars>
          <dgm:hierBranch val="init"/>
        </dgm:presLayoutVars>
      </dgm:prSet>
      <dgm:spPr/>
    </dgm:pt>
    <dgm:pt modelId="{762711CE-2DA6-954C-B317-C6E097DAE03D}" type="pres">
      <dgm:prSet presAssocID="{AF40F482-5B61-684B-AD45-02ECBA9E5ED2}" presName="rootComposite" presStyleCnt="0"/>
      <dgm:spPr/>
    </dgm:pt>
    <dgm:pt modelId="{22643822-8E7D-4F41-9674-B7F3C316073F}" type="pres">
      <dgm:prSet presAssocID="{AF40F482-5B61-684B-AD45-02ECBA9E5ED2}" presName="rootText" presStyleLbl="node3" presStyleIdx="1" presStyleCnt="3">
        <dgm:presLayoutVars>
          <dgm:chPref val="3"/>
        </dgm:presLayoutVars>
      </dgm:prSet>
      <dgm:spPr/>
    </dgm:pt>
    <dgm:pt modelId="{B0F5D3B0-25C7-5049-9D4B-7891D5A02B08}" type="pres">
      <dgm:prSet presAssocID="{AF40F482-5B61-684B-AD45-02ECBA9E5ED2}" presName="rootConnector" presStyleLbl="node3" presStyleIdx="1" presStyleCnt="3"/>
      <dgm:spPr/>
    </dgm:pt>
    <dgm:pt modelId="{5DB1A201-0B38-8949-9109-9A3771E47C35}" type="pres">
      <dgm:prSet presAssocID="{AF40F482-5B61-684B-AD45-02ECBA9E5ED2}" presName="hierChild4" presStyleCnt="0"/>
      <dgm:spPr/>
    </dgm:pt>
    <dgm:pt modelId="{EF32AE5D-D82E-FB42-9BDA-229EDC71ADFC}" type="pres">
      <dgm:prSet presAssocID="{77FD486F-2138-B84C-97DE-614D82FECC2E}" presName="Name37" presStyleLbl="parChTrans1D4" presStyleIdx="1" presStyleCnt="5"/>
      <dgm:spPr/>
    </dgm:pt>
    <dgm:pt modelId="{3315085B-9EAD-964B-ADFF-33CC874D3F3D}" type="pres">
      <dgm:prSet presAssocID="{9C1D4308-46C0-E644-8255-0B9B5A6C755C}" presName="hierRoot2" presStyleCnt="0">
        <dgm:presLayoutVars>
          <dgm:hierBranch val="init"/>
        </dgm:presLayoutVars>
      </dgm:prSet>
      <dgm:spPr/>
    </dgm:pt>
    <dgm:pt modelId="{3010A8FD-C02B-354C-B832-65BBEAD25A80}" type="pres">
      <dgm:prSet presAssocID="{9C1D4308-46C0-E644-8255-0B9B5A6C755C}" presName="rootComposite" presStyleCnt="0"/>
      <dgm:spPr/>
    </dgm:pt>
    <dgm:pt modelId="{627F5CDA-BDB0-F847-9075-ECD816D996E5}" type="pres">
      <dgm:prSet presAssocID="{9C1D4308-46C0-E644-8255-0B9B5A6C755C}" presName="rootText" presStyleLbl="node4" presStyleIdx="1" presStyleCnt="5">
        <dgm:presLayoutVars>
          <dgm:chPref val="3"/>
        </dgm:presLayoutVars>
      </dgm:prSet>
      <dgm:spPr/>
    </dgm:pt>
    <dgm:pt modelId="{4050D73C-ED68-AF45-8767-281730E5841A}" type="pres">
      <dgm:prSet presAssocID="{9C1D4308-46C0-E644-8255-0B9B5A6C755C}" presName="rootConnector" presStyleLbl="node4" presStyleIdx="1" presStyleCnt="5"/>
      <dgm:spPr/>
    </dgm:pt>
    <dgm:pt modelId="{D8987481-1DD3-8A4E-918F-D87E88A4F30A}" type="pres">
      <dgm:prSet presAssocID="{9C1D4308-46C0-E644-8255-0B9B5A6C755C}" presName="hierChild4" presStyleCnt="0"/>
      <dgm:spPr/>
    </dgm:pt>
    <dgm:pt modelId="{841F8BF1-69A9-094F-912C-8477971D593C}" type="pres">
      <dgm:prSet presAssocID="{4B72F413-6AD0-844C-8E9B-779BCF40A6F5}" presName="Name37" presStyleLbl="parChTrans1D4" presStyleIdx="2" presStyleCnt="5"/>
      <dgm:spPr/>
    </dgm:pt>
    <dgm:pt modelId="{8B793B3D-0ABD-1542-9CB8-78AA86E2ED72}" type="pres">
      <dgm:prSet presAssocID="{781886FE-1BBE-7241-BDB7-7EDD4778F148}" presName="hierRoot2" presStyleCnt="0">
        <dgm:presLayoutVars>
          <dgm:hierBranch val="init"/>
        </dgm:presLayoutVars>
      </dgm:prSet>
      <dgm:spPr/>
    </dgm:pt>
    <dgm:pt modelId="{7BEB839B-66E3-154B-B83A-50782AFF479B}" type="pres">
      <dgm:prSet presAssocID="{781886FE-1BBE-7241-BDB7-7EDD4778F148}" presName="rootComposite" presStyleCnt="0"/>
      <dgm:spPr/>
    </dgm:pt>
    <dgm:pt modelId="{0A080C43-D8E5-6F4B-86FF-B806C510B740}" type="pres">
      <dgm:prSet presAssocID="{781886FE-1BBE-7241-BDB7-7EDD4778F148}" presName="rootText" presStyleLbl="node4" presStyleIdx="2" presStyleCnt="5">
        <dgm:presLayoutVars>
          <dgm:chPref val="3"/>
        </dgm:presLayoutVars>
      </dgm:prSet>
      <dgm:spPr/>
    </dgm:pt>
    <dgm:pt modelId="{F5054433-4D45-4F41-93F5-512827C150F8}" type="pres">
      <dgm:prSet presAssocID="{781886FE-1BBE-7241-BDB7-7EDD4778F148}" presName="rootConnector" presStyleLbl="node4" presStyleIdx="2" presStyleCnt="5"/>
      <dgm:spPr/>
    </dgm:pt>
    <dgm:pt modelId="{8E1C2844-40E8-B94F-8086-BEC6071ED7E7}" type="pres">
      <dgm:prSet presAssocID="{781886FE-1BBE-7241-BDB7-7EDD4778F148}" presName="hierChild4" presStyleCnt="0"/>
      <dgm:spPr/>
    </dgm:pt>
    <dgm:pt modelId="{FDC02CAC-3190-9E42-A3F2-B688429040E1}" type="pres">
      <dgm:prSet presAssocID="{781886FE-1BBE-7241-BDB7-7EDD4778F148}" presName="hierChild5" presStyleCnt="0"/>
      <dgm:spPr/>
    </dgm:pt>
    <dgm:pt modelId="{83C1019A-2639-2C46-B10F-0B81C8E933E4}" type="pres">
      <dgm:prSet presAssocID="{9C1D4308-46C0-E644-8255-0B9B5A6C755C}" presName="hierChild5" presStyleCnt="0"/>
      <dgm:spPr/>
    </dgm:pt>
    <dgm:pt modelId="{FE9FCAFA-8E3F-0748-A7B2-D7EA95EBCB8F}" type="pres">
      <dgm:prSet presAssocID="{AF40F482-5B61-684B-AD45-02ECBA9E5ED2}" presName="hierChild5" presStyleCnt="0"/>
      <dgm:spPr/>
    </dgm:pt>
    <dgm:pt modelId="{7C18BBAE-1BED-EA47-8072-4A6D8B443C96}" type="pres">
      <dgm:prSet presAssocID="{E1D2DC74-7F1B-8C40-9776-3C4DFB566DC1}" presName="Name37" presStyleLbl="parChTrans1D3" presStyleIdx="2" presStyleCnt="3"/>
      <dgm:spPr/>
    </dgm:pt>
    <dgm:pt modelId="{35B83BAE-C75D-9344-BF0F-8B78BD8744EA}" type="pres">
      <dgm:prSet presAssocID="{004B61A4-7464-474A-8B09-53C68475C77F}" presName="hierRoot2" presStyleCnt="0">
        <dgm:presLayoutVars>
          <dgm:hierBranch val="init"/>
        </dgm:presLayoutVars>
      </dgm:prSet>
      <dgm:spPr/>
    </dgm:pt>
    <dgm:pt modelId="{797CEF91-0DA8-7C46-B6DB-4B55FB2B87F9}" type="pres">
      <dgm:prSet presAssocID="{004B61A4-7464-474A-8B09-53C68475C77F}" presName="rootComposite" presStyleCnt="0"/>
      <dgm:spPr/>
    </dgm:pt>
    <dgm:pt modelId="{F0580456-E018-BC4B-AFFE-AAF2C3551519}" type="pres">
      <dgm:prSet presAssocID="{004B61A4-7464-474A-8B09-53C68475C77F}" presName="rootText" presStyleLbl="node3" presStyleIdx="2" presStyleCnt="3">
        <dgm:presLayoutVars>
          <dgm:chPref val="3"/>
        </dgm:presLayoutVars>
      </dgm:prSet>
      <dgm:spPr/>
    </dgm:pt>
    <dgm:pt modelId="{B9A4B941-DAF0-094D-8A2F-8FDCF0961235}" type="pres">
      <dgm:prSet presAssocID="{004B61A4-7464-474A-8B09-53C68475C77F}" presName="rootConnector" presStyleLbl="node3" presStyleIdx="2" presStyleCnt="3"/>
      <dgm:spPr/>
    </dgm:pt>
    <dgm:pt modelId="{34EA8118-79C8-6346-AB92-2AA856DE1101}" type="pres">
      <dgm:prSet presAssocID="{004B61A4-7464-474A-8B09-53C68475C77F}" presName="hierChild4" presStyleCnt="0"/>
      <dgm:spPr/>
    </dgm:pt>
    <dgm:pt modelId="{3BAAF8C5-6FA2-0D42-9021-D7E81436733A}" type="pres">
      <dgm:prSet presAssocID="{0C472D58-7041-874E-B1F3-0D75779154AA}" presName="Name37" presStyleLbl="parChTrans1D4" presStyleIdx="3" presStyleCnt="5"/>
      <dgm:spPr/>
    </dgm:pt>
    <dgm:pt modelId="{4AB3B747-506E-BB4B-9510-ADFEF94DF82E}" type="pres">
      <dgm:prSet presAssocID="{79E42C05-405E-AB4A-A96D-C577A0775804}" presName="hierRoot2" presStyleCnt="0">
        <dgm:presLayoutVars>
          <dgm:hierBranch val="init"/>
        </dgm:presLayoutVars>
      </dgm:prSet>
      <dgm:spPr/>
    </dgm:pt>
    <dgm:pt modelId="{CDF11B2F-1C82-9D48-9488-2137FE032863}" type="pres">
      <dgm:prSet presAssocID="{79E42C05-405E-AB4A-A96D-C577A0775804}" presName="rootComposite" presStyleCnt="0"/>
      <dgm:spPr/>
    </dgm:pt>
    <dgm:pt modelId="{79FD6973-743A-E44A-B23C-7897461587C9}" type="pres">
      <dgm:prSet presAssocID="{79E42C05-405E-AB4A-A96D-C577A0775804}" presName="rootText" presStyleLbl="node4" presStyleIdx="3" presStyleCnt="5">
        <dgm:presLayoutVars>
          <dgm:chPref val="3"/>
        </dgm:presLayoutVars>
      </dgm:prSet>
      <dgm:spPr/>
    </dgm:pt>
    <dgm:pt modelId="{F017A07A-704C-D745-A48F-77627A53FD8D}" type="pres">
      <dgm:prSet presAssocID="{79E42C05-405E-AB4A-A96D-C577A0775804}" presName="rootConnector" presStyleLbl="node4" presStyleIdx="3" presStyleCnt="5"/>
      <dgm:spPr/>
    </dgm:pt>
    <dgm:pt modelId="{38329887-67FD-AC4A-9962-E657A4AFD5B8}" type="pres">
      <dgm:prSet presAssocID="{79E42C05-405E-AB4A-A96D-C577A0775804}" presName="hierChild4" presStyleCnt="0"/>
      <dgm:spPr/>
    </dgm:pt>
    <dgm:pt modelId="{8CAD5C4E-174A-C14B-96A7-9C33D5D944F7}" type="pres">
      <dgm:prSet presAssocID="{E1D22A31-FF88-954A-A1E5-65B658E4B283}" presName="Name37" presStyleLbl="parChTrans1D4" presStyleIdx="4" presStyleCnt="5"/>
      <dgm:spPr/>
    </dgm:pt>
    <dgm:pt modelId="{86AA0B53-555F-5540-A712-B275E3A9CCCF}" type="pres">
      <dgm:prSet presAssocID="{1CEE1576-69C3-964B-BCF0-10E4FB567DAA}" presName="hierRoot2" presStyleCnt="0">
        <dgm:presLayoutVars>
          <dgm:hierBranch val="init"/>
        </dgm:presLayoutVars>
      </dgm:prSet>
      <dgm:spPr/>
    </dgm:pt>
    <dgm:pt modelId="{F32CB8DF-514E-6341-BF3B-A79FEAFAAA97}" type="pres">
      <dgm:prSet presAssocID="{1CEE1576-69C3-964B-BCF0-10E4FB567DAA}" presName="rootComposite" presStyleCnt="0"/>
      <dgm:spPr/>
    </dgm:pt>
    <dgm:pt modelId="{2C79E8CB-ACD3-5F41-8F83-8238C79CEA00}" type="pres">
      <dgm:prSet presAssocID="{1CEE1576-69C3-964B-BCF0-10E4FB567DAA}" presName="rootText" presStyleLbl="node4" presStyleIdx="4" presStyleCnt="5">
        <dgm:presLayoutVars>
          <dgm:chPref val="3"/>
        </dgm:presLayoutVars>
      </dgm:prSet>
      <dgm:spPr/>
    </dgm:pt>
    <dgm:pt modelId="{1B2627C2-C158-0A43-BFA3-A5A745D4BCCA}" type="pres">
      <dgm:prSet presAssocID="{1CEE1576-69C3-964B-BCF0-10E4FB567DAA}" presName="rootConnector" presStyleLbl="node4" presStyleIdx="4" presStyleCnt="5"/>
      <dgm:spPr/>
    </dgm:pt>
    <dgm:pt modelId="{4B48FF63-0103-D242-A753-95B7D2884099}" type="pres">
      <dgm:prSet presAssocID="{1CEE1576-69C3-964B-BCF0-10E4FB567DAA}" presName="hierChild4" presStyleCnt="0"/>
      <dgm:spPr/>
    </dgm:pt>
    <dgm:pt modelId="{94827953-3F24-F24E-B07A-13FAE9393D09}" type="pres">
      <dgm:prSet presAssocID="{1CEE1576-69C3-964B-BCF0-10E4FB567DAA}" presName="hierChild5" presStyleCnt="0"/>
      <dgm:spPr/>
    </dgm:pt>
    <dgm:pt modelId="{3A169E86-A2F7-B34E-827B-DA554CF129D3}" type="pres">
      <dgm:prSet presAssocID="{79E42C05-405E-AB4A-A96D-C577A0775804}" presName="hierChild5" presStyleCnt="0"/>
      <dgm:spPr/>
    </dgm:pt>
    <dgm:pt modelId="{538DA97F-FD76-204A-B4AF-CF7B19E3FCAD}" type="pres">
      <dgm:prSet presAssocID="{004B61A4-7464-474A-8B09-53C68475C77F}" presName="hierChild5" presStyleCnt="0"/>
      <dgm:spPr/>
    </dgm:pt>
    <dgm:pt modelId="{0214C438-800F-CD45-A9EB-C7A62B61C308}" type="pres">
      <dgm:prSet presAssocID="{5CFAB11A-E874-5E4C-8425-A57056DF19D0}" presName="hierChild5" presStyleCnt="0"/>
      <dgm:spPr/>
    </dgm:pt>
    <dgm:pt modelId="{A2D99D39-3EED-2045-B285-AB35C4A69FD2}" type="pres">
      <dgm:prSet presAssocID="{526660FD-7111-0143-9DA5-86B89083DDAA}" presName="hierChild3" presStyleCnt="0"/>
      <dgm:spPr/>
    </dgm:pt>
  </dgm:ptLst>
  <dgm:cxnLst>
    <dgm:cxn modelId="{C06BE008-DA68-154B-B536-E248775FD21B}" type="presOf" srcId="{FF273596-4257-DF48-AE4F-8F3F7DD72412}" destId="{F7817E2D-7956-5A41-ABBF-9C2145B9813E}" srcOrd="1" destOrd="0" presId="urn:microsoft.com/office/officeart/2005/8/layout/orgChart1"/>
    <dgm:cxn modelId="{3CD3BD10-E4BF-8640-827B-499CA7AF6894}" type="presOf" srcId="{9C1D4308-46C0-E644-8255-0B9B5A6C755C}" destId="{627F5CDA-BDB0-F847-9075-ECD816D996E5}" srcOrd="0" destOrd="0" presId="urn:microsoft.com/office/officeart/2005/8/layout/orgChart1"/>
    <dgm:cxn modelId="{30A74C16-83DC-FA4A-985D-B4B64D2B361B}" type="presOf" srcId="{9C1D4308-46C0-E644-8255-0B9B5A6C755C}" destId="{4050D73C-ED68-AF45-8767-281730E5841A}" srcOrd="1" destOrd="0" presId="urn:microsoft.com/office/officeart/2005/8/layout/orgChart1"/>
    <dgm:cxn modelId="{CA66CD16-BC82-124E-AB38-A2B3468A545A}" srcId="{5CFAB11A-E874-5E4C-8425-A57056DF19D0}" destId="{004B61A4-7464-474A-8B09-53C68475C77F}" srcOrd="1" destOrd="0" parTransId="{E1D2DC74-7F1B-8C40-9776-3C4DFB566DC1}" sibTransId="{8BDC3B88-61E1-8E42-A870-0BBB55C28264}"/>
    <dgm:cxn modelId="{7D56851B-DF18-3640-97D3-A028ACD8E0D7}" type="presOf" srcId="{5CFAB11A-E874-5E4C-8425-A57056DF19D0}" destId="{20917A69-584E-9A48-9C9C-3C1177AFBC85}" srcOrd="1" destOrd="0" presId="urn:microsoft.com/office/officeart/2005/8/layout/orgChart1"/>
    <dgm:cxn modelId="{0385F824-15E3-BD44-9732-77ADB9ADC7A4}" srcId="{E82C0F07-D24D-3C41-ABC8-8D7988BFB581}" destId="{FF273596-4257-DF48-AE4F-8F3F7DD72412}" srcOrd="0" destOrd="0" parTransId="{813ACBD3-E06C-474D-9133-3E674C33A9E5}" sibTransId="{4FEFA759-9411-0C4D-9707-BBBC00191D71}"/>
    <dgm:cxn modelId="{9EFCFA28-1394-5545-B359-A3A0E4F0CB50}" type="presOf" srcId="{004B61A4-7464-474A-8B09-53C68475C77F}" destId="{B9A4B941-DAF0-094D-8A2F-8FDCF0961235}" srcOrd="1" destOrd="0" presId="urn:microsoft.com/office/officeart/2005/8/layout/orgChart1"/>
    <dgm:cxn modelId="{5518CF36-6560-4945-9AE0-DE3A79078DE6}" srcId="{FD39F890-C8A1-C94B-B2AB-50D3A4DD254C}" destId="{526660FD-7111-0143-9DA5-86B89083DDAA}" srcOrd="0" destOrd="0" parTransId="{C13EB05D-8903-B14B-9BFA-A73CBE01D342}" sibTransId="{FFC3599A-CE41-1147-B9CA-6B1A6BF8170D}"/>
    <dgm:cxn modelId="{AFAEC437-DEE8-7544-B834-4FE51065E7E9}" type="presOf" srcId="{7DB6A9F0-041B-2140-A496-D44579572798}" destId="{0A7AE52E-9BB1-7E47-948B-1B456C47CEA7}" srcOrd="0" destOrd="0" presId="urn:microsoft.com/office/officeart/2005/8/layout/orgChart1"/>
    <dgm:cxn modelId="{85E9EC39-A7B7-854F-91AD-C153E32AD160}" srcId="{79E42C05-405E-AB4A-A96D-C577A0775804}" destId="{1CEE1576-69C3-964B-BCF0-10E4FB567DAA}" srcOrd="0" destOrd="0" parTransId="{E1D22A31-FF88-954A-A1E5-65B658E4B283}" sibTransId="{6FFCE4D5-FB0D-3443-BE68-1C4C0ECBBE26}"/>
    <dgm:cxn modelId="{CB1E363C-455E-1345-AFB9-828B57F8A5AC}" type="presOf" srcId="{79E42C05-405E-AB4A-A96D-C577A0775804}" destId="{F017A07A-704C-D745-A48F-77627A53FD8D}" srcOrd="1" destOrd="0" presId="urn:microsoft.com/office/officeart/2005/8/layout/orgChart1"/>
    <dgm:cxn modelId="{C30EBC3D-5B7B-F546-A16E-C79EDD1E0D8F}" type="presOf" srcId="{FD39F890-C8A1-C94B-B2AB-50D3A4DD254C}" destId="{912152BC-A157-4047-B25A-78B42DD8D58A}" srcOrd="0" destOrd="0" presId="urn:microsoft.com/office/officeart/2005/8/layout/orgChart1"/>
    <dgm:cxn modelId="{8B3CCB3E-B5CF-B448-B8D8-693DB9DACF9B}" type="presOf" srcId="{E82C0F07-D24D-3C41-ABC8-8D7988BFB581}" destId="{3A158FAD-2DF2-4C4E-A7D4-15E9553D83CD}" srcOrd="1" destOrd="0" presId="urn:microsoft.com/office/officeart/2005/8/layout/orgChart1"/>
    <dgm:cxn modelId="{D958A640-9450-3349-9584-F5BA68D9A58B}" type="presOf" srcId="{6F522F25-998F-F248-92F7-7A7E773B0A86}" destId="{549AEE69-869E-F049-886B-73F183F51EB1}" srcOrd="0" destOrd="0" presId="urn:microsoft.com/office/officeart/2005/8/layout/orgChart1"/>
    <dgm:cxn modelId="{B516D140-3D42-4F44-B19E-FCA2FAA46CB5}" type="presOf" srcId="{1CEE1576-69C3-964B-BCF0-10E4FB567DAA}" destId="{2C79E8CB-ACD3-5F41-8F83-8238C79CEA00}" srcOrd="0" destOrd="0" presId="urn:microsoft.com/office/officeart/2005/8/layout/orgChart1"/>
    <dgm:cxn modelId="{04A60152-CC31-2445-9696-B20C8346F574}" type="presOf" srcId="{781886FE-1BBE-7241-BDB7-7EDD4778F148}" destId="{0A080C43-D8E5-6F4B-86FF-B806C510B740}" srcOrd="0" destOrd="0" presId="urn:microsoft.com/office/officeart/2005/8/layout/orgChart1"/>
    <dgm:cxn modelId="{59FF1854-4B47-734B-9D46-12CBC3F88908}" srcId="{9C1D4308-46C0-E644-8255-0B9B5A6C755C}" destId="{781886FE-1BBE-7241-BDB7-7EDD4778F148}" srcOrd="0" destOrd="0" parTransId="{4B72F413-6AD0-844C-8E9B-779BCF40A6F5}" sibTransId="{76EA88C9-DAFE-E843-9515-079719E14135}"/>
    <dgm:cxn modelId="{3A590A56-DDAB-8348-AA02-F57731CE3411}" srcId="{AF40F482-5B61-684B-AD45-02ECBA9E5ED2}" destId="{9C1D4308-46C0-E644-8255-0B9B5A6C755C}" srcOrd="0" destOrd="0" parTransId="{77FD486F-2138-B84C-97DE-614D82FECC2E}" sibTransId="{A945CDD2-C287-474C-A63F-6F9F622516AB}"/>
    <dgm:cxn modelId="{44D09256-3D11-4C4A-B498-0F915F7E3758}" type="presOf" srcId="{4B72F413-6AD0-844C-8E9B-779BCF40A6F5}" destId="{841F8BF1-69A9-094F-912C-8477971D593C}" srcOrd="0" destOrd="0" presId="urn:microsoft.com/office/officeart/2005/8/layout/orgChart1"/>
    <dgm:cxn modelId="{90A1B358-9AC8-AF42-BF20-0CD26948940C}" srcId="{FF273596-4257-DF48-AE4F-8F3F7DD72412}" destId="{19026D86-6FBD-0540-A98A-ECDD442C4EA5}" srcOrd="0" destOrd="0" parTransId="{5E862AD4-BF6E-C14F-AC71-A14C9AFBFE08}" sibTransId="{614B965C-7F1D-E246-B700-1FEF27A1475E}"/>
    <dgm:cxn modelId="{F2D2FA5B-04DE-5B4B-BB59-056290F557F5}" srcId="{526660FD-7111-0143-9DA5-86B89083DDAA}" destId="{5CFAB11A-E874-5E4C-8425-A57056DF19D0}" srcOrd="1" destOrd="0" parTransId="{6F522F25-998F-F248-92F7-7A7E773B0A86}" sibTransId="{107491A0-9D8F-0540-8539-610C9AAC8E9D}"/>
    <dgm:cxn modelId="{387E2261-2232-FB44-9ABA-DB5B1111363D}" srcId="{526660FD-7111-0143-9DA5-86B89083DDAA}" destId="{E82C0F07-D24D-3C41-ABC8-8D7988BFB581}" srcOrd="0" destOrd="0" parTransId="{7DB6A9F0-041B-2140-A496-D44579572798}" sibTransId="{A3AD7B68-025F-F94B-A888-C7186AE44929}"/>
    <dgm:cxn modelId="{B79CA367-478A-0C45-A019-87943A9C66FB}" type="presOf" srcId="{9A9309AE-4045-C54F-9115-00E933665239}" destId="{3156996E-6B9A-2146-B904-993CD324645F}" srcOrd="0" destOrd="0" presId="urn:microsoft.com/office/officeart/2005/8/layout/orgChart1"/>
    <dgm:cxn modelId="{5B024770-A09D-F94A-A98F-80A7FEF893D8}" type="presOf" srcId="{E82C0F07-D24D-3C41-ABC8-8D7988BFB581}" destId="{5E7BB22A-49FB-664C-9139-C5561EA2E414}" srcOrd="0" destOrd="0" presId="urn:microsoft.com/office/officeart/2005/8/layout/orgChart1"/>
    <dgm:cxn modelId="{D3BC8879-1196-144E-B3D0-FEF647A2201E}" type="presOf" srcId="{526660FD-7111-0143-9DA5-86B89083DDAA}" destId="{854E4B47-C9D6-8E45-82F4-29EB5642EF18}" srcOrd="1" destOrd="0" presId="urn:microsoft.com/office/officeart/2005/8/layout/orgChart1"/>
    <dgm:cxn modelId="{ED06FB7D-1D21-6342-8B87-F4A42EDE6A71}" type="presOf" srcId="{77FD486F-2138-B84C-97DE-614D82FECC2E}" destId="{EF32AE5D-D82E-FB42-9BDA-229EDC71ADFC}" srcOrd="0" destOrd="0" presId="urn:microsoft.com/office/officeart/2005/8/layout/orgChart1"/>
    <dgm:cxn modelId="{29083780-870B-C44E-A6AF-C4F2D1D99F1E}" type="presOf" srcId="{0C472D58-7041-874E-B1F3-0D75779154AA}" destId="{3BAAF8C5-6FA2-0D42-9021-D7E81436733A}" srcOrd="0" destOrd="0" presId="urn:microsoft.com/office/officeart/2005/8/layout/orgChart1"/>
    <dgm:cxn modelId="{21840E8A-BAE7-A945-9B04-7B1F1AA1F2DC}" type="presOf" srcId="{19026D86-6FBD-0540-A98A-ECDD442C4EA5}" destId="{FCF1AB78-8866-9147-978A-2C26BD9EE80B}" srcOrd="0" destOrd="0" presId="urn:microsoft.com/office/officeart/2005/8/layout/orgChart1"/>
    <dgm:cxn modelId="{B41E2F8D-00E6-904B-98B5-0EC84221F047}" type="presOf" srcId="{AF40F482-5B61-684B-AD45-02ECBA9E5ED2}" destId="{B0F5D3B0-25C7-5049-9D4B-7891D5A02B08}" srcOrd="1" destOrd="0" presId="urn:microsoft.com/office/officeart/2005/8/layout/orgChart1"/>
    <dgm:cxn modelId="{4F6A7091-B0FB-5848-AA4A-224FE18FB38D}" type="presOf" srcId="{004B61A4-7464-474A-8B09-53C68475C77F}" destId="{F0580456-E018-BC4B-AFFE-AAF2C3551519}" srcOrd="0" destOrd="0" presId="urn:microsoft.com/office/officeart/2005/8/layout/orgChart1"/>
    <dgm:cxn modelId="{880FDB9D-A70D-6C4A-B409-E56BAF2B06DD}" type="presOf" srcId="{AF40F482-5B61-684B-AD45-02ECBA9E5ED2}" destId="{22643822-8E7D-4F41-9674-B7F3C316073F}" srcOrd="0" destOrd="0" presId="urn:microsoft.com/office/officeart/2005/8/layout/orgChart1"/>
    <dgm:cxn modelId="{FEDBE8AC-7237-3D4D-9571-CDD7EA607B4E}" type="presOf" srcId="{79E42C05-405E-AB4A-A96D-C577A0775804}" destId="{79FD6973-743A-E44A-B23C-7897461587C9}" srcOrd="0" destOrd="0" presId="urn:microsoft.com/office/officeart/2005/8/layout/orgChart1"/>
    <dgm:cxn modelId="{164845AD-0A49-5B4C-82F9-DB4228A2E877}" type="presOf" srcId="{5E862AD4-BF6E-C14F-AC71-A14C9AFBFE08}" destId="{86596411-D7E2-8940-8F1D-450CCE32FD8E}" srcOrd="0" destOrd="0" presId="urn:microsoft.com/office/officeart/2005/8/layout/orgChart1"/>
    <dgm:cxn modelId="{31A4B4AE-238B-AD43-9E0E-6338C7D669DB}" type="presOf" srcId="{5CFAB11A-E874-5E4C-8425-A57056DF19D0}" destId="{79E5C072-4B33-164D-AE03-6A0FBB3B9A91}" srcOrd="0" destOrd="0" presId="urn:microsoft.com/office/officeart/2005/8/layout/orgChart1"/>
    <dgm:cxn modelId="{6F82F1B0-634D-BE4B-9429-008D89CA5778}" type="presOf" srcId="{E1D2DC74-7F1B-8C40-9776-3C4DFB566DC1}" destId="{7C18BBAE-1BED-EA47-8072-4A6D8B443C96}" srcOrd="0" destOrd="0" presId="urn:microsoft.com/office/officeart/2005/8/layout/orgChart1"/>
    <dgm:cxn modelId="{B45A6EB8-A024-2A4C-8C91-91642F87B274}" type="presOf" srcId="{813ACBD3-E06C-474D-9133-3E674C33A9E5}" destId="{3FFD08D0-2728-1B42-A364-89F9141B0EC0}" srcOrd="0" destOrd="0" presId="urn:microsoft.com/office/officeart/2005/8/layout/orgChart1"/>
    <dgm:cxn modelId="{D3206CC0-3C75-6348-B019-7173659638E7}" type="presOf" srcId="{1CEE1576-69C3-964B-BCF0-10E4FB567DAA}" destId="{1B2627C2-C158-0A43-BFA3-A5A745D4BCCA}" srcOrd="1" destOrd="0" presId="urn:microsoft.com/office/officeart/2005/8/layout/orgChart1"/>
    <dgm:cxn modelId="{0C0806D2-ACA9-6F4D-A5C1-824A7BD28261}" type="presOf" srcId="{FF273596-4257-DF48-AE4F-8F3F7DD72412}" destId="{F8E759D4-1272-3847-8BE7-E6341F0F9F5C}" srcOrd="0" destOrd="0" presId="urn:microsoft.com/office/officeart/2005/8/layout/orgChart1"/>
    <dgm:cxn modelId="{2B58D2E4-02F5-0B47-9DD3-ECE9E512B77B}" srcId="{5CFAB11A-E874-5E4C-8425-A57056DF19D0}" destId="{AF40F482-5B61-684B-AD45-02ECBA9E5ED2}" srcOrd="0" destOrd="0" parTransId="{9A9309AE-4045-C54F-9115-00E933665239}" sibTransId="{3379FEF3-2D7A-F14E-BB73-F88982164393}"/>
    <dgm:cxn modelId="{F21C49E8-DFF1-8D47-993D-102959F85BA2}" type="presOf" srcId="{781886FE-1BBE-7241-BDB7-7EDD4778F148}" destId="{F5054433-4D45-4F41-93F5-512827C150F8}" srcOrd="1" destOrd="0" presId="urn:microsoft.com/office/officeart/2005/8/layout/orgChart1"/>
    <dgm:cxn modelId="{BA72B9E9-6DFE-344D-B05D-570AC0C20188}" type="presOf" srcId="{19026D86-6FBD-0540-A98A-ECDD442C4EA5}" destId="{01576258-39A7-EF49-BC02-37539A1278A3}" srcOrd="1" destOrd="0" presId="urn:microsoft.com/office/officeart/2005/8/layout/orgChart1"/>
    <dgm:cxn modelId="{6941AEEC-455D-C644-AA5F-939DAFE8BF19}" srcId="{004B61A4-7464-474A-8B09-53C68475C77F}" destId="{79E42C05-405E-AB4A-A96D-C577A0775804}" srcOrd="0" destOrd="0" parTransId="{0C472D58-7041-874E-B1F3-0D75779154AA}" sibTransId="{C08C4233-2C80-054F-B34F-D36E7D0A9A73}"/>
    <dgm:cxn modelId="{AB923CF6-8910-534B-904B-8807F316776E}" type="presOf" srcId="{526660FD-7111-0143-9DA5-86B89083DDAA}" destId="{C5D24E4F-600B-AC44-B2EC-10D2CB0A2980}" srcOrd="0" destOrd="0" presId="urn:microsoft.com/office/officeart/2005/8/layout/orgChart1"/>
    <dgm:cxn modelId="{4CC3BCF9-68A9-544B-AABC-3ACB8F9615D8}" type="presOf" srcId="{E1D22A31-FF88-954A-A1E5-65B658E4B283}" destId="{8CAD5C4E-174A-C14B-96A7-9C33D5D944F7}" srcOrd="0" destOrd="0" presId="urn:microsoft.com/office/officeart/2005/8/layout/orgChart1"/>
    <dgm:cxn modelId="{D2ABE4C8-DD01-F74F-8DE0-70C1F965674A}" type="presParOf" srcId="{912152BC-A157-4047-B25A-78B42DD8D58A}" destId="{5C06895B-68CB-534C-B010-38CE8DD792AC}" srcOrd="0" destOrd="0" presId="urn:microsoft.com/office/officeart/2005/8/layout/orgChart1"/>
    <dgm:cxn modelId="{D23EA14B-1269-E04E-BD18-7131AB427502}" type="presParOf" srcId="{5C06895B-68CB-534C-B010-38CE8DD792AC}" destId="{2577F3B9-E0F0-1949-BE35-3AF3441FDDC6}" srcOrd="0" destOrd="0" presId="urn:microsoft.com/office/officeart/2005/8/layout/orgChart1"/>
    <dgm:cxn modelId="{191E1277-8848-E24B-B9F8-A8409C45E387}" type="presParOf" srcId="{2577F3B9-E0F0-1949-BE35-3AF3441FDDC6}" destId="{C5D24E4F-600B-AC44-B2EC-10D2CB0A2980}" srcOrd="0" destOrd="0" presId="urn:microsoft.com/office/officeart/2005/8/layout/orgChart1"/>
    <dgm:cxn modelId="{315A036C-723F-5D42-A598-FC5B50D82AD9}" type="presParOf" srcId="{2577F3B9-E0F0-1949-BE35-3AF3441FDDC6}" destId="{854E4B47-C9D6-8E45-82F4-29EB5642EF18}" srcOrd="1" destOrd="0" presId="urn:microsoft.com/office/officeart/2005/8/layout/orgChart1"/>
    <dgm:cxn modelId="{73FAFD07-E352-BB44-AD28-DF017D02F1A3}" type="presParOf" srcId="{5C06895B-68CB-534C-B010-38CE8DD792AC}" destId="{6CCEB41C-9D15-D043-923C-C8184954DA02}" srcOrd="1" destOrd="0" presId="urn:microsoft.com/office/officeart/2005/8/layout/orgChart1"/>
    <dgm:cxn modelId="{D11B6704-F718-A44B-B0CA-FF8FB8558435}" type="presParOf" srcId="{6CCEB41C-9D15-D043-923C-C8184954DA02}" destId="{0A7AE52E-9BB1-7E47-948B-1B456C47CEA7}" srcOrd="0" destOrd="0" presId="urn:microsoft.com/office/officeart/2005/8/layout/orgChart1"/>
    <dgm:cxn modelId="{7C9DCB2B-7AEA-7A49-BA07-286A7F627751}" type="presParOf" srcId="{6CCEB41C-9D15-D043-923C-C8184954DA02}" destId="{EC04E24F-26C8-4B4A-8445-E0237FD82920}" srcOrd="1" destOrd="0" presId="urn:microsoft.com/office/officeart/2005/8/layout/orgChart1"/>
    <dgm:cxn modelId="{7B1C9513-1179-B844-A603-6F1972B556EF}" type="presParOf" srcId="{EC04E24F-26C8-4B4A-8445-E0237FD82920}" destId="{6819EEFE-6FDF-6348-A6D9-3C7AD7B065C8}" srcOrd="0" destOrd="0" presId="urn:microsoft.com/office/officeart/2005/8/layout/orgChart1"/>
    <dgm:cxn modelId="{38020180-23B4-B84D-9BDB-07128A02EB4A}" type="presParOf" srcId="{6819EEFE-6FDF-6348-A6D9-3C7AD7B065C8}" destId="{5E7BB22A-49FB-664C-9139-C5561EA2E414}" srcOrd="0" destOrd="0" presId="urn:microsoft.com/office/officeart/2005/8/layout/orgChart1"/>
    <dgm:cxn modelId="{7413BFFF-6505-2345-B94A-DFC72F17B2D3}" type="presParOf" srcId="{6819EEFE-6FDF-6348-A6D9-3C7AD7B065C8}" destId="{3A158FAD-2DF2-4C4E-A7D4-15E9553D83CD}" srcOrd="1" destOrd="0" presId="urn:microsoft.com/office/officeart/2005/8/layout/orgChart1"/>
    <dgm:cxn modelId="{A0E7BA12-3686-B748-A65B-AB33272FBE8D}" type="presParOf" srcId="{EC04E24F-26C8-4B4A-8445-E0237FD82920}" destId="{4C816286-6080-4A4A-9D9B-8C6BD7499F6D}" srcOrd="1" destOrd="0" presId="urn:microsoft.com/office/officeart/2005/8/layout/orgChart1"/>
    <dgm:cxn modelId="{94522CE3-C295-2C43-B2D8-71FB0ED9C737}" type="presParOf" srcId="{4C816286-6080-4A4A-9D9B-8C6BD7499F6D}" destId="{3FFD08D0-2728-1B42-A364-89F9141B0EC0}" srcOrd="0" destOrd="0" presId="urn:microsoft.com/office/officeart/2005/8/layout/orgChart1"/>
    <dgm:cxn modelId="{4E73AFF9-8FBA-414F-B814-47AE8EB8340F}" type="presParOf" srcId="{4C816286-6080-4A4A-9D9B-8C6BD7499F6D}" destId="{A2AC8844-4899-0544-B305-72CA695C1CB1}" srcOrd="1" destOrd="0" presId="urn:microsoft.com/office/officeart/2005/8/layout/orgChart1"/>
    <dgm:cxn modelId="{4B5488AB-094A-A54A-A653-B8C5FE2FC2F6}" type="presParOf" srcId="{A2AC8844-4899-0544-B305-72CA695C1CB1}" destId="{FD6DB35A-B9E1-DB45-B367-0AE8726002E0}" srcOrd="0" destOrd="0" presId="urn:microsoft.com/office/officeart/2005/8/layout/orgChart1"/>
    <dgm:cxn modelId="{CA0C7756-45E7-8A49-9E37-6DB4D9339AD7}" type="presParOf" srcId="{FD6DB35A-B9E1-DB45-B367-0AE8726002E0}" destId="{F8E759D4-1272-3847-8BE7-E6341F0F9F5C}" srcOrd="0" destOrd="0" presId="urn:microsoft.com/office/officeart/2005/8/layout/orgChart1"/>
    <dgm:cxn modelId="{2827B639-35D3-1144-9490-8882794B749F}" type="presParOf" srcId="{FD6DB35A-B9E1-DB45-B367-0AE8726002E0}" destId="{F7817E2D-7956-5A41-ABBF-9C2145B9813E}" srcOrd="1" destOrd="0" presId="urn:microsoft.com/office/officeart/2005/8/layout/orgChart1"/>
    <dgm:cxn modelId="{7DC0A0DB-47CB-E346-80BB-E0D83F6B1A0E}" type="presParOf" srcId="{A2AC8844-4899-0544-B305-72CA695C1CB1}" destId="{68F2DDDE-C329-3E4B-A804-EB50C0929404}" srcOrd="1" destOrd="0" presId="urn:microsoft.com/office/officeart/2005/8/layout/orgChart1"/>
    <dgm:cxn modelId="{DCFD933F-1989-714D-B4ED-B957ECA8CD2E}" type="presParOf" srcId="{68F2DDDE-C329-3E4B-A804-EB50C0929404}" destId="{86596411-D7E2-8940-8F1D-450CCE32FD8E}" srcOrd="0" destOrd="0" presId="urn:microsoft.com/office/officeart/2005/8/layout/orgChart1"/>
    <dgm:cxn modelId="{4C2CFE21-9C46-2A48-AFC2-8B3527FCED17}" type="presParOf" srcId="{68F2DDDE-C329-3E4B-A804-EB50C0929404}" destId="{6D53229F-2977-9148-A420-BD45C1FFFF5C}" srcOrd="1" destOrd="0" presId="urn:microsoft.com/office/officeart/2005/8/layout/orgChart1"/>
    <dgm:cxn modelId="{D501F8C8-D7B8-1A45-914A-1B8EAD7A6B1C}" type="presParOf" srcId="{6D53229F-2977-9148-A420-BD45C1FFFF5C}" destId="{C7825320-FF98-364D-B7C4-9451AEFB14DF}" srcOrd="0" destOrd="0" presId="urn:microsoft.com/office/officeart/2005/8/layout/orgChart1"/>
    <dgm:cxn modelId="{B88B7B50-C0D9-294E-9DE7-06092B79946D}" type="presParOf" srcId="{C7825320-FF98-364D-B7C4-9451AEFB14DF}" destId="{FCF1AB78-8866-9147-978A-2C26BD9EE80B}" srcOrd="0" destOrd="0" presId="urn:microsoft.com/office/officeart/2005/8/layout/orgChart1"/>
    <dgm:cxn modelId="{837168A2-06B3-F641-8290-5A11564DB585}" type="presParOf" srcId="{C7825320-FF98-364D-B7C4-9451AEFB14DF}" destId="{01576258-39A7-EF49-BC02-37539A1278A3}" srcOrd="1" destOrd="0" presId="urn:microsoft.com/office/officeart/2005/8/layout/orgChart1"/>
    <dgm:cxn modelId="{959FDF15-C052-2E4A-9D54-DC1BD18FECEE}" type="presParOf" srcId="{6D53229F-2977-9148-A420-BD45C1FFFF5C}" destId="{76D5DABF-E957-B94C-A518-1FE55F13BE3F}" srcOrd="1" destOrd="0" presId="urn:microsoft.com/office/officeart/2005/8/layout/orgChart1"/>
    <dgm:cxn modelId="{344A4D6A-B919-DD49-9AED-273E4E15C9E6}" type="presParOf" srcId="{6D53229F-2977-9148-A420-BD45C1FFFF5C}" destId="{4B139352-58CB-6949-95CA-B4C50EEA465B}" srcOrd="2" destOrd="0" presId="urn:microsoft.com/office/officeart/2005/8/layout/orgChart1"/>
    <dgm:cxn modelId="{6226720B-B10F-F54A-B0B1-A5082C7DE5A9}" type="presParOf" srcId="{A2AC8844-4899-0544-B305-72CA695C1CB1}" destId="{0EDE4F47-6C88-2B49-A412-CAE6669BA7EB}" srcOrd="2" destOrd="0" presId="urn:microsoft.com/office/officeart/2005/8/layout/orgChart1"/>
    <dgm:cxn modelId="{4E4A7E17-83AD-734A-A9DB-99BFDE4F2978}" type="presParOf" srcId="{EC04E24F-26C8-4B4A-8445-E0237FD82920}" destId="{00FBB345-2677-5446-A343-626CC08DB9F9}" srcOrd="2" destOrd="0" presId="urn:microsoft.com/office/officeart/2005/8/layout/orgChart1"/>
    <dgm:cxn modelId="{D4A8E3FC-3F87-884A-B85D-290181048684}" type="presParOf" srcId="{6CCEB41C-9D15-D043-923C-C8184954DA02}" destId="{549AEE69-869E-F049-886B-73F183F51EB1}" srcOrd="2" destOrd="0" presId="urn:microsoft.com/office/officeart/2005/8/layout/orgChart1"/>
    <dgm:cxn modelId="{5A05E01A-1A65-AA41-ADEC-296AA6800CFA}" type="presParOf" srcId="{6CCEB41C-9D15-D043-923C-C8184954DA02}" destId="{029BDF74-85AF-494E-BF48-16157EECD058}" srcOrd="3" destOrd="0" presId="urn:microsoft.com/office/officeart/2005/8/layout/orgChart1"/>
    <dgm:cxn modelId="{7C5B1BA9-6B51-6E44-930A-B34C7950BB66}" type="presParOf" srcId="{029BDF74-85AF-494E-BF48-16157EECD058}" destId="{A7DC602C-B430-0D43-8613-8C9E24B8B401}" srcOrd="0" destOrd="0" presId="urn:microsoft.com/office/officeart/2005/8/layout/orgChart1"/>
    <dgm:cxn modelId="{0B69D8A6-B55F-D146-B946-E2A7F6809A14}" type="presParOf" srcId="{A7DC602C-B430-0D43-8613-8C9E24B8B401}" destId="{79E5C072-4B33-164D-AE03-6A0FBB3B9A91}" srcOrd="0" destOrd="0" presId="urn:microsoft.com/office/officeart/2005/8/layout/orgChart1"/>
    <dgm:cxn modelId="{574B91E9-D639-2E4E-8E47-E6A9E275C19A}" type="presParOf" srcId="{A7DC602C-B430-0D43-8613-8C9E24B8B401}" destId="{20917A69-584E-9A48-9C9C-3C1177AFBC85}" srcOrd="1" destOrd="0" presId="urn:microsoft.com/office/officeart/2005/8/layout/orgChart1"/>
    <dgm:cxn modelId="{7E68E67C-0259-5E42-B24F-2A20F859CC39}" type="presParOf" srcId="{029BDF74-85AF-494E-BF48-16157EECD058}" destId="{27DCF26A-6475-A940-8FA4-7BFE1186AD64}" srcOrd="1" destOrd="0" presId="urn:microsoft.com/office/officeart/2005/8/layout/orgChart1"/>
    <dgm:cxn modelId="{2AE9B168-4A44-FB4E-A082-51A2E92E22B5}" type="presParOf" srcId="{27DCF26A-6475-A940-8FA4-7BFE1186AD64}" destId="{3156996E-6B9A-2146-B904-993CD324645F}" srcOrd="0" destOrd="0" presId="urn:microsoft.com/office/officeart/2005/8/layout/orgChart1"/>
    <dgm:cxn modelId="{F49E5C05-2CD8-E74A-A557-AE5457C1731B}" type="presParOf" srcId="{27DCF26A-6475-A940-8FA4-7BFE1186AD64}" destId="{8883D294-495F-6F41-A39C-B4A86CFCDB28}" srcOrd="1" destOrd="0" presId="urn:microsoft.com/office/officeart/2005/8/layout/orgChart1"/>
    <dgm:cxn modelId="{19AFFDF3-967B-6449-B396-67210848108A}" type="presParOf" srcId="{8883D294-495F-6F41-A39C-B4A86CFCDB28}" destId="{762711CE-2DA6-954C-B317-C6E097DAE03D}" srcOrd="0" destOrd="0" presId="urn:microsoft.com/office/officeart/2005/8/layout/orgChart1"/>
    <dgm:cxn modelId="{6BA1E0B4-2724-0B44-80ED-6A1129667EF3}" type="presParOf" srcId="{762711CE-2DA6-954C-B317-C6E097DAE03D}" destId="{22643822-8E7D-4F41-9674-B7F3C316073F}" srcOrd="0" destOrd="0" presId="urn:microsoft.com/office/officeart/2005/8/layout/orgChart1"/>
    <dgm:cxn modelId="{142993E6-F5B2-D545-8CEF-E1E9B56EC999}" type="presParOf" srcId="{762711CE-2DA6-954C-B317-C6E097DAE03D}" destId="{B0F5D3B0-25C7-5049-9D4B-7891D5A02B08}" srcOrd="1" destOrd="0" presId="urn:microsoft.com/office/officeart/2005/8/layout/orgChart1"/>
    <dgm:cxn modelId="{4A501AC4-532D-4E4E-9775-870E7511C07F}" type="presParOf" srcId="{8883D294-495F-6F41-A39C-B4A86CFCDB28}" destId="{5DB1A201-0B38-8949-9109-9A3771E47C35}" srcOrd="1" destOrd="0" presId="urn:microsoft.com/office/officeart/2005/8/layout/orgChart1"/>
    <dgm:cxn modelId="{EB6C99CB-9E01-524A-894F-D51F1CC1EF96}" type="presParOf" srcId="{5DB1A201-0B38-8949-9109-9A3771E47C35}" destId="{EF32AE5D-D82E-FB42-9BDA-229EDC71ADFC}" srcOrd="0" destOrd="0" presId="urn:microsoft.com/office/officeart/2005/8/layout/orgChart1"/>
    <dgm:cxn modelId="{336AD720-3129-1D44-AD67-819FBD3311A6}" type="presParOf" srcId="{5DB1A201-0B38-8949-9109-9A3771E47C35}" destId="{3315085B-9EAD-964B-ADFF-33CC874D3F3D}" srcOrd="1" destOrd="0" presId="urn:microsoft.com/office/officeart/2005/8/layout/orgChart1"/>
    <dgm:cxn modelId="{1AA9AD6E-E996-F848-A7BE-DA9412E54735}" type="presParOf" srcId="{3315085B-9EAD-964B-ADFF-33CC874D3F3D}" destId="{3010A8FD-C02B-354C-B832-65BBEAD25A80}" srcOrd="0" destOrd="0" presId="urn:microsoft.com/office/officeart/2005/8/layout/orgChart1"/>
    <dgm:cxn modelId="{D1404459-7784-834F-A403-8743CC44E1CB}" type="presParOf" srcId="{3010A8FD-C02B-354C-B832-65BBEAD25A80}" destId="{627F5CDA-BDB0-F847-9075-ECD816D996E5}" srcOrd="0" destOrd="0" presId="urn:microsoft.com/office/officeart/2005/8/layout/orgChart1"/>
    <dgm:cxn modelId="{374F21F1-B802-F146-9EB4-2CAD06397D19}" type="presParOf" srcId="{3010A8FD-C02B-354C-B832-65BBEAD25A80}" destId="{4050D73C-ED68-AF45-8767-281730E5841A}" srcOrd="1" destOrd="0" presId="urn:microsoft.com/office/officeart/2005/8/layout/orgChart1"/>
    <dgm:cxn modelId="{D4C82D9B-8280-8446-928C-8A7DE50A4B28}" type="presParOf" srcId="{3315085B-9EAD-964B-ADFF-33CC874D3F3D}" destId="{D8987481-1DD3-8A4E-918F-D87E88A4F30A}" srcOrd="1" destOrd="0" presId="urn:microsoft.com/office/officeart/2005/8/layout/orgChart1"/>
    <dgm:cxn modelId="{22757FE1-C3EE-AB48-BED9-DFE29B2435F4}" type="presParOf" srcId="{D8987481-1DD3-8A4E-918F-D87E88A4F30A}" destId="{841F8BF1-69A9-094F-912C-8477971D593C}" srcOrd="0" destOrd="0" presId="urn:microsoft.com/office/officeart/2005/8/layout/orgChart1"/>
    <dgm:cxn modelId="{84520975-4B20-A34D-9F8B-236E7E2E33B2}" type="presParOf" srcId="{D8987481-1DD3-8A4E-918F-D87E88A4F30A}" destId="{8B793B3D-0ABD-1542-9CB8-78AA86E2ED72}" srcOrd="1" destOrd="0" presId="urn:microsoft.com/office/officeart/2005/8/layout/orgChart1"/>
    <dgm:cxn modelId="{55B067DF-5523-7740-B146-36A70F745FD9}" type="presParOf" srcId="{8B793B3D-0ABD-1542-9CB8-78AA86E2ED72}" destId="{7BEB839B-66E3-154B-B83A-50782AFF479B}" srcOrd="0" destOrd="0" presId="urn:microsoft.com/office/officeart/2005/8/layout/orgChart1"/>
    <dgm:cxn modelId="{2CFA4414-6AF7-E34F-847F-549769BCACE5}" type="presParOf" srcId="{7BEB839B-66E3-154B-B83A-50782AFF479B}" destId="{0A080C43-D8E5-6F4B-86FF-B806C510B740}" srcOrd="0" destOrd="0" presId="urn:microsoft.com/office/officeart/2005/8/layout/orgChart1"/>
    <dgm:cxn modelId="{29D65CBB-7D98-C44F-A76D-46AEFC39D17C}" type="presParOf" srcId="{7BEB839B-66E3-154B-B83A-50782AFF479B}" destId="{F5054433-4D45-4F41-93F5-512827C150F8}" srcOrd="1" destOrd="0" presId="urn:microsoft.com/office/officeart/2005/8/layout/orgChart1"/>
    <dgm:cxn modelId="{0CE92471-A275-1049-90D8-B37A97E9F0ED}" type="presParOf" srcId="{8B793B3D-0ABD-1542-9CB8-78AA86E2ED72}" destId="{8E1C2844-40E8-B94F-8086-BEC6071ED7E7}" srcOrd="1" destOrd="0" presId="urn:microsoft.com/office/officeart/2005/8/layout/orgChart1"/>
    <dgm:cxn modelId="{129F832D-7E9B-3740-8810-787BAFC90D04}" type="presParOf" srcId="{8B793B3D-0ABD-1542-9CB8-78AA86E2ED72}" destId="{FDC02CAC-3190-9E42-A3F2-B688429040E1}" srcOrd="2" destOrd="0" presId="urn:microsoft.com/office/officeart/2005/8/layout/orgChart1"/>
    <dgm:cxn modelId="{020CC09F-324D-D546-BFF3-6A5A3DF2A6D7}" type="presParOf" srcId="{3315085B-9EAD-964B-ADFF-33CC874D3F3D}" destId="{83C1019A-2639-2C46-B10F-0B81C8E933E4}" srcOrd="2" destOrd="0" presId="urn:microsoft.com/office/officeart/2005/8/layout/orgChart1"/>
    <dgm:cxn modelId="{BC407827-06D3-6E45-8FC1-EE9D2A02C0DB}" type="presParOf" srcId="{8883D294-495F-6F41-A39C-B4A86CFCDB28}" destId="{FE9FCAFA-8E3F-0748-A7B2-D7EA95EBCB8F}" srcOrd="2" destOrd="0" presId="urn:microsoft.com/office/officeart/2005/8/layout/orgChart1"/>
    <dgm:cxn modelId="{71793E14-74F1-6841-9C70-855FBC4AB83E}" type="presParOf" srcId="{27DCF26A-6475-A940-8FA4-7BFE1186AD64}" destId="{7C18BBAE-1BED-EA47-8072-4A6D8B443C96}" srcOrd="2" destOrd="0" presId="urn:microsoft.com/office/officeart/2005/8/layout/orgChart1"/>
    <dgm:cxn modelId="{654B00A9-1DDD-394B-80C7-08CB354E7015}" type="presParOf" srcId="{27DCF26A-6475-A940-8FA4-7BFE1186AD64}" destId="{35B83BAE-C75D-9344-BF0F-8B78BD8744EA}" srcOrd="3" destOrd="0" presId="urn:microsoft.com/office/officeart/2005/8/layout/orgChart1"/>
    <dgm:cxn modelId="{B7B3F36F-57C0-9D48-A3F6-26E4A7EE45C8}" type="presParOf" srcId="{35B83BAE-C75D-9344-BF0F-8B78BD8744EA}" destId="{797CEF91-0DA8-7C46-B6DB-4B55FB2B87F9}" srcOrd="0" destOrd="0" presId="urn:microsoft.com/office/officeart/2005/8/layout/orgChart1"/>
    <dgm:cxn modelId="{47B63568-40B8-CF44-91DD-073DDF19E756}" type="presParOf" srcId="{797CEF91-0DA8-7C46-B6DB-4B55FB2B87F9}" destId="{F0580456-E018-BC4B-AFFE-AAF2C3551519}" srcOrd="0" destOrd="0" presId="urn:microsoft.com/office/officeart/2005/8/layout/orgChart1"/>
    <dgm:cxn modelId="{56D3B5E7-1F63-C04F-A11A-7AA72DC8BFE5}" type="presParOf" srcId="{797CEF91-0DA8-7C46-B6DB-4B55FB2B87F9}" destId="{B9A4B941-DAF0-094D-8A2F-8FDCF0961235}" srcOrd="1" destOrd="0" presId="urn:microsoft.com/office/officeart/2005/8/layout/orgChart1"/>
    <dgm:cxn modelId="{EF0F4417-EECC-C049-8825-80BC6D6B7D1E}" type="presParOf" srcId="{35B83BAE-C75D-9344-BF0F-8B78BD8744EA}" destId="{34EA8118-79C8-6346-AB92-2AA856DE1101}" srcOrd="1" destOrd="0" presId="urn:microsoft.com/office/officeart/2005/8/layout/orgChart1"/>
    <dgm:cxn modelId="{445214DD-0A54-164C-85A6-DE059BAA2A44}" type="presParOf" srcId="{34EA8118-79C8-6346-AB92-2AA856DE1101}" destId="{3BAAF8C5-6FA2-0D42-9021-D7E81436733A}" srcOrd="0" destOrd="0" presId="urn:microsoft.com/office/officeart/2005/8/layout/orgChart1"/>
    <dgm:cxn modelId="{2FC74685-7359-AC45-8670-32B9FCCADAA0}" type="presParOf" srcId="{34EA8118-79C8-6346-AB92-2AA856DE1101}" destId="{4AB3B747-506E-BB4B-9510-ADFEF94DF82E}" srcOrd="1" destOrd="0" presId="urn:microsoft.com/office/officeart/2005/8/layout/orgChart1"/>
    <dgm:cxn modelId="{75FBBD10-1E2D-5E4E-A1FE-DB48402BE333}" type="presParOf" srcId="{4AB3B747-506E-BB4B-9510-ADFEF94DF82E}" destId="{CDF11B2F-1C82-9D48-9488-2137FE032863}" srcOrd="0" destOrd="0" presId="urn:microsoft.com/office/officeart/2005/8/layout/orgChart1"/>
    <dgm:cxn modelId="{3F8DDA41-7659-544C-9244-A38434985FD3}" type="presParOf" srcId="{CDF11B2F-1C82-9D48-9488-2137FE032863}" destId="{79FD6973-743A-E44A-B23C-7897461587C9}" srcOrd="0" destOrd="0" presId="urn:microsoft.com/office/officeart/2005/8/layout/orgChart1"/>
    <dgm:cxn modelId="{8BC1F3B3-CB5C-B044-9F97-8131F4ED5A74}" type="presParOf" srcId="{CDF11B2F-1C82-9D48-9488-2137FE032863}" destId="{F017A07A-704C-D745-A48F-77627A53FD8D}" srcOrd="1" destOrd="0" presId="urn:microsoft.com/office/officeart/2005/8/layout/orgChart1"/>
    <dgm:cxn modelId="{8EAB20E7-2712-464A-8713-05C9697E0B6D}" type="presParOf" srcId="{4AB3B747-506E-BB4B-9510-ADFEF94DF82E}" destId="{38329887-67FD-AC4A-9962-E657A4AFD5B8}" srcOrd="1" destOrd="0" presId="urn:microsoft.com/office/officeart/2005/8/layout/orgChart1"/>
    <dgm:cxn modelId="{EC495679-153D-F14B-B990-6791E7D6A9FA}" type="presParOf" srcId="{38329887-67FD-AC4A-9962-E657A4AFD5B8}" destId="{8CAD5C4E-174A-C14B-96A7-9C33D5D944F7}" srcOrd="0" destOrd="0" presId="urn:microsoft.com/office/officeart/2005/8/layout/orgChart1"/>
    <dgm:cxn modelId="{0931DD6B-74FB-FE4B-BB8D-678794BFB2EA}" type="presParOf" srcId="{38329887-67FD-AC4A-9962-E657A4AFD5B8}" destId="{86AA0B53-555F-5540-A712-B275E3A9CCCF}" srcOrd="1" destOrd="0" presId="urn:microsoft.com/office/officeart/2005/8/layout/orgChart1"/>
    <dgm:cxn modelId="{A863DEEB-DB45-DC4F-99DE-968CE2F26F6F}" type="presParOf" srcId="{86AA0B53-555F-5540-A712-B275E3A9CCCF}" destId="{F32CB8DF-514E-6341-BF3B-A79FEAFAAA97}" srcOrd="0" destOrd="0" presId="urn:microsoft.com/office/officeart/2005/8/layout/orgChart1"/>
    <dgm:cxn modelId="{3CD575D5-2B9D-C047-8C0D-2D46373474F9}" type="presParOf" srcId="{F32CB8DF-514E-6341-BF3B-A79FEAFAAA97}" destId="{2C79E8CB-ACD3-5F41-8F83-8238C79CEA00}" srcOrd="0" destOrd="0" presId="urn:microsoft.com/office/officeart/2005/8/layout/orgChart1"/>
    <dgm:cxn modelId="{6F26BB4E-B3DB-B24F-8378-311C7C34D3D8}" type="presParOf" srcId="{F32CB8DF-514E-6341-BF3B-A79FEAFAAA97}" destId="{1B2627C2-C158-0A43-BFA3-A5A745D4BCCA}" srcOrd="1" destOrd="0" presId="urn:microsoft.com/office/officeart/2005/8/layout/orgChart1"/>
    <dgm:cxn modelId="{2ECC1FD7-C903-384D-A8AE-62CE24B347AC}" type="presParOf" srcId="{86AA0B53-555F-5540-A712-B275E3A9CCCF}" destId="{4B48FF63-0103-D242-A753-95B7D2884099}" srcOrd="1" destOrd="0" presId="urn:microsoft.com/office/officeart/2005/8/layout/orgChart1"/>
    <dgm:cxn modelId="{F99CB631-65BE-7F4C-80C4-B60A458D47AD}" type="presParOf" srcId="{86AA0B53-555F-5540-A712-B275E3A9CCCF}" destId="{94827953-3F24-F24E-B07A-13FAE9393D09}" srcOrd="2" destOrd="0" presId="urn:microsoft.com/office/officeart/2005/8/layout/orgChart1"/>
    <dgm:cxn modelId="{8E99ADB8-174D-0E4E-933C-D0E3F7A96C6D}" type="presParOf" srcId="{4AB3B747-506E-BB4B-9510-ADFEF94DF82E}" destId="{3A169E86-A2F7-B34E-827B-DA554CF129D3}" srcOrd="2" destOrd="0" presId="urn:microsoft.com/office/officeart/2005/8/layout/orgChart1"/>
    <dgm:cxn modelId="{CC6F0FA5-424D-5C41-A5A1-FA719EB63E54}" type="presParOf" srcId="{35B83BAE-C75D-9344-BF0F-8B78BD8744EA}" destId="{538DA97F-FD76-204A-B4AF-CF7B19E3FCAD}" srcOrd="2" destOrd="0" presId="urn:microsoft.com/office/officeart/2005/8/layout/orgChart1"/>
    <dgm:cxn modelId="{626D39E4-E5F7-5244-BA32-CBF926ACE188}" type="presParOf" srcId="{029BDF74-85AF-494E-BF48-16157EECD058}" destId="{0214C438-800F-CD45-A9EB-C7A62B61C308}" srcOrd="2" destOrd="0" presId="urn:microsoft.com/office/officeart/2005/8/layout/orgChart1"/>
    <dgm:cxn modelId="{D3418097-EE52-5E40-A9DB-B827E4E3C90D}" type="presParOf" srcId="{5C06895B-68CB-534C-B010-38CE8DD792AC}" destId="{A2D99D39-3EED-2045-B285-AB35C4A69F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D5C4E-174A-C14B-96A7-9C33D5D944F7}">
      <dsp:nvSpPr>
        <dsp:cNvPr id="0" name=""/>
        <dsp:cNvSpPr/>
      </dsp:nvSpPr>
      <dsp:spPr>
        <a:xfrm>
          <a:off x="4920387" y="3903618"/>
          <a:ext cx="222628" cy="682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2727"/>
              </a:lnTo>
              <a:lnTo>
                <a:pt x="222628" y="6827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AF8C5-6FA2-0D42-9021-D7E81436733A}">
      <dsp:nvSpPr>
        <dsp:cNvPr id="0" name=""/>
        <dsp:cNvSpPr/>
      </dsp:nvSpPr>
      <dsp:spPr>
        <a:xfrm>
          <a:off x="5468343" y="2849843"/>
          <a:ext cx="91440" cy="3116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6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18BBAE-1BED-EA47-8072-4A6D8B443C96}">
      <dsp:nvSpPr>
        <dsp:cNvPr id="0" name=""/>
        <dsp:cNvSpPr/>
      </dsp:nvSpPr>
      <dsp:spPr>
        <a:xfrm>
          <a:off x="4616128" y="1796067"/>
          <a:ext cx="897935" cy="311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840"/>
              </a:lnTo>
              <a:lnTo>
                <a:pt x="897935" y="155840"/>
              </a:lnTo>
              <a:lnTo>
                <a:pt x="897935" y="3116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F8BF1-69A9-094F-912C-8477971D593C}">
      <dsp:nvSpPr>
        <dsp:cNvPr id="0" name=""/>
        <dsp:cNvSpPr/>
      </dsp:nvSpPr>
      <dsp:spPr>
        <a:xfrm>
          <a:off x="3124516" y="3903618"/>
          <a:ext cx="222628" cy="682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2727"/>
              </a:lnTo>
              <a:lnTo>
                <a:pt x="222628" y="6827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32AE5D-D82E-FB42-9BDA-229EDC71ADFC}">
      <dsp:nvSpPr>
        <dsp:cNvPr id="0" name=""/>
        <dsp:cNvSpPr/>
      </dsp:nvSpPr>
      <dsp:spPr>
        <a:xfrm>
          <a:off x="3672473" y="2849843"/>
          <a:ext cx="91440" cy="3116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6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56996E-6B9A-2146-B904-993CD324645F}">
      <dsp:nvSpPr>
        <dsp:cNvPr id="0" name=""/>
        <dsp:cNvSpPr/>
      </dsp:nvSpPr>
      <dsp:spPr>
        <a:xfrm>
          <a:off x="3718193" y="1796067"/>
          <a:ext cx="897935" cy="311680"/>
        </a:xfrm>
        <a:custGeom>
          <a:avLst/>
          <a:gdLst/>
          <a:ahLst/>
          <a:cxnLst/>
          <a:rect l="0" t="0" r="0" b="0"/>
          <a:pathLst>
            <a:path>
              <a:moveTo>
                <a:pt x="897935" y="0"/>
              </a:moveTo>
              <a:lnTo>
                <a:pt x="897935" y="155840"/>
              </a:lnTo>
              <a:lnTo>
                <a:pt x="0" y="155840"/>
              </a:lnTo>
              <a:lnTo>
                <a:pt x="0" y="3116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9AEE69-869E-F049-886B-73F183F51EB1}">
      <dsp:nvSpPr>
        <dsp:cNvPr id="0" name=""/>
        <dsp:cNvSpPr/>
      </dsp:nvSpPr>
      <dsp:spPr>
        <a:xfrm>
          <a:off x="3083701" y="742292"/>
          <a:ext cx="1532427" cy="311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840"/>
              </a:lnTo>
              <a:lnTo>
                <a:pt x="1532427" y="155840"/>
              </a:lnTo>
              <a:lnTo>
                <a:pt x="1532427" y="3116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96411-D7E2-8940-8F1D-450CCE32FD8E}">
      <dsp:nvSpPr>
        <dsp:cNvPr id="0" name=""/>
        <dsp:cNvSpPr/>
      </dsp:nvSpPr>
      <dsp:spPr>
        <a:xfrm>
          <a:off x="957598" y="2849843"/>
          <a:ext cx="222628" cy="682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2727"/>
              </a:lnTo>
              <a:lnTo>
                <a:pt x="222628" y="68272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D08D0-2728-1B42-A364-89F9141B0EC0}">
      <dsp:nvSpPr>
        <dsp:cNvPr id="0" name=""/>
        <dsp:cNvSpPr/>
      </dsp:nvSpPr>
      <dsp:spPr>
        <a:xfrm>
          <a:off x="1505554" y="1796067"/>
          <a:ext cx="91440" cy="31168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6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AE52E-9BB1-7E47-948B-1B456C47CEA7}">
      <dsp:nvSpPr>
        <dsp:cNvPr id="0" name=""/>
        <dsp:cNvSpPr/>
      </dsp:nvSpPr>
      <dsp:spPr>
        <a:xfrm>
          <a:off x="1551274" y="742292"/>
          <a:ext cx="1532427" cy="311680"/>
        </a:xfrm>
        <a:custGeom>
          <a:avLst/>
          <a:gdLst/>
          <a:ahLst/>
          <a:cxnLst/>
          <a:rect l="0" t="0" r="0" b="0"/>
          <a:pathLst>
            <a:path>
              <a:moveTo>
                <a:pt x="1532427" y="0"/>
              </a:moveTo>
              <a:lnTo>
                <a:pt x="1532427" y="155840"/>
              </a:lnTo>
              <a:lnTo>
                <a:pt x="0" y="155840"/>
              </a:lnTo>
              <a:lnTo>
                <a:pt x="0" y="3116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24E4F-600B-AC44-B2EC-10D2CB0A2980}">
      <dsp:nvSpPr>
        <dsp:cNvPr id="0" name=""/>
        <dsp:cNvSpPr/>
      </dsp:nvSpPr>
      <dsp:spPr>
        <a:xfrm>
          <a:off x="2341606" y="196"/>
          <a:ext cx="1484190" cy="742095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fastq</a:t>
          </a:r>
          <a:endParaRPr lang="en-US" sz="2200" kern="1200" dirty="0"/>
        </a:p>
      </dsp:txBody>
      <dsp:txXfrm>
        <a:off x="2341606" y="196"/>
        <a:ext cx="1484190" cy="742095"/>
      </dsp:txXfrm>
    </dsp:sp>
    <dsp:sp modelId="{5E7BB22A-49FB-664C-9139-C5561EA2E414}">
      <dsp:nvSpPr>
        <dsp:cNvPr id="0" name=""/>
        <dsp:cNvSpPr/>
      </dsp:nvSpPr>
      <dsp:spPr>
        <a:xfrm>
          <a:off x="809179" y="1053972"/>
          <a:ext cx="1484190" cy="74209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Fastq-dedup</a:t>
          </a:r>
          <a:endParaRPr lang="en-US" sz="2200" kern="1200" dirty="0"/>
        </a:p>
      </dsp:txBody>
      <dsp:txXfrm>
        <a:off x="809179" y="1053972"/>
        <a:ext cx="1484190" cy="742095"/>
      </dsp:txXfrm>
    </dsp:sp>
    <dsp:sp modelId="{F8E759D4-1272-3847-8BE7-E6341F0F9F5C}">
      <dsp:nvSpPr>
        <dsp:cNvPr id="0" name=""/>
        <dsp:cNvSpPr/>
      </dsp:nvSpPr>
      <dsp:spPr>
        <a:xfrm>
          <a:off x="809179" y="2107747"/>
          <a:ext cx="1484190" cy="74209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STAR-salmon</a:t>
          </a:r>
        </a:p>
      </dsp:txBody>
      <dsp:txXfrm>
        <a:off x="809179" y="2107747"/>
        <a:ext cx="1484190" cy="742095"/>
      </dsp:txXfrm>
    </dsp:sp>
    <dsp:sp modelId="{FCF1AB78-8866-9147-978A-2C26BD9EE80B}">
      <dsp:nvSpPr>
        <dsp:cNvPr id="0" name=""/>
        <dsp:cNvSpPr/>
      </dsp:nvSpPr>
      <dsp:spPr>
        <a:xfrm>
          <a:off x="1180226" y="3161523"/>
          <a:ext cx="1484190" cy="74209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Parameter optimization</a:t>
          </a:r>
        </a:p>
      </dsp:txBody>
      <dsp:txXfrm>
        <a:off x="1180226" y="3161523"/>
        <a:ext cx="1484190" cy="742095"/>
      </dsp:txXfrm>
    </dsp:sp>
    <dsp:sp modelId="{79E5C072-4B33-164D-AE03-6A0FBB3B9A91}">
      <dsp:nvSpPr>
        <dsp:cNvPr id="0" name=""/>
        <dsp:cNvSpPr/>
      </dsp:nvSpPr>
      <dsp:spPr>
        <a:xfrm>
          <a:off x="3874033" y="1053972"/>
          <a:ext cx="1484190" cy="742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No-</a:t>
          </a:r>
          <a:r>
            <a:rPr lang="en-US" sz="2200" kern="1200" dirty="0" err="1"/>
            <a:t>dedup</a:t>
          </a:r>
          <a:endParaRPr lang="en-US" sz="2200" kern="1200" dirty="0"/>
        </a:p>
      </dsp:txBody>
      <dsp:txXfrm>
        <a:off x="3874033" y="1053972"/>
        <a:ext cx="1484190" cy="742095"/>
      </dsp:txXfrm>
    </dsp:sp>
    <dsp:sp modelId="{22643822-8E7D-4F41-9674-B7F3C316073F}">
      <dsp:nvSpPr>
        <dsp:cNvPr id="0" name=""/>
        <dsp:cNvSpPr/>
      </dsp:nvSpPr>
      <dsp:spPr>
        <a:xfrm>
          <a:off x="2976097" y="2107747"/>
          <a:ext cx="1484190" cy="74209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BAM-</a:t>
          </a:r>
          <a:r>
            <a:rPr lang="en-US" sz="2200" kern="1200" dirty="0" err="1"/>
            <a:t>dedup</a:t>
          </a:r>
          <a:endParaRPr lang="en-US" sz="2200" kern="1200" dirty="0"/>
        </a:p>
      </dsp:txBody>
      <dsp:txXfrm>
        <a:off x="2976097" y="2107747"/>
        <a:ext cx="1484190" cy="742095"/>
      </dsp:txXfrm>
    </dsp:sp>
    <dsp:sp modelId="{627F5CDA-BDB0-F847-9075-ECD816D996E5}">
      <dsp:nvSpPr>
        <dsp:cNvPr id="0" name=""/>
        <dsp:cNvSpPr/>
      </dsp:nvSpPr>
      <dsp:spPr>
        <a:xfrm>
          <a:off x="2976097" y="3161523"/>
          <a:ext cx="1484190" cy="74209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STAR-salmon</a:t>
          </a:r>
        </a:p>
      </dsp:txBody>
      <dsp:txXfrm>
        <a:off x="2976097" y="3161523"/>
        <a:ext cx="1484190" cy="742095"/>
      </dsp:txXfrm>
    </dsp:sp>
    <dsp:sp modelId="{0A080C43-D8E5-6F4B-86FF-B806C510B740}">
      <dsp:nvSpPr>
        <dsp:cNvPr id="0" name=""/>
        <dsp:cNvSpPr/>
      </dsp:nvSpPr>
      <dsp:spPr>
        <a:xfrm>
          <a:off x="3347145" y="4215298"/>
          <a:ext cx="1484190" cy="74209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Parameter optimization</a:t>
          </a:r>
        </a:p>
      </dsp:txBody>
      <dsp:txXfrm>
        <a:off x="3347145" y="4215298"/>
        <a:ext cx="1484190" cy="742095"/>
      </dsp:txXfrm>
    </dsp:sp>
    <dsp:sp modelId="{F0580456-E018-BC4B-AFFE-AAF2C3551519}">
      <dsp:nvSpPr>
        <dsp:cNvPr id="0" name=""/>
        <dsp:cNvSpPr/>
      </dsp:nvSpPr>
      <dsp:spPr>
        <a:xfrm>
          <a:off x="4771968" y="2107747"/>
          <a:ext cx="1484190" cy="742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BAM-</a:t>
          </a:r>
          <a:r>
            <a:rPr lang="en-US" sz="2200" kern="1200" dirty="0" err="1"/>
            <a:t>nodedup</a:t>
          </a:r>
          <a:endParaRPr lang="en-US" sz="2200" kern="1200" dirty="0"/>
        </a:p>
      </dsp:txBody>
      <dsp:txXfrm>
        <a:off x="4771968" y="2107747"/>
        <a:ext cx="1484190" cy="742095"/>
      </dsp:txXfrm>
    </dsp:sp>
    <dsp:sp modelId="{79FD6973-743A-E44A-B23C-7897461587C9}">
      <dsp:nvSpPr>
        <dsp:cNvPr id="0" name=""/>
        <dsp:cNvSpPr/>
      </dsp:nvSpPr>
      <dsp:spPr>
        <a:xfrm>
          <a:off x="4771968" y="3161523"/>
          <a:ext cx="1484190" cy="742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STAR-salmon</a:t>
          </a:r>
        </a:p>
      </dsp:txBody>
      <dsp:txXfrm>
        <a:off x="4771968" y="3161523"/>
        <a:ext cx="1484190" cy="742095"/>
      </dsp:txXfrm>
    </dsp:sp>
    <dsp:sp modelId="{2C79E8CB-ACD3-5F41-8F83-8238C79CEA00}">
      <dsp:nvSpPr>
        <dsp:cNvPr id="0" name=""/>
        <dsp:cNvSpPr/>
      </dsp:nvSpPr>
      <dsp:spPr>
        <a:xfrm>
          <a:off x="5143016" y="4215298"/>
          <a:ext cx="1484190" cy="742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Parameter optimization</a:t>
          </a:r>
        </a:p>
      </dsp:txBody>
      <dsp:txXfrm>
        <a:off x="5143016" y="4215298"/>
        <a:ext cx="1484190" cy="742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24B5-AFD2-10E8-AC4D-CBA698256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08594-06DF-3254-4C5C-625A775C1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D57CE-0F61-E273-42DE-E3D62E18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0BD6-3A59-2046-8F0D-00C5F8DC80E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133F4-95A6-C5A4-2FA5-16EC4FA9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7EA15-B077-5AAE-EACD-58F86AC0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EB72-FBE0-B246-8D81-8A7FD3EC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1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B6B9-B3EB-884D-FBBA-28C278332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2973E-0761-6500-9A51-EE7D4CBE0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0140A-4A7A-4915-747C-7DDF0D17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0BD6-3A59-2046-8F0D-00C5F8DC80E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A9D1F-E979-3D97-E453-D6312460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0C90-5C35-D483-70C3-2FC5617A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EB72-FBE0-B246-8D81-8A7FD3EC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5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074158-EFA0-E4B8-079C-EEA34A884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C77B6-126D-FE9A-55F1-BB7FA7E46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3D8A3-F578-774C-1C44-3B54582D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0BD6-3A59-2046-8F0D-00C5F8DC80E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ED48D-A944-F978-4FE9-1A78C017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8B42A-AC39-EC53-F92D-8044FD5E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EB72-FBE0-B246-8D81-8A7FD3EC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6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958D7-9098-8986-D3AC-3CF9E32E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1DE5-ECFD-1D3E-986B-5E7475EC9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7270-6FE0-931B-7050-020EEECA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0BD6-3A59-2046-8F0D-00C5F8DC80E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99B0-098A-8C66-172D-DCD81415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7BAC-2A78-E70E-8575-6531680E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EB72-FBE0-B246-8D81-8A7FD3EC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7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9A95-DCB3-3EA9-BE5D-8EEB220B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1BDF2-596F-28A7-D967-6E5E63FF7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234D2-E883-A567-7299-E15022E9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0BD6-3A59-2046-8F0D-00C5F8DC80E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09F6F-2726-228A-77D6-B1E12502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EFFA2-4BC0-D0FE-B204-06C9EB87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EB72-FBE0-B246-8D81-8A7FD3EC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2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600F-CFD5-FF08-B1B3-255BA2C1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08DC9-BA03-7C15-AE28-8B3A1507D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ADD01-3AED-B464-4B2A-19E8710AB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5D171-DCD6-081C-6397-DB52C6B3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0BD6-3A59-2046-8F0D-00C5F8DC80E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D701-705C-5FAF-CC2D-422FCED3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29B12-2154-4775-81E0-7CCDCA15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EB72-FBE0-B246-8D81-8A7FD3EC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3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411A-8D9D-05BB-DD7B-546C31C7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AF4C1-56D8-0E30-5E9A-40FBCF7EF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7AD9C-C471-6302-B661-0372567FE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37A49-BD40-583D-0450-6647D99A0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E3E4F-2C76-7F8D-A6FD-D94AD8D73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0DE62-8D15-1F66-BF23-F4F25FC9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0BD6-3A59-2046-8F0D-00C5F8DC80E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E1A88-058D-56B6-96B0-7A0E224E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B35F9-03DA-2422-5CBA-81DAFE7D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EB72-FBE0-B246-8D81-8A7FD3EC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F034-377F-43B3-C32D-E9A6F71E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9E225-0912-708B-0C5C-21255FBA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0BD6-3A59-2046-8F0D-00C5F8DC80E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9D9E3-13EC-3648-9407-B80349B0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20F81-FBFE-2CF0-567F-DF8B7216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EB72-FBE0-B246-8D81-8A7FD3EC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7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611BC-2BF3-1709-D87D-9FDB7F52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0BD6-3A59-2046-8F0D-00C5F8DC80E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4D880-6D8B-ECB5-C16A-876185B6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74C4F-5C87-B29F-11B3-C4AEF926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EB72-FBE0-B246-8D81-8A7FD3EC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4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8D08-1F25-7B7E-4774-65E34B30C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7B81E-1EEB-0E02-BBE5-DDAC1514E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7A03D-9C57-A09D-8925-D0976C84B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FE274-D1A2-B99A-0FB6-23F7FE0B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0BD6-3A59-2046-8F0D-00C5F8DC80E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77F84-16C3-590D-8E22-3E17114E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C6B81-6A4B-4C0D-ED6C-1CFCBFD4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EB72-FBE0-B246-8D81-8A7FD3EC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7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8BCC-05CE-DE08-6DA0-77DC1C28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9401A-03C3-24DE-D20A-783E88FE2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E6F22-78D8-F8D7-DBBA-0290DFE33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0E63F-507B-8D19-4A5E-0EFE943D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0BD6-3A59-2046-8F0D-00C5F8DC80E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4845F-0EC7-FBC7-FA70-7FE50454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6EB8D-C3E6-7121-34FC-5B62A1CA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7EB72-FBE0-B246-8D81-8A7FD3EC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4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E94DD-3779-CE4C-9103-11F6F678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6BCD9-92DD-0890-7330-71475A6FB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C5AF5-BC4A-7D66-BC89-4E3C64F1A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00BD6-3A59-2046-8F0D-00C5F8DC80E0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88066-8AA0-2F15-EFD2-48714780B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7DB5C-E216-341D-9969-779C0BEF6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7EB72-FBE0-B246-8D81-8A7FD3EC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3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3AAB-850B-130F-604E-DEED206AB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8BD97-2DDF-5023-D244-87905F368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B035-E337-5632-88B3-C58DC41C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EC07B10-5CC0-DE63-F5C1-BEFC072158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0029093"/>
              </p:ext>
            </p:extLst>
          </p:nvPr>
        </p:nvGraphicFramePr>
        <p:xfrm>
          <a:off x="3080870" y="1690688"/>
          <a:ext cx="7436386" cy="4957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688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956E-1786-406F-34D2-8D9146681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43"/>
            <a:ext cx="10515600" cy="846987"/>
          </a:xfrm>
        </p:spPr>
        <p:txBody>
          <a:bodyPr/>
          <a:lstStyle/>
          <a:p>
            <a:r>
              <a:rPr lang="en-US" dirty="0"/>
              <a:t>STAR Parameter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32D91-8A78-0E1A-8A43-AA5B9F955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 =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outFilterMismatchNmax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 (10)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Maximum number of mismatches allowed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  =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outFilterMismatchNoverLmax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 (0.3)</a:t>
            </a:r>
          </a:p>
          <a:p>
            <a:pPr lvl="1"/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Alignment will only be output only if its ratio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of mismatches to mapped length is less than or equal to this value </a:t>
            </a:r>
            <a:endParaRPr lang="en-US" b="0" dirty="0">
              <a:solidFill>
                <a:schemeClr val="bg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  =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outFilterScoreMinOverLread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 (0.66)</a:t>
            </a:r>
          </a:p>
          <a:p>
            <a:pPr lvl="1"/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Alignment will be output only if its score is higher than this value  normalized to read length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  = </a:t>
            </a:r>
            <a:r>
              <a:rPr lang="en-US" b="0" dirty="0" err="1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outFilterMatchNmin</a:t>
            </a:r>
            <a:r>
              <a:rPr lang="en-US" b="0" dirty="0">
                <a:solidFill>
                  <a:schemeClr val="bg2">
                    <a:lumMod val="25000"/>
                  </a:schemeClr>
                </a:solidFill>
                <a:effectLst/>
                <a:latin typeface="Menlo" panose="020B0609030804020204" pitchFamily="49" charset="0"/>
              </a:rPr>
              <a:t> (0)</a:t>
            </a:r>
          </a:p>
          <a:p>
            <a:pPr lvl="1"/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Alignment will be output only if the number of matched bases is higher or equal than this value 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86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104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Menlo</vt:lpstr>
      <vt:lpstr>Office Theme</vt:lpstr>
      <vt:lpstr>PowerPoint Presentation</vt:lpstr>
      <vt:lpstr>Workflow</vt:lpstr>
      <vt:lpstr>STAR Parameter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Serdar Turkarslan</dc:creator>
  <cp:lastModifiedBy>Serdar Turkarslan</cp:lastModifiedBy>
  <cp:revision>1</cp:revision>
  <dcterms:created xsi:type="dcterms:W3CDTF">2022-10-21T16:53:34Z</dcterms:created>
  <dcterms:modified xsi:type="dcterms:W3CDTF">2022-10-21T19:15:16Z</dcterms:modified>
</cp:coreProperties>
</file>