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67" r:id="rId3"/>
    <p:sldId id="268" r:id="rId4"/>
    <p:sldId id="264" r:id="rId5"/>
    <p:sldId id="265" r:id="rId6"/>
    <p:sldId id="263" r:id="rId7"/>
    <p:sldId id="269" r:id="rId8"/>
    <p:sldId id="266" r:id="rId9"/>
    <p:sldId id="272" r:id="rId10"/>
    <p:sldId id="273" r:id="rId11"/>
    <p:sldId id="257" r:id="rId12"/>
    <p:sldId id="26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4FFF1-86BE-4F5F-9F78-47FAB88929C4}" v="72" dt="2021-07-16T11:46:56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Parker" userId="2917054de0bc48a0" providerId="LiveId" clId="{61E4FFF1-86BE-4F5F-9F78-47FAB88929C4}"/>
    <pc:docChg chg="undo custSel addSld delSld modSld sldOrd">
      <pc:chgData name="Kate Parker" userId="2917054de0bc48a0" providerId="LiveId" clId="{61E4FFF1-86BE-4F5F-9F78-47FAB88929C4}" dt="2021-07-16T13:04:55.813" v="798"/>
      <pc:docMkLst>
        <pc:docMk/>
      </pc:docMkLst>
      <pc:sldChg chg="addSp modSp mod ord">
        <pc:chgData name="Kate Parker" userId="2917054de0bc48a0" providerId="LiveId" clId="{61E4FFF1-86BE-4F5F-9F78-47FAB88929C4}" dt="2021-07-15T22:48:13.708" v="498" actId="20577"/>
        <pc:sldMkLst>
          <pc:docMk/>
          <pc:sldMk cId="1858764165" sldId="257"/>
        </pc:sldMkLst>
        <pc:spChg chg="add mod">
          <ac:chgData name="Kate Parker" userId="2917054de0bc48a0" providerId="LiveId" clId="{61E4FFF1-86BE-4F5F-9F78-47FAB88929C4}" dt="2021-07-15T22:48:13.708" v="498" actId="20577"/>
          <ac:spMkLst>
            <pc:docMk/>
            <pc:sldMk cId="1858764165" sldId="257"/>
            <ac:spMk id="11" creationId="{123DF826-4275-4CF7-84C1-5CD12EFAD65D}"/>
          </ac:spMkLst>
        </pc:spChg>
        <pc:spChg chg="mod">
          <ac:chgData name="Kate Parker" userId="2917054de0bc48a0" providerId="LiveId" clId="{61E4FFF1-86BE-4F5F-9F78-47FAB88929C4}" dt="2021-07-15T19:03:51.550" v="2" actId="1076"/>
          <ac:spMkLst>
            <pc:docMk/>
            <pc:sldMk cId="1858764165" sldId="257"/>
            <ac:spMk id="19" creationId="{3429BCD0-2736-434E-AA74-7B603D1D0AD6}"/>
          </ac:spMkLst>
        </pc:spChg>
        <pc:picChg chg="mod">
          <ac:chgData name="Kate Parker" userId="2917054de0bc48a0" providerId="LiveId" clId="{61E4FFF1-86BE-4F5F-9F78-47FAB88929C4}" dt="2021-07-15T20:03:58.546" v="159" actId="1076"/>
          <ac:picMkLst>
            <pc:docMk/>
            <pc:sldMk cId="1858764165" sldId="257"/>
            <ac:picMk id="10" creationId="{EA3F8EB8-E004-4EC1-9903-4FFA9C47766F}"/>
          </ac:picMkLst>
        </pc:picChg>
      </pc:sldChg>
      <pc:sldChg chg="addSp delSp modSp mod ord">
        <pc:chgData name="Kate Parker" userId="2917054de0bc48a0" providerId="LiveId" clId="{61E4FFF1-86BE-4F5F-9F78-47FAB88929C4}" dt="2021-07-15T19:37:34.341" v="66"/>
        <pc:sldMkLst>
          <pc:docMk/>
          <pc:sldMk cId="1886034771" sldId="262"/>
        </pc:sldMkLst>
        <pc:spChg chg="add mod">
          <ac:chgData name="Kate Parker" userId="2917054de0bc48a0" providerId="LiveId" clId="{61E4FFF1-86BE-4F5F-9F78-47FAB88929C4}" dt="2021-07-15T19:04:00.487" v="3"/>
          <ac:spMkLst>
            <pc:docMk/>
            <pc:sldMk cId="1886034771" sldId="262"/>
            <ac:spMk id="10" creationId="{40A16F38-0C69-46DD-80DC-852B31D05119}"/>
          </ac:spMkLst>
        </pc:spChg>
        <pc:spChg chg="del">
          <ac:chgData name="Kate Parker" userId="2917054de0bc48a0" providerId="LiveId" clId="{61E4FFF1-86BE-4F5F-9F78-47FAB88929C4}" dt="2021-07-15T19:04:03.395" v="5" actId="478"/>
          <ac:spMkLst>
            <pc:docMk/>
            <pc:sldMk cId="1886034771" sldId="262"/>
            <ac:spMk id="15" creationId="{4783E44F-741F-4468-AAB7-028BC971F88A}"/>
          </ac:spMkLst>
        </pc:spChg>
        <pc:picChg chg="del">
          <ac:chgData name="Kate Parker" userId="2917054de0bc48a0" providerId="LiveId" clId="{61E4FFF1-86BE-4F5F-9F78-47FAB88929C4}" dt="2021-07-15T19:04:02.177" v="4" actId="478"/>
          <ac:picMkLst>
            <pc:docMk/>
            <pc:sldMk cId="1886034771" sldId="262"/>
            <ac:picMk id="4" creationId="{FE6B4E35-371B-4E7B-A69F-214193A853B3}"/>
          </ac:picMkLst>
        </pc:picChg>
      </pc:sldChg>
      <pc:sldChg chg="addSp delSp modSp mod delAnim modAnim">
        <pc:chgData name="Kate Parker" userId="2917054de0bc48a0" providerId="LiveId" clId="{61E4FFF1-86BE-4F5F-9F78-47FAB88929C4}" dt="2021-07-16T11:44:05.369" v="791"/>
        <pc:sldMkLst>
          <pc:docMk/>
          <pc:sldMk cId="449755793" sldId="263"/>
        </pc:sldMkLst>
        <pc:spChg chg="add mod">
          <ac:chgData name="Kate Parker" userId="2917054de0bc48a0" providerId="LiveId" clId="{61E4FFF1-86BE-4F5F-9F78-47FAB88929C4}" dt="2021-07-16T11:42:06.621" v="775" actId="1582"/>
          <ac:spMkLst>
            <pc:docMk/>
            <pc:sldMk cId="449755793" sldId="263"/>
            <ac:spMk id="3" creationId="{9C2F96CF-1663-48E0-AE49-CE0CF8D1AE0B}"/>
          </ac:spMkLst>
        </pc:spChg>
        <pc:spChg chg="add mod">
          <ac:chgData name="Kate Parker" userId="2917054de0bc48a0" providerId="LiveId" clId="{61E4FFF1-86BE-4F5F-9F78-47FAB88929C4}" dt="2021-07-16T11:04:53.282" v="762" actId="1076"/>
          <ac:spMkLst>
            <pc:docMk/>
            <pc:sldMk cId="449755793" sldId="263"/>
            <ac:spMk id="6" creationId="{45F992AB-F308-4D48-88C2-86600C11F707}"/>
          </ac:spMkLst>
        </pc:spChg>
        <pc:spChg chg="add del mod">
          <ac:chgData name="Kate Parker" userId="2917054de0bc48a0" providerId="LiveId" clId="{61E4FFF1-86BE-4F5F-9F78-47FAB88929C4}" dt="2021-07-16T11:06:52.899" v="771" actId="478"/>
          <ac:spMkLst>
            <pc:docMk/>
            <pc:sldMk cId="449755793" sldId="263"/>
            <ac:spMk id="8" creationId="{948FBDCB-B9EA-4C14-B480-1D5B184C8743}"/>
          </ac:spMkLst>
        </pc:spChg>
        <pc:spChg chg="add mod">
          <ac:chgData name="Kate Parker" userId="2917054de0bc48a0" providerId="LiveId" clId="{61E4FFF1-86BE-4F5F-9F78-47FAB88929C4}" dt="2021-07-16T11:06:44.732" v="770"/>
          <ac:spMkLst>
            <pc:docMk/>
            <pc:sldMk cId="449755793" sldId="263"/>
            <ac:spMk id="9" creationId="{B76073AE-39CD-4970-92A9-AB75F7DCF001}"/>
          </ac:spMkLst>
        </pc:spChg>
        <pc:spChg chg="add mod">
          <ac:chgData name="Kate Parker" userId="2917054de0bc48a0" providerId="LiveId" clId="{61E4FFF1-86BE-4F5F-9F78-47FAB88929C4}" dt="2021-07-16T11:42:14.698" v="777" actId="1076"/>
          <ac:spMkLst>
            <pc:docMk/>
            <pc:sldMk cId="449755793" sldId="263"/>
            <ac:spMk id="10" creationId="{5D4F16C9-A89A-4C21-A506-00607886E2D3}"/>
          </ac:spMkLst>
        </pc:spChg>
        <pc:spChg chg="add del mod">
          <ac:chgData name="Kate Parker" userId="2917054de0bc48a0" providerId="LiveId" clId="{61E4FFF1-86BE-4F5F-9F78-47FAB88929C4}" dt="2021-07-16T11:43:50.600" v="790" actId="478"/>
          <ac:spMkLst>
            <pc:docMk/>
            <pc:sldMk cId="449755793" sldId="263"/>
            <ac:spMk id="11" creationId="{E00260B4-3EB7-4648-9744-C51B7FECD074}"/>
          </ac:spMkLst>
        </pc:spChg>
        <pc:spChg chg="add mod">
          <ac:chgData name="Kate Parker" userId="2917054de0bc48a0" providerId="LiveId" clId="{61E4FFF1-86BE-4F5F-9F78-47FAB88929C4}" dt="2021-07-16T11:43:26.242" v="789" actId="1076"/>
          <ac:spMkLst>
            <pc:docMk/>
            <pc:sldMk cId="449755793" sldId="263"/>
            <ac:spMk id="12" creationId="{EA68C70C-00A5-46C8-9EDF-DB0CB8965588}"/>
          </ac:spMkLst>
        </pc:spChg>
        <pc:picChg chg="mod modCrop">
          <ac:chgData name="Kate Parker" userId="2917054de0bc48a0" providerId="LiveId" clId="{61E4FFF1-86BE-4F5F-9F78-47FAB88929C4}" dt="2021-07-16T11:43:20.158" v="788" actId="1076"/>
          <ac:picMkLst>
            <pc:docMk/>
            <pc:sldMk cId="449755793" sldId="263"/>
            <ac:picMk id="7" creationId="{AA12BF62-EA1B-47DD-9F62-04C223B8D8B9}"/>
          </ac:picMkLst>
        </pc:picChg>
        <pc:picChg chg="mod modCrop">
          <ac:chgData name="Kate Parker" userId="2917054de0bc48a0" providerId="LiveId" clId="{61E4FFF1-86BE-4F5F-9F78-47FAB88929C4}" dt="2021-07-16T11:04:44.499" v="760" actId="732"/>
          <ac:picMkLst>
            <pc:docMk/>
            <pc:sldMk cId="449755793" sldId="263"/>
            <ac:picMk id="18" creationId="{8BFD5D9C-675C-4DB4-9BDB-A8CAEF2A2A83}"/>
          </ac:picMkLst>
        </pc:picChg>
      </pc:sldChg>
      <pc:sldChg chg="addSp delSp modSp mod ord">
        <pc:chgData name="Kate Parker" userId="2917054de0bc48a0" providerId="LiveId" clId="{61E4FFF1-86BE-4F5F-9F78-47FAB88929C4}" dt="2021-07-16T13:04:55.813" v="798"/>
        <pc:sldMkLst>
          <pc:docMk/>
          <pc:sldMk cId="209811136" sldId="264"/>
        </pc:sldMkLst>
        <pc:spChg chg="del">
          <ac:chgData name="Kate Parker" userId="2917054de0bc48a0" providerId="LiveId" clId="{61E4FFF1-86BE-4F5F-9F78-47FAB88929C4}" dt="2021-07-15T19:37:09.892" v="61" actId="478"/>
          <ac:spMkLst>
            <pc:docMk/>
            <pc:sldMk cId="209811136" sldId="264"/>
            <ac:spMk id="2" creationId="{2ABA95CD-274F-42FF-8BEC-8BCC7FDD08A4}"/>
          </ac:spMkLst>
        </pc:spChg>
        <pc:spChg chg="add mod">
          <ac:chgData name="Kate Parker" userId="2917054de0bc48a0" providerId="LiveId" clId="{61E4FFF1-86BE-4F5F-9F78-47FAB88929C4}" dt="2021-07-15T21:57:19.535" v="231" actId="122"/>
          <ac:spMkLst>
            <pc:docMk/>
            <pc:sldMk cId="209811136" sldId="264"/>
            <ac:spMk id="2" creationId="{85E22395-EA8D-49E5-8CEE-92606331F7FE}"/>
          </ac:spMkLst>
        </pc:spChg>
        <pc:spChg chg="add mod">
          <ac:chgData name="Kate Parker" userId="2917054de0bc48a0" providerId="LiveId" clId="{61E4FFF1-86BE-4F5F-9F78-47FAB88929C4}" dt="2021-07-15T19:37:08.184" v="60"/>
          <ac:spMkLst>
            <pc:docMk/>
            <pc:sldMk cId="209811136" sldId="264"/>
            <ac:spMk id="4" creationId="{0FF48670-F956-4B55-85B4-898B6017E8BB}"/>
          </ac:spMkLst>
        </pc:spChg>
        <pc:picChg chg="mod modCrop">
          <ac:chgData name="Kate Parker" userId="2917054de0bc48a0" providerId="LiveId" clId="{61E4FFF1-86BE-4F5F-9F78-47FAB88929C4}" dt="2021-07-15T21:56:40.399" v="209" actId="732"/>
          <ac:picMkLst>
            <pc:docMk/>
            <pc:sldMk cId="209811136" sldId="264"/>
            <ac:picMk id="15" creationId="{471452CF-BEF1-4F95-8289-D3B77A2EC330}"/>
          </ac:picMkLst>
        </pc:picChg>
      </pc:sldChg>
      <pc:sldChg chg="addSp delSp modSp mod">
        <pc:chgData name="Kate Parker" userId="2917054de0bc48a0" providerId="LiveId" clId="{61E4FFF1-86BE-4F5F-9F78-47FAB88929C4}" dt="2021-07-16T11:04:34.760" v="759" actId="1076"/>
        <pc:sldMkLst>
          <pc:docMk/>
          <pc:sldMk cId="1035295033" sldId="265"/>
        </pc:sldMkLst>
        <pc:spChg chg="add mod">
          <ac:chgData name="Kate Parker" userId="2917054de0bc48a0" providerId="LiveId" clId="{61E4FFF1-86BE-4F5F-9F78-47FAB88929C4}" dt="2021-07-16T11:04:34.760" v="759" actId="1076"/>
          <ac:spMkLst>
            <pc:docMk/>
            <pc:sldMk cId="1035295033" sldId="265"/>
            <ac:spMk id="3" creationId="{D3F5B3EE-B23E-4DDF-AB52-8522051783E4}"/>
          </ac:spMkLst>
        </pc:spChg>
        <pc:spChg chg="del">
          <ac:chgData name="Kate Parker" userId="2917054de0bc48a0" providerId="LiveId" clId="{61E4FFF1-86BE-4F5F-9F78-47FAB88929C4}" dt="2021-07-15T19:35:18.768" v="44" actId="478"/>
          <ac:spMkLst>
            <pc:docMk/>
            <pc:sldMk cId="1035295033" sldId="265"/>
            <ac:spMk id="9" creationId="{7361CDC5-78DA-4D1C-AF3B-5E157E9B05D9}"/>
          </ac:spMkLst>
        </pc:spChg>
        <pc:spChg chg="mod">
          <ac:chgData name="Kate Parker" userId="2917054de0bc48a0" providerId="LiveId" clId="{61E4FFF1-86BE-4F5F-9F78-47FAB88929C4}" dt="2021-07-15T19:36:19.529" v="46" actId="1076"/>
          <ac:spMkLst>
            <pc:docMk/>
            <pc:sldMk cId="1035295033" sldId="265"/>
            <ac:spMk id="10" creationId="{8CC2687C-B1F3-41C5-A26B-A888D0F219C5}"/>
          </ac:spMkLst>
        </pc:spChg>
        <pc:spChg chg="mod">
          <ac:chgData name="Kate Parker" userId="2917054de0bc48a0" providerId="LiveId" clId="{61E4FFF1-86BE-4F5F-9F78-47FAB88929C4}" dt="2021-07-15T21:19:48.116" v="199" actId="20577"/>
          <ac:spMkLst>
            <pc:docMk/>
            <pc:sldMk cId="1035295033" sldId="265"/>
            <ac:spMk id="11" creationId="{1E9B782D-DA23-4F2F-A382-9775CBF7F80C}"/>
          </ac:spMkLst>
        </pc:spChg>
        <pc:spChg chg="add del mod">
          <ac:chgData name="Kate Parker" userId="2917054de0bc48a0" providerId="LiveId" clId="{61E4FFF1-86BE-4F5F-9F78-47FAB88929C4}" dt="2021-07-15T19:36:35.028" v="49" actId="478"/>
          <ac:spMkLst>
            <pc:docMk/>
            <pc:sldMk cId="1035295033" sldId="265"/>
            <ac:spMk id="12" creationId="{324CBD83-DF8F-43D4-B1D5-66D003E805A8}"/>
          </ac:spMkLst>
        </pc:spChg>
        <pc:picChg chg="del">
          <ac:chgData name="Kate Parker" userId="2917054de0bc48a0" providerId="LiveId" clId="{61E4FFF1-86BE-4F5F-9F78-47FAB88929C4}" dt="2021-07-15T19:35:17.175" v="43" actId="478"/>
          <ac:picMkLst>
            <pc:docMk/>
            <pc:sldMk cId="1035295033" sldId="265"/>
            <ac:picMk id="8" creationId="{10E31181-3693-443F-90CC-337A38F17F6E}"/>
          </ac:picMkLst>
        </pc:picChg>
        <pc:picChg chg="mod modCrop">
          <ac:chgData name="Kate Parker" userId="2917054de0bc48a0" providerId="LiveId" clId="{61E4FFF1-86BE-4F5F-9F78-47FAB88929C4}" dt="2021-07-16T11:03:58.941" v="718" actId="732"/>
          <ac:picMkLst>
            <pc:docMk/>
            <pc:sldMk cId="1035295033" sldId="265"/>
            <ac:picMk id="18" creationId="{8BFD5D9C-675C-4DB4-9BDB-A8CAEF2A2A83}"/>
          </ac:picMkLst>
        </pc:picChg>
      </pc:sldChg>
      <pc:sldChg chg="addSp delSp modSp mod ord setBg modAnim">
        <pc:chgData name="Kate Parker" userId="2917054de0bc48a0" providerId="LiveId" clId="{61E4FFF1-86BE-4F5F-9F78-47FAB88929C4}" dt="2021-07-15T22:54:57.659" v="613"/>
        <pc:sldMkLst>
          <pc:docMk/>
          <pc:sldMk cId="740101476" sldId="266"/>
        </pc:sldMkLst>
        <pc:spChg chg="add del mod">
          <ac:chgData name="Kate Parker" userId="2917054de0bc48a0" providerId="LiveId" clId="{61E4FFF1-86BE-4F5F-9F78-47FAB88929C4}" dt="2021-07-15T22:54:57.659" v="613"/>
          <ac:spMkLst>
            <pc:docMk/>
            <pc:sldMk cId="740101476" sldId="266"/>
            <ac:spMk id="6" creationId="{91D26CAE-2FBB-4022-A6CA-6A85B7089394}"/>
          </ac:spMkLst>
        </pc:spChg>
        <pc:spChg chg="del mod">
          <ac:chgData name="Kate Parker" userId="2917054de0bc48a0" providerId="LiveId" clId="{61E4FFF1-86BE-4F5F-9F78-47FAB88929C4}" dt="2021-07-15T19:36:54.848" v="53" actId="478"/>
          <ac:spMkLst>
            <pc:docMk/>
            <pc:sldMk cId="740101476" sldId="266"/>
            <ac:spMk id="7" creationId="{8160B42D-91FB-4BDE-A4F1-37D18CF177FF}"/>
          </ac:spMkLst>
        </pc:spChg>
        <pc:spChg chg="del">
          <ac:chgData name="Kate Parker" userId="2917054de0bc48a0" providerId="LiveId" clId="{61E4FFF1-86BE-4F5F-9F78-47FAB88929C4}" dt="2021-07-15T19:36:57.160" v="55" actId="478"/>
          <ac:spMkLst>
            <pc:docMk/>
            <pc:sldMk cId="740101476" sldId="266"/>
            <ac:spMk id="8" creationId="{D99060EC-3556-46E2-89B6-7BA1A1BFE2F8}"/>
          </ac:spMkLst>
        </pc:spChg>
        <pc:spChg chg="del mod">
          <ac:chgData name="Kate Parker" userId="2917054de0bc48a0" providerId="LiveId" clId="{61E4FFF1-86BE-4F5F-9F78-47FAB88929C4}" dt="2021-07-15T19:36:58.249" v="57" actId="478"/>
          <ac:spMkLst>
            <pc:docMk/>
            <pc:sldMk cId="740101476" sldId="266"/>
            <ac:spMk id="9" creationId="{6307E640-F98F-4E60-A4D8-6902CCE14F8B}"/>
          </ac:spMkLst>
        </pc:spChg>
        <pc:spChg chg="add mod">
          <ac:chgData name="Kate Parker" userId="2917054de0bc48a0" providerId="LiveId" clId="{61E4FFF1-86BE-4F5F-9F78-47FAB88929C4}" dt="2021-07-15T22:53:15.659" v="610" actId="20577"/>
          <ac:spMkLst>
            <pc:docMk/>
            <pc:sldMk cId="740101476" sldId="266"/>
            <ac:spMk id="10" creationId="{2204D941-6A81-4B38-B991-5C25EB6DC6C5}"/>
          </ac:spMkLst>
        </pc:spChg>
        <pc:spChg chg="del">
          <ac:chgData name="Kate Parker" userId="2917054de0bc48a0" providerId="LiveId" clId="{61E4FFF1-86BE-4F5F-9F78-47FAB88929C4}" dt="2021-07-15T19:36:52.540" v="50" actId="478"/>
          <ac:spMkLst>
            <pc:docMk/>
            <pc:sldMk cId="740101476" sldId="266"/>
            <ac:spMk id="10" creationId="{83AF53DC-0368-48BB-AB64-38CDF61E901D}"/>
          </ac:spMkLst>
        </pc:spChg>
        <pc:spChg chg="del">
          <ac:chgData name="Kate Parker" userId="2917054de0bc48a0" providerId="LiveId" clId="{61E4FFF1-86BE-4F5F-9F78-47FAB88929C4}" dt="2021-07-15T19:36:53.754" v="51" actId="478"/>
          <ac:spMkLst>
            <pc:docMk/>
            <pc:sldMk cId="740101476" sldId="266"/>
            <ac:spMk id="11" creationId="{CABAF137-711E-4C36-90D0-A9F37AE45B4B}"/>
          </ac:spMkLst>
        </pc:spChg>
        <pc:spChg chg="mod">
          <ac:chgData name="Kate Parker" userId="2917054de0bc48a0" providerId="LiveId" clId="{61E4FFF1-86BE-4F5F-9F78-47FAB88929C4}" dt="2021-07-15T22:04:46.463" v="260" actId="26606"/>
          <ac:spMkLst>
            <pc:docMk/>
            <pc:sldMk cId="740101476" sldId="266"/>
            <ac:spMk id="12" creationId="{C68B2DC5-2A52-4FFC-AF9B-063F9D7BA6D5}"/>
          </ac:spMkLst>
        </pc:spChg>
        <pc:spChg chg="mod">
          <ac:chgData name="Kate Parker" userId="2917054de0bc48a0" providerId="LiveId" clId="{61E4FFF1-86BE-4F5F-9F78-47FAB88929C4}" dt="2021-07-15T22:04:46.463" v="260" actId="26606"/>
          <ac:spMkLst>
            <pc:docMk/>
            <pc:sldMk cId="740101476" sldId="266"/>
            <ac:spMk id="15" creationId="{58AF857A-3DFA-4D11-A960-743506F39EB1}"/>
          </ac:spMkLst>
        </pc:spChg>
        <pc:spChg chg="add del">
          <ac:chgData name="Kate Parker" userId="2917054de0bc48a0" providerId="LiveId" clId="{61E4FFF1-86BE-4F5F-9F78-47FAB88929C4}" dt="2021-07-15T22:04:46.463" v="260" actId="26606"/>
          <ac:spMkLst>
            <pc:docMk/>
            <pc:sldMk cId="740101476" sldId="266"/>
            <ac:spMk id="20" creationId="{8761DDFE-071F-4200-B0AA-394476C2D2D6}"/>
          </ac:spMkLst>
        </pc:spChg>
        <pc:picChg chg="add del mod">
          <ac:chgData name="Kate Parker" userId="2917054de0bc48a0" providerId="LiveId" clId="{61E4FFF1-86BE-4F5F-9F78-47FAB88929C4}" dt="2021-07-15T22:03:52.957" v="232" actId="478"/>
          <ac:picMkLst>
            <pc:docMk/>
            <pc:sldMk cId="740101476" sldId="266"/>
            <ac:picMk id="2" creationId="{C60C70B4-ED86-491C-A614-90C62B8C3E17}"/>
          </ac:picMkLst>
        </pc:picChg>
        <pc:picChg chg="add del mod">
          <ac:chgData name="Kate Parker" userId="2917054de0bc48a0" providerId="LiveId" clId="{61E4FFF1-86BE-4F5F-9F78-47FAB88929C4}" dt="2021-07-15T22:05:02.352" v="264" actId="478"/>
          <ac:picMkLst>
            <pc:docMk/>
            <pc:sldMk cId="740101476" sldId="266"/>
            <ac:picMk id="4" creationId="{78CF1C88-93D7-4379-90ED-2F3ACB766286}"/>
          </ac:picMkLst>
        </pc:picChg>
        <pc:picChg chg="mod ord">
          <ac:chgData name="Kate Parker" userId="2917054de0bc48a0" providerId="LiveId" clId="{61E4FFF1-86BE-4F5F-9F78-47FAB88929C4}" dt="2021-07-15T22:04:48.152" v="261" actId="1076"/>
          <ac:picMkLst>
            <pc:docMk/>
            <pc:sldMk cId="740101476" sldId="266"/>
            <ac:picMk id="5" creationId="{EFE18EB2-2746-4166-8CD2-71FBAFB75CAB}"/>
          </ac:picMkLst>
        </pc:picChg>
        <pc:picChg chg="del mod">
          <ac:chgData name="Kate Parker" userId="2917054de0bc48a0" providerId="LiveId" clId="{61E4FFF1-86BE-4F5F-9F78-47FAB88929C4}" dt="2021-07-15T19:36:59.294" v="59" actId="478"/>
          <ac:picMkLst>
            <pc:docMk/>
            <pc:sldMk cId="740101476" sldId="266"/>
            <ac:picMk id="6" creationId="{3377DEF8-A039-45EC-824C-BC78106E5924}"/>
          </ac:picMkLst>
        </pc:picChg>
      </pc:sldChg>
      <pc:sldChg chg="addSp delSp modSp mod">
        <pc:chgData name="Kate Parker" userId="2917054de0bc48a0" providerId="LiveId" clId="{61E4FFF1-86BE-4F5F-9F78-47FAB88929C4}" dt="2021-07-15T23:39:19.354" v="717" actId="1076"/>
        <pc:sldMkLst>
          <pc:docMk/>
          <pc:sldMk cId="3904473979" sldId="267"/>
        </pc:sldMkLst>
        <pc:spChg chg="add mod">
          <ac:chgData name="Kate Parker" userId="2917054de0bc48a0" providerId="LiveId" clId="{61E4FFF1-86BE-4F5F-9F78-47FAB88929C4}" dt="2021-07-15T19:04:10.297" v="6"/>
          <ac:spMkLst>
            <pc:docMk/>
            <pc:sldMk cId="3904473979" sldId="267"/>
            <ac:spMk id="5" creationId="{4024293D-8392-427E-A72E-BE62BDA263BF}"/>
          </ac:spMkLst>
        </pc:spChg>
        <pc:spChg chg="del">
          <ac:chgData name="Kate Parker" userId="2917054de0bc48a0" providerId="LiveId" clId="{61E4FFF1-86BE-4F5F-9F78-47FAB88929C4}" dt="2021-07-15T23:38:37.353" v="656" actId="478"/>
          <ac:spMkLst>
            <pc:docMk/>
            <pc:sldMk cId="3904473979" sldId="267"/>
            <ac:spMk id="7" creationId="{658120B3-3817-4688-8334-ACA5C8CEF1A2}"/>
          </ac:spMkLst>
        </pc:spChg>
        <pc:spChg chg="add del">
          <ac:chgData name="Kate Parker" userId="2917054de0bc48a0" providerId="LiveId" clId="{61E4FFF1-86BE-4F5F-9F78-47FAB88929C4}" dt="2021-07-15T23:35:39.393" v="622" actId="22"/>
          <ac:spMkLst>
            <pc:docMk/>
            <pc:sldMk cId="3904473979" sldId="267"/>
            <ac:spMk id="8" creationId="{BA635217-BA04-4BEA-AF82-1B7E4FE5F087}"/>
          </ac:spMkLst>
        </pc:spChg>
        <pc:spChg chg="add mod">
          <ac:chgData name="Kate Parker" userId="2917054de0bc48a0" providerId="LiveId" clId="{61E4FFF1-86BE-4F5F-9F78-47FAB88929C4}" dt="2021-07-15T23:39:19.354" v="717" actId="1076"/>
          <ac:spMkLst>
            <pc:docMk/>
            <pc:sldMk cId="3904473979" sldId="267"/>
            <ac:spMk id="9" creationId="{76E02A93-3BF4-43CF-AA74-8F1587D2353E}"/>
          </ac:spMkLst>
        </pc:spChg>
        <pc:picChg chg="mod">
          <ac:chgData name="Kate Parker" userId="2917054de0bc48a0" providerId="LiveId" clId="{61E4FFF1-86BE-4F5F-9F78-47FAB88929C4}" dt="2021-07-15T23:35:47.769" v="625" actId="1076"/>
          <ac:picMkLst>
            <pc:docMk/>
            <pc:sldMk cId="3904473979" sldId="267"/>
            <ac:picMk id="6" creationId="{9198078D-921A-4A8E-96B8-288049BAE164}"/>
          </ac:picMkLst>
        </pc:picChg>
      </pc:sldChg>
      <pc:sldChg chg="addSp delSp modSp mod modAnim">
        <pc:chgData name="Kate Parker" userId="2917054de0bc48a0" providerId="LiveId" clId="{61E4FFF1-86BE-4F5F-9F78-47FAB88929C4}" dt="2021-07-15T23:05:18.399" v="620" actId="478"/>
        <pc:sldMkLst>
          <pc:docMk/>
          <pc:sldMk cId="1521941110" sldId="268"/>
        </pc:sldMkLst>
        <pc:spChg chg="del mod">
          <ac:chgData name="Kate Parker" userId="2917054de0bc48a0" providerId="LiveId" clId="{61E4FFF1-86BE-4F5F-9F78-47FAB88929C4}" dt="2021-07-15T19:04:32.725" v="10" actId="478"/>
          <ac:spMkLst>
            <pc:docMk/>
            <pc:sldMk cId="1521941110" sldId="268"/>
            <ac:spMk id="2" creationId="{57478C86-EF3B-4CDA-BB6F-B67D92CA1A4E}"/>
          </ac:spMkLst>
        </pc:spChg>
        <pc:spChg chg="add del mod">
          <ac:chgData name="Kate Parker" userId="2917054de0bc48a0" providerId="LiveId" clId="{61E4FFF1-86BE-4F5F-9F78-47FAB88929C4}" dt="2021-07-15T23:05:18.399" v="620" actId="478"/>
          <ac:spMkLst>
            <pc:docMk/>
            <pc:sldMk cId="1521941110" sldId="268"/>
            <ac:spMk id="2" creationId="{FFA1F924-3919-4710-9046-6B8456B60936}"/>
          </ac:spMkLst>
        </pc:spChg>
        <pc:spChg chg="add mod">
          <ac:chgData name="Kate Parker" userId="2917054de0bc48a0" providerId="LiveId" clId="{61E4FFF1-86BE-4F5F-9F78-47FAB88929C4}" dt="2021-07-15T19:04:12.862" v="7"/>
          <ac:spMkLst>
            <pc:docMk/>
            <pc:sldMk cId="1521941110" sldId="268"/>
            <ac:spMk id="8" creationId="{1D9A1FFC-5742-46C3-94E7-E007462A63D6}"/>
          </ac:spMkLst>
        </pc:spChg>
        <pc:spChg chg="add del">
          <ac:chgData name="Kate Parker" userId="2917054de0bc48a0" providerId="LiveId" clId="{61E4FFF1-86BE-4F5F-9F78-47FAB88929C4}" dt="2021-07-15T19:04:34.553" v="12" actId="22"/>
          <ac:spMkLst>
            <pc:docMk/>
            <pc:sldMk cId="1521941110" sldId="268"/>
            <ac:spMk id="9" creationId="{DBC56E06-2F0B-4014-8EF2-D2B53E01C326}"/>
          </ac:spMkLst>
        </pc:spChg>
        <pc:spChg chg="add mod">
          <ac:chgData name="Kate Parker" userId="2917054de0bc48a0" providerId="LiveId" clId="{61E4FFF1-86BE-4F5F-9F78-47FAB88929C4}" dt="2021-07-15T19:04:43.317" v="13"/>
          <ac:spMkLst>
            <pc:docMk/>
            <pc:sldMk cId="1521941110" sldId="268"/>
            <ac:spMk id="10" creationId="{4D60D687-3C7B-4B39-BDE6-C92543DD25E8}"/>
          </ac:spMkLst>
        </pc:spChg>
        <pc:spChg chg="add mod">
          <ac:chgData name="Kate Parker" userId="2917054de0bc48a0" providerId="LiveId" clId="{61E4FFF1-86BE-4F5F-9F78-47FAB88929C4}" dt="2021-07-15T19:06:09.047" v="21" actId="1076"/>
          <ac:spMkLst>
            <pc:docMk/>
            <pc:sldMk cId="1521941110" sldId="268"/>
            <ac:spMk id="11" creationId="{5832F98B-B7A8-4A66-AA24-9F770AD28A9B}"/>
          </ac:spMkLst>
        </pc:spChg>
        <pc:spChg chg="add mod">
          <ac:chgData name="Kate Parker" userId="2917054de0bc48a0" providerId="LiveId" clId="{61E4FFF1-86BE-4F5F-9F78-47FAB88929C4}" dt="2021-07-15T19:06:22.097" v="23" actId="1076"/>
          <ac:spMkLst>
            <pc:docMk/>
            <pc:sldMk cId="1521941110" sldId="268"/>
            <ac:spMk id="12" creationId="{8EF50A12-27AE-4C20-B91B-B0FD581F8601}"/>
          </ac:spMkLst>
        </pc:spChg>
      </pc:sldChg>
      <pc:sldChg chg="addSp modSp mod modAnim">
        <pc:chgData name="Kate Parker" userId="2917054de0bc48a0" providerId="LiveId" clId="{61E4FFF1-86BE-4F5F-9F78-47FAB88929C4}" dt="2021-07-16T12:56:48.265" v="794" actId="14100"/>
        <pc:sldMkLst>
          <pc:docMk/>
          <pc:sldMk cId="3515075839" sldId="269"/>
        </pc:sldMkLst>
        <pc:spChg chg="add mod">
          <ac:chgData name="Kate Parker" userId="2917054de0bc48a0" providerId="LiveId" clId="{61E4FFF1-86BE-4F5F-9F78-47FAB88929C4}" dt="2021-07-16T11:05:59.617" v="766" actId="404"/>
          <ac:spMkLst>
            <pc:docMk/>
            <pc:sldMk cId="3515075839" sldId="269"/>
            <ac:spMk id="5" creationId="{680FE54D-8189-4000-A449-B268B03527A5}"/>
          </ac:spMkLst>
        </pc:spChg>
        <pc:spChg chg="add mod">
          <ac:chgData name="Kate Parker" userId="2917054de0bc48a0" providerId="LiveId" clId="{61E4FFF1-86BE-4F5F-9F78-47FAB88929C4}" dt="2021-07-16T11:46:53.792" v="792"/>
          <ac:spMkLst>
            <pc:docMk/>
            <pc:sldMk cId="3515075839" sldId="269"/>
            <ac:spMk id="6" creationId="{23DD85BE-9DCF-4815-87BD-681F5D44F220}"/>
          </ac:spMkLst>
        </pc:spChg>
        <pc:graphicFrameChg chg="modGraphic">
          <ac:chgData name="Kate Parker" userId="2917054de0bc48a0" providerId="LiveId" clId="{61E4FFF1-86BE-4F5F-9F78-47FAB88929C4}" dt="2021-07-16T12:56:48.265" v="794" actId="14100"/>
          <ac:graphicFrameMkLst>
            <pc:docMk/>
            <pc:sldMk cId="3515075839" sldId="269"/>
            <ac:graphicFrameMk id="3" creationId="{521D2524-A346-4729-8660-7AC982C2A1CF}"/>
          </ac:graphicFrameMkLst>
        </pc:graphicFrameChg>
        <pc:picChg chg="mod modCrop">
          <ac:chgData name="Kate Parker" userId="2917054de0bc48a0" providerId="LiveId" clId="{61E4FFF1-86BE-4F5F-9F78-47FAB88929C4}" dt="2021-07-16T11:05:43.623" v="763" actId="732"/>
          <ac:picMkLst>
            <pc:docMk/>
            <pc:sldMk cId="3515075839" sldId="269"/>
            <ac:picMk id="7" creationId="{AA12BF62-EA1B-47DD-9F62-04C223B8D8B9}"/>
          </ac:picMkLst>
        </pc:picChg>
      </pc:sldChg>
      <pc:sldChg chg="addSp delSp modSp new mod">
        <pc:chgData name="Kate Parker" userId="2917054de0bc48a0" providerId="LiveId" clId="{61E4FFF1-86BE-4F5F-9F78-47FAB88929C4}" dt="2021-07-15T22:51:10.774" v="501" actId="1076"/>
        <pc:sldMkLst>
          <pc:docMk/>
          <pc:sldMk cId="528979463" sldId="270"/>
        </pc:sldMkLst>
        <pc:spChg chg="del mod">
          <ac:chgData name="Kate Parker" userId="2917054de0bc48a0" providerId="LiveId" clId="{61E4FFF1-86BE-4F5F-9F78-47FAB88929C4}" dt="2021-07-15T19:40:06.319" v="77" actId="478"/>
          <ac:spMkLst>
            <pc:docMk/>
            <pc:sldMk cId="528979463" sldId="270"/>
            <ac:spMk id="2" creationId="{16752037-12F5-4704-BF8E-A6C8232C213E}"/>
          </ac:spMkLst>
        </pc:spChg>
        <pc:spChg chg="del">
          <ac:chgData name="Kate Parker" userId="2917054de0bc48a0" providerId="LiveId" clId="{61E4FFF1-86BE-4F5F-9F78-47FAB88929C4}" dt="2021-07-15T19:39:18.567" v="68"/>
          <ac:spMkLst>
            <pc:docMk/>
            <pc:sldMk cId="528979463" sldId="270"/>
            <ac:spMk id="3" creationId="{9ADF11B0-1778-4BB6-B667-D5C0524147F2}"/>
          </ac:spMkLst>
        </pc:spChg>
        <pc:spChg chg="add mod">
          <ac:chgData name="Kate Parker" userId="2917054de0bc48a0" providerId="LiveId" clId="{61E4FFF1-86BE-4F5F-9F78-47FAB88929C4}" dt="2021-07-15T19:40:02.193" v="74"/>
          <ac:spMkLst>
            <pc:docMk/>
            <pc:sldMk cId="528979463" sldId="270"/>
            <ac:spMk id="6" creationId="{7DA02652-2170-4FB6-B945-FC9AA5D1CEC9}"/>
          </ac:spMkLst>
        </pc:spChg>
        <pc:picChg chg="add mod">
          <ac:chgData name="Kate Parker" userId="2917054de0bc48a0" providerId="LiveId" clId="{61E4FFF1-86BE-4F5F-9F78-47FAB88929C4}" dt="2021-07-15T22:51:10.774" v="501" actId="1076"/>
          <ac:picMkLst>
            <pc:docMk/>
            <pc:sldMk cId="528979463" sldId="270"/>
            <ac:picMk id="5" creationId="{D2141B14-5426-411A-BFCA-415E41B1928D}"/>
          </ac:picMkLst>
        </pc:picChg>
      </pc:sldChg>
      <pc:sldChg chg="addSp delSp modSp new mod">
        <pc:chgData name="Kate Parker" userId="2917054de0bc48a0" providerId="LiveId" clId="{61E4FFF1-86BE-4F5F-9F78-47FAB88929C4}" dt="2021-07-15T20:02:43.952" v="156" actId="113"/>
        <pc:sldMkLst>
          <pc:docMk/>
          <pc:sldMk cId="654717199" sldId="271"/>
        </pc:sldMkLst>
        <pc:spChg chg="del">
          <ac:chgData name="Kate Parker" userId="2917054de0bc48a0" providerId="LiveId" clId="{61E4FFF1-86BE-4F5F-9F78-47FAB88929C4}" dt="2021-07-15T19:42:29.247" v="83" actId="478"/>
          <ac:spMkLst>
            <pc:docMk/>
            <pc:sldMk cId="654717199" sldId="271"/>
            <ac:spMk id="2" creationId="{7FE99A25-1BBE-4950-9CF5-3229DDFDD2B3}"/>
          </ac:spMkLst>
        </pc:spChg>
        <pc:spChg chg="del">
          <ac:chgData name="Kate Parker" userId="2917054de0bc48a0" providerId="LiveId" clId="{61E4FFF1-86BE-4F5F-9F78-47FAB88929C4}" dt="2021-07-15T19:42:27.998" v="82" actId="478"/>
          <ac:spMkLst>
            <pc:docMk/>
            <pc:sldMk cId="654717199" sldId="271"/>
            <ac:spMk id="3" creationId="{5A14F814-0208-4A5D-9162-C0AC9605712D}"/>
          </ac:spMkLst>
        </pc:spChg>
        <pc:spChg chg="add mod">
          <ac:chgData name="Kate Parker" userId="2917054de0bc48a0" providerId="LiveId" clId="{61E4FFF1-86BE-4F5F-9F78-47FAB88929C4}" dt="2021-07-15T19:42:25.672" v="81"/>
          <ac:spMkLst>
            <pc:docMk/>
            <pc:sldMk cId="654717199" sldId="271"/>
            <ac:spMk id="4" creationId="{7F513F11-87CD-42C3-B4E4-BA3ACBBC05D2}"/>
          </ac:spMkLst>
        </pc:spChg>
        <pc:spChg chg="add mod">
          <ac:chgData name="Kate Parker" userId="2917054de0bc48a0" providerId="LiveId" clId="{61E4FFF1-86BE-4F5F-9F78-47FAB88929C4}" dt="2021-07-15T20:02:43.952" v="156" actId="113"/>
          <ac:spMkLst>
            <pc:docMk/>
            <pc:sldMk cId="654717199" sldId="271"/>
            <ac:spMk id="7" creationId="{05F6850E-5701-4397-B982-ADF3E133F509}"/>
          </ac:spMkLst>
        </pc:spChg>
        <pc:picChg chg="add mod">
          <ac:chgData name="Kate Parker" userId="2917054de0bc48a0" providerId="LiveId" clId="{61E4FFF1-86BE-4F5F-9F78-47FAB88929C4}" dt="2021-07-15T20:01:58.714" v="90" actId="1076"/>
          <ac:picMkLst>
            <pc:docMk/>
            <pc:sldMk cId="654717199" sldId="271"/>
            <ac:picMk id="6" creationId="{83CAAED5-ED3B-40D3-BCE8-95EB9BE80BB8}"/>
          </ac:picMkLst>
        </pc:picChg>
      </pc:sldChg>
      <pc:sldChg chg="delSp modSp add mod">
        <pc:chgData name="Kate Parker" userId="2917054de0bc48a0" providerId="LiveId" clId="{61E4FFF1-86BE-4F5F-9F78-47FAB88929C4}" dt="2021-07-15T22:05:23.031" v="270" actId="1076"/>
        <pc:sldMkLst>
          <pc:docMk/>
          <pc:sldMk cId="1040788021" sldId="272"/>
        </pc:sldMkLst>
        <pc:picChg chg="mod">
          <ac:chgData name="Kate Parker" userId="2917054de0bc48a0" providerId="LiveId" clId="{61E4FFF1-86BE-4F5F-9F78-47FAB88929C4}" dt="2021-07-15T22:05:23.031" v="270" actId="1076"/>
          <ac:picMkLst>
            <pc:docMk/>
            <pc:sldMk cId="1040788021" sldId="272"/>
            <ac:picMk id="4" creationId="{78CF1C88-93D7-4379-90ED-2F3ACB766286}"/>
          </ac:picMkLst>
        </pc:picChg>
        <pc:picChg chg="del mod">
          <ac:chgData name="Kate Parker" userId="2917054de0bc48a0" providerId="LiveId" clId="{61E4FFF1-86BE-4F5F-9F78-47FAB88929C4}" dt="2021-07-15T22:05:16.069" v="269" actId="478"/>
          <ac:picMkLst>
            <pc:docMk/>
            <pc:sldMk cId="1040788021" sldId="272"/>
            <ac:picMk id="5" creationId="{EFE18EB2-2746-4166-8CD2-71FBAFB75CAB}"/>
          </ac:picMkLst>
        </pc:picChg>
      </pc:sldChg>
      <pc:sldChg chg="addSp delSp modSp add mod ord">
        <pc:chgData name="Kate Parker" userId="2917054de0bc48a0" providerId="LiveId" clId="{61E4FFF1-86BE-4F5F-9F78-47FAB88929C4}" dt="2021-07-15T22:52:36.929" v="517" actId="20577"/>
        <pc:sldMkLst>
          <pc:docMk/>
          <pc:sldMk cId="3698844395" sldId="273"/>
        </pc:sldMkLst>
        <pc:spChg chg="add del mod">
          <ac:chgData name="Kate Parker" userId="2917054de0bc48a0" providerId="LiveId" clId="{61E4FFF1-86BE-4F5F-9F78-47FAB88929C4}" dt="2021-07-15T22:10:36.792" v="277" actId="478"/>
          <ac:spMkLst>
            <pc:docMk/>
            <pc:sldMk cId="3698844395" sldId="273"/>
            <ac:spMk id="2" creationId="{C9DCFDBF-0C84-48FB-8CC2-78060C088477}"/>
          </ac:spMkLst>
        </pc:spChg>
        <pc:spChg chg="add mod">
          <ac:chgData name="Kate Parker" userId="2917054de0bc48a0" providerId="LiveId" clId="{61E4FFF1-86BE-4F5F-9F78-47FAB88929C4}" dt="2021-07-15T22:13:51.271" v="354" actId="208"/>
          <ac:spMkLst>
            <pc:docMk/>
            <pc:sldMk cId="3698844395" sldId="273"/>
            <ac:spMk id="3" creationId="{53F83C68-E9B0-49DD-9D2E-6E2BF0973C80}"/>
          </ac:spMkLst>
        </pc:spChg>
        <pc:spChg chg="add mod">
          <ac:chgData name="Kate Parker" userId="2917054de0bc48a0" providerId="LiveId" clId="{61E4FFF1-86BE-4F5F-9F78-47FAB88929C4}" dt="2021-07-15T22:13:33.234" v="352" actId="122"/>
          <ac:spMkLst>
            <pc:docMk/>
            <pc:sldMk cId="3698844395" sldId="273"/>
            <ac:spMk id="4" creationId="{67BF8A23-BC38-49FE-B061-06575714F020}"/>
          </ac:spMkLst>
        </pc:spChg>
        <pc:spChg chg="add mod">
          <ac:chgData name="Kate Parker" userId="2917054de0bc48a0" providerId="LiveId" clId="{61E4FFF1-86BE-4F5F-9F78-47FAB88929C4}" dt="2021-07-15T22:13:10.922" v="333" actId="1076"/>
          <ac:spMkLst>
            <pc:docMk/>
            <pc:sldMk cId="3698844395" sldId="273"/>
            <ac:spMk id="8" creationId="{3120EA41-9E56-4065-A242-7129EC82C225}"/>
          </ac:spMkLst>
        </pc:spChg>
        <pc:spChg chg="add mod">
          <ac:chgData name="Kate Parker" userId="2917054de0bc48a0" providerId="LiveId" clId="{61E4FFF1-86BE-4F5F-9F78-47FAB88929C4}" dt="2021-07-15T22:13:36.263" v="353" actId="122"/>
          <ac:spMkLst>
            <pc:docMk/>
            <pc:sldMk cId="3698844395" sldId="273"/>
            <ac:spMk id="9" creationId="{1CE5DC42-0D91-4129-B2F3-73CE541985A9}"/>
          </ac:spMkLst>
        </pc:spChg>
        <pc:spChg chg="mod">
          <ac:chgData name="Kate Parker" userId="2917054de0bc48a0" providerId="LiveId" clId="{61E4FFF1-86BE-4F5F-9F78-47FAB88929C4}" dt="2021-07-15T22:52:36.929" v="517" actId="20577"/>
          <ac:spMkLst>
            <pc:docMk/>
            <pc:sldMk cId="3698844395" sldId="273"/>
            <ac:spMk id="15" creationId="{58AF857A-3DFA-4D11-A960-743506F39EB1}"/>
          </ac:spMkLst>
        </pc:spChg>
        <pc:picChg chg="add del mod">
          <ac:chgData name="Kate Parker" userId="2917054de0bc48a0" providerId="LiveId" clId="{61E4FFF1-86BE-4F5F-9F78-47FAB88929C4}" dt="2021-07-15T22:31:32.449" v="368" actId="478"/>
          <ac:picMkLst>
            <pc:docMk/>
            <pc:sldMk cId="3698844395" sldId="273"/>
            <ac:picMk id="10" creationId="{23C203B8-3D92-423D-8BFD-429D5928ECAB}"/>
          </ac:picMkLst>
        </pc:picChg>
      </pc:sldChg>
      <pc:sldChg chg="addSp delSp modSp add del mod ord">
        <pc:chgData name="Kate Parker" userId="2917054de0bc48a0" providerId="LiveId" clId="{61E4FFF1-86BE-4F5F-9F78-47FAB88929C4}" dt="2021-07-15T22:32:25.374" v="369" actId="2696"/>
        <pc:sldMkLst>
          <pc:docMk/>
          <pc:sldMk cId="4066105950" sldId="274"/>
        </pc:sldMkLst>
        <pc:picChg chg="add mod">
          <ac:chgData name="Kate Parker" userId="2917054de0bc48a0" providerId="LiveId" clId="{61E4FFF1-86BE-4F5F-9F78-47FAB88929C4}" dt="2021-07-15T22:30:15.705" v="364" actId="1076"/>
          <ac:picMkLst>
            <pc:docMk/>
            <pc:sldMk cId="4066105950" sldId="274"/>
            <ac:picMk id="3" creationId="{4699C7EF-B938-4A07-94E7-36DBD1F94B1D}"/>
          </ac:picMkLst>
        </pc:picChg>
        <pc:picChg chg="add del">
          <ac:chgData name="Kate Parker" userId="2917054de0bc48a0" providerId="LiveId" clId="{61E4FFF1-86BE-4F5F-9F78-47FAB88929C4}" dt="2021-07-15T22:30:12.732" v="363" actId="478"/>
          <ac:picMkLst>
            <pc:docMk/>
            <pc:sldMk cId="4066105950" sldId="274"/>
            <ac:picMk id="4" creationId="{78CF1C88-93D7-4379-90ED-2F3ACB7662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E4C7-2716-4183-8593-913810827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8262-7A38-433D-AB67-8BEBB717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6406-AD97-4C05-ABFD-3F3F47A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EFE9-1D0B-4785-B1D3-A070B685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8588-CB7A-4884-BFA2-C2389B29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466E-DBD0-410E-A5A5-31A16B50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AF1C-2F2D-4036-889D-F8FDCC67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705C-859D-47ED-A301-3CFDF379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8DB3-0A3F-46E4-85EB-4754269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4937-F61A-4E6A-B274-A62DEA64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4663-2D2C-45BB-8AF1-DAF1278E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1370D-6ECD-4B72-B219-3D00B6A4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195A-C7EF-4611-A394-7D94F90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EC8-5443-4722-80F7-A82E6BCC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FE6B-F9C4-4385-9CB7-B2622631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582-6269-42C0-B968-A823655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7997-3561-4BDB-868D-992A3C2F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060A-8546-47B2-9717-6A60E0B1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CC07-40AA-403C-B5DA-FC49CC3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DDFB-6991-4EB3-BE9F-8FC64A5F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C632-FDFE-4BB3-B81C-01527F35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BC74-E091-4804-81F6-BFD77021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9F6F-994C-42A3-8051-1CD55BC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E746-FBA2-47CA-92DE-05219625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BC6E-25A4-40B5-8C61-959D3A0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9D37-0FD8-4E7E-8BFF-0138FB5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83C1-3570-4CA0-BB81-7D3EA1741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3441E-BACD-4197-A461-B4111769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5B49-8744-4B23-82EB-20FC3759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EE2D-A09D-4187-8912-406CEC85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83D4-DB10-47A7-8EDE-56E7D4E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9947-BFB9-4C3D-B66E-93470F64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23CE-639E-407F-B324-1C765831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DB68-750F-4490-94EE-F01F0723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86AFB-B20F-4030-A79F-9C16B358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DE84-0553-406A-B11E-FB166DDB3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6C65-B68E-4E49-BBBB-335D6D56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88F5C-09C4-4E1D-A05B-05B4BEBE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2E5A-2463-4FCA-BB41-E7296378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5E0-5578-42B6-873E-3F1F4BE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956CA-26AD-4D64-BC9D-8CBE8779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B003B-2E22-44C0-AA6B-362AED2A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CE2C1-DAEB-49C5-A882-643D80EB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CB277-422D-41C7-AB3E-D984AE4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92BC6-2485-4D74-9424-DC4B722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CA68-7F54-4BB3-8114-2AC87CFF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37F4-9418-46F2-9DED-E15FAB77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F2D5-C20F-4E66-B323-70ECD2DE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54B6-9BEB-4B8E-963D-493FB602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CB90E-6296-499E-BEE1-471E53AD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9E92-8F52-433A-90EF-117F473E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7713-CAFC-4D73-A009-2BDF3063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70B4-6019-48E1-8506-56FEDC1B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CCD2A-533A-4474-AA6A-02EF5812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98E2-89F7-4C39-86D9-CFDF7B28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E7E1-2FE3-414B-948B-5C081221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6D18-3E65-4EB4-BBF6-B765C899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6C25-0B74-4281-AB23-67A16B15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EA841-774D-4B33-994E-5AA8C285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E3F0-8C9A-46A3-9B5C-24CE39AE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B323-3E8E-4DDB-B67B-AA6AEAE9A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CBB8-EA4F-49A7-BE33-6A6B73042B1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E263-3A6C-4C53-8324-99C4F200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1D9B-FFFE-4FE8-9D31-50830019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F6F3-071C-4B2A-86C2-E3FDE432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D2F1-819D-4539-AFB8-77927DE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0"/>
            <a:ext cx="10515600" cy="1325563"/>
          </a:xfrm>
        </p:spPr>
        <p:txBody>
          <a:bodyPr/>
          <a:lstStyle/>
          <a:p>
            <a:r>
              <a:rPr lang="en-US" dirty="0"/>
              <a:t>Quick Experiment Recap: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AACB2-4732-4EAD-8E06-FA2354F39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" t="8998" r="3350" b="10731"/>
          <a:stretch/>
        </p:blipFill>
        <p:spPr>
          <a:xfrm>
            <a:off x="5400025" y="1208111"/>
            <a:ext cx="6729840" cy="2801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1C842-7EC7-430A-BA39-BF3A39DA9095}"/>
              </a:ext>
            </a:extLst>
          </p:cNvPr>
          <p:cNvSpPr txBox="1"/>
          <p:nvPr/>
        </p:nvSpPr>
        <p:spPr>
          <a:xfrm>
            <a:off x="5562600" y="4236198"/>
            <a:ext cx="6567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j-lt"/>
              </a:rPr>
              <a:t>A. cervicornis </a:t>
            </a:r>
            <a:endParaRPr lang="en-US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8 genotypes, 22 fragments/genotype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r>
              <a:rPr lang="en-US" b="1" i="1" dirty="0">
                <a:latin typeface="+mj-lt"/>
              </a:rPr>
              <a:t>P. astreoides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5 genotypes, 22 fragments/genotype/site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C6AC9-1A64-453C-AA13-280C27AD4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6" t="4803" r="16785" b="12931"/>
          <a:stretch/>
        </p:blipFill>
        <p:spPr>
          <a:xfrm>
            <a:off x="0" y="1208111"/>
            <a:ext cx="5358750" cy="49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E18EB2-2746-4166-8CD2-71FBAFB7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9" y="1208434"/>
            <a:ext cx="8215417" cy="47213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8B2DC5-2A52-4FFC-AF9B-063F9D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15875"/>
            <a:ext cx="10515600" cy="1325563"/>
          </a:xfrm>
        </p:spPr>
        <p:txBody>
          <a:bodyPr/>
          <a:lstStyle/>
          <a:p>
            <a:r>
              <a:rPr lang="en-US" i="1"/>
              <a:t>Acropora cervicornis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F857A-3DFA-4D11-A960-743506F39EB1}"/>
              </a:ext>
            </a:extLst>
          </p:cNvPr>
          <p:cNvSpPr txBox="1"/>
          <p:nvPr/>
        </p:nvSpPr>
        <p:spPr>
          <a:xfrm>
            <a:off x="229001" y="1799569"/>
            <a:ext cx="3604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sz="2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ow do the genets compare to one another throughout all timepoints?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3F83C68-E9B0-49DD-9D2E-6E2BF0973C80}"/>
              </a:ext>
            </a:extLst>
          </p:cNvPr>
          <p:cNvSpPr/>
          <p:nvPr/>
        </p:nvSpPr>
        <p:spPr>
          <a:xfrm rot="5400000">
            <a:off x="10022537" y="5070977"/>
            <a:ext cx="274926" cy="14427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F8A23-BC38-49FE-B061-06575714F020}"/>
              </a:ext>
            </a:extLst>
          </p:cNvPr>
          <p:cNvSpPr txBox="1"/>
          <p:nvPr/>
        </p:nvSpPr>
        <p:spPr>
          <a:xfrm>
            <a:off x="9438640" y="5993052"/>
            <a:ext cx="160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Inverse ranking.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120EA41-9E56-4065-A242-7129EC82C225}"/>
              </a:ext>
            </a:extLst>
          </p:cNvPr>
          <p:cNvSpPr/>
          <p:nvPr/>
        </p:nvSpPr>
        <p:spPr>
          <a:xfrm rot="5400000">
            <a:off x="8549890" y="5070977"/>
            <a:ext cx="274926" cy="144272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5DC42-0D91-4129-B2F3-73CE541985A9}"/>
              </a:ext>
            </a:extLst>
          </p:cNvPr>
          <p:cNvSpPr txBox="1"/>
          <p:nvPr/>
        </p:nvSpPr>
        <p:spPr>
          <a:xfrm>
            <a:off x="7898847" y="5993052"/>
            <a:ext cx="160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 ranking. </a:t>
            </a:r>
          </a:p>
        </p:txBody>
      </p:sp>
    </p:spTree>
    <p:extLst>
      <p:ext uri="{BB962C8B-B14F-4D97-AF65-F5344CB8AC3E}">
        <p14:creationId xmlns:p14="http://schemas.microsoft.com/office/powerpoint/2010/main" val="369884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D53B97-A001-45B8-8063-A4F257060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" t="10322" r="2908" b="7920"/>
          <a:stretch/>
        </p:blipFill>
        <p:spPr>
          <a:xfrm>
            <a:off x="6007223" y="1556377"/>
            <a:ext cx="5958840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74F40-2AAF-4A08-AD24-0BDD1660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53" y="86271"/>
            <a:ext cx="10515600" cy="1325563"/>
          </a:xfrm>
        </p:spPr>
        <p:txBody>
          <a:bodyPr/>
          <a:lstStyle/>
          <a:p>
            <a:r>
              <a:rPr lang="en-US" i="1"/>
              <a:t>Porites astreoides </a:t>
            </a:r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3F8EB8-E004-4EC1-9903-4FFA9C477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" t="10322" r="2908" b="7920"/>
          <a:stretch/>
        </p:blipFill>
        <p:spPr>
          <a:xfrm>
            <a:off x="338553" y="1572739"/>
            <a:ext cx="5958836" cy="365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85A8E-6FD2-49F2-B025-E4733F3C23CE}"/>
              </a:ext>
            </a:extLst>
          </p:cNvPr>
          <p:cNvSpPr txBox="1"/>
          <p:nvPr/>
        </p:nvSpPr>
        <p:spPr>
          <a:xfrm>
            <a:off x="5433324" y="5123810"/>
            <a:ext cx="186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(°C)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E3171-9D74-4763-A762-257C2E9036E0}"/>
              </a:ext>
            </a:extLst>
          </p:cNvPr>
          <p:cNvSpPr txBox="1"/>
          <p:nvPr/>
        </p:nvSpPr>
        <p:spPr>
          <a:xfrm rot="16200000">
            <a:off x="-1606258" y="3178998"/>
            <a:ext cx="355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Fv</a:t>
            </a:r>
            <a:r>
              <a:rPr lang="en-US" sz="1600" dirty="0"/>
              <a:t>/Fm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F94EF-1C22-48B2-841B-890061082A01}"/>
              </a:ext>
            </a:extLst>
          </p:cNvPr>
          <p:cNvSpPr txBox="1"/>
          <p:nvPr/>
        </p:nvSpPr>
        <p:spPr>
          <a:xfrm>
            <a:off x="2859632" y="1296794"/>
            <a:ext cx="91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Inshore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D28E8-0B10-4669-A564-AED4E5B5267A}"/>
              </a:ext>
            </a:extLst>
          </p:cNvPr>
          <p:cNvSpPr txBox="1"/>
          <p:nvPr/>
        </p:nvSpPr>
        <p:spPr>
          <a:xfrm>
            <a:off x="8602395" y="1294403"/>
            <a:ext cx="1058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Offshore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9BCD0-2736-434E-AA74-7B603D1D0AD6}"/>
              </a:ext>
            </a:extLst>
          </p:cNvPr>
          <p:cNvSpPr txBox="1"/>
          <p:nvPr/>
        </p:nvSpPr>
        <p:spPr>
          <a:xfrm>
            <a:off x="7051207" y="6447779"/>
            <a:ext cx="51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*From T3, T4, &amp; T5 samples @T3 Sampling Timepoint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DF826-4275-4CF7-84C1-5CD12EFAD65D}"/>
              </a:ext>
            </a:extLst>
          </p:cNvPr>
          <p:cNvSpPr txBox="1"/>
          <p:nvPr/>
        </p:nvSpPr>
        <p:spPr>
          <a:xfrm>
            <a:off x="468025" y="5352665"/>
            <a:ext cx="47745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0.83°C between inshore and offshore population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Aligns with Carly </a:t>
            </a:r>
            <a:r>
              <a:rPr lang="en-US" sz="1600" dirty="0" err="1">
                <a:solidFill>
                  <a:srgbClr val="222222"/>
                </a:solidFill>
              </a:rPr>
              <a:t>Kenkel’s</a:t>
            </a:r>
            <a:r>
              <a:rPr lang="en-US" sz="1600" dirty="0">
                <a:solidFill>
                  <a:srgbClr val="222222"/>
                </a:solidFill>
              </a:rPr>
              <a:t> results at these sites 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7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691F6C9-0525-414E-9C92-ADDF338D5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7" t="8889" r="1863" b="8396"/>
          <a:stretch/>
        </p:blipFill>
        <p:spPr>
          <a:xfrm>
            <a:off x="6286757" y="1507185"/>
            <a:ext cx="5799116" cy="3723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2BB28-C557-46BD-B8B8-A3CC40D73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8889" r="3299" b="9072"/>
          <a:stretch/>
        </p:blipFill>
        <p:spPr>
          <a:xfrm>
            <a:off x="23319" y="1507185"/>
            <a:ext cx="6274070" cy="3723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74F40-2AAF-4A08-AD24-0BDD1660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53" y="86271"/>
            <a:ext cx="10515600" cy="1325563"/>
          </a:xfrm>
        </p:spPr>
        <p:txBody>
          <a:bodyPr/>
          <a:lstStyle/>
          <a:p>
            <a:r>
              <a:rPr lang="en-US" i="1"/>
              <a:t>Porites astreoides 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85A8E-6FD2-49F2-B025-E4733F3C23CE}"/>
              </a:ext>
            </a:extLst>
          </p:cNvPr>
          <p:cNvSpPr txBox="1"/>
          <p:nvPr/>
        </p:nvSpPr>
        <p:spPr>
          <a:xfrm>
            <a:off x="5433324" y="5181538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Temperature (°C)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F94EF-1C22-48B2-841B-890061082A01}"/>
              </a:ext>
            </a:extLst>
          </p:cNvPr>
          <p:cNvSpPr txBox="1"/>
          <p:nvPr/>
        </p:nvSpPr>
        <p:spPr>
          <a:xfrm>
            <a:off x="2859632" y="1296794"/>
            <a:ext cx="91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Inshore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D28E8-0B10-4669-A564-AED4E5B5267A}"/>
              </a:ext>
            </a:extLst>
          </p:cNvPr>
          <p:cNvSpPr txBox="1"/>
          <p:nvPr/>
        </p:nvSpPr>
        <p:spPr>
          <a:xfrm>
            <a:off x="8602395" y="1294403"/>
            <a:ext cx="1058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Offshore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16F38-0C69-46DD-80DC-852B31D05119}"/>
              </a:ext>
            </a:extLst>
          </p:cNvPr>
          <p:cNvSpPr txBox="1"/>
          <p:nvPr/>
        </p:nvSpPr>
        <p:spPr>
          <a:xfrm>
            <a:off x="7051207" y="6447779"/>
            <a:ext cx="51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*From T3, T4, &amp; T5 samples @T3 Sampling Timepoint </a:t>
            </a:r>
          </a:p>
        </p:txBody>
      </p:sp>
    </p:spTree>
    <p:extLst>
      <p:ext uri="{BB962C8B-B14F-4D97-AF65-F5344CB8AC3E}">
        <p14:creationId xmlns:p14="http://schemas.microsoft.com/office/powerpoint/2010/main" val="188603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2141B14-5426-411A-BFCA-415E41B19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4" y="1142932"/>
            <a:ext cx="9627845" cy="553308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A02652-2170-4FB6-B945-FC9AA5D1CEC9}"/>
              </a:ext>
            </a:extLst>
          </p:cNvPr>
          <p:cNvSpPr txBox="1">
            <a:spLocks/>
          </p:cNvSpPr>
          <p:nvPr/>
        </p:nvSpPr>
        <p:spPr>
          <a:xfrm>
            <a:off x="338553" y="86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Porites astreoides </a:t>
            </a:r>
          </a:p>
        </p:txBody>
      </p:sp>
    </p:spTree>
    <p:extLst>
      <p:ext uri="{BB962C8B-B14F-4D97-AF65-F5344CB8AC3E}">
        <p14:creationId xmlns:p14="http://schemas.microsoft.com/office/powerpoint/2010/main" val="52897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513F11-87CD-42C3-B4E4-BA3ACBBC05D2}"/>
              </a:ext>
            </a:extLst>
          </p:cNvPr>
          <p:cNvSpPr txBox="1">
            <a:spLocks/>
          </p:cNvSpPr>
          <p:nvPr/>
        </p:nvSpPr>
        <p:spPr>
          <a:xfrm>
            <a:off x="338553" y="86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Porites astreoides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CAAED5-ED3B-40D3-BCE8-95EB9BE8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98" y="1411834"/>
            <a:ext cx="8356656" cy="480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6850E-5701-4397-B982-ADF3E133F509}"/>
              </a:ext>
            </a:extLst>
          </p:cNvPr>
          <p:cNvSpPr txBox="1"/>
          <p:nvPr/>
        </p:nvSpPr>
        <p:spPr>
          <a:xfrm>
            <a:off x="2077375" y="1118586"/>
            <a:ext cx="3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P.ast</a:t>
            </a:r>
            <a:r>
              <a:rPr lang="en-US" sz="2000" dirty="0"/>
              <a:t> ED50s all Timepoints </a:t>
            </a:r>
          </a:p>
        </p:txBody>
      </p:sp>
    </p:spTree>
    <p:extLst>
      <p:ext uri="{BB962C8B-B14F-4D97-AF65-F5344CB8AC3E}">
        <p14:creationId xmlns:p14="http://schemas.microsoft.com/office/powerpoint/2010/main" val="65471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B72ED8-799A-4AD5-AEDB-9A81B92E8AD2}"/>
              </a:ext>
            </a:extLst>
          </p:cNvPr>
          <p:cNvSpPr txBox="1">
            <a:spLocks/>
          </p:cNvSpPr>
          <p:nvPr/>
        </p:nvSpPr>
        <p:spPr>
          <a:xfrm>
            <a:off x="92075" y="15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Acropora cervicornis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8078D-921A-4A8E-96B8-288049BAE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" t="2420" b="2793"/>
          <a:stretch/>
        </p:blipFill>
        <p:spPr>
          <a:xfrm>
            <a:off x="0" y="1125415"/>
            <a:ext cx="8015236" cy="5345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4293D-8392-427E-A72E-BE62BDA263BF}"/>
              </a:ext>
            </a:extLst>
          </p:cNvPr>
          <p:cNvSpPr txBox="1"/>
          <p:nvPr/>
        </p:nvSpPr>
        <p:spPr>
          <a:xfrm>
            <a:off x="7051207" y="6447779"/>
            <a:ext cx="51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*From T3, T4, &amp; T5 samples @T3 Sampling Timepoint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02A93-3BF4-43CF-AA74-8F1587D2353E}"/>
              </a:ext>
            </a:extLst>
          </p:cNvPr>
          <p:cNvSpPr txBox="1"/>
          <p:nvPr/>
        </p:nvSpPr>
        <p:spPr>
          <a:xfrm>
            <a:off x="8286248" y="1528993"/>
            <a:ext cx="3634740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Ross: 35.94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Courtney: 33.86 (Not all genotypes included)</a:t>
            </a:r>
          </a:p>
        </p:txBody>
      </p:sp>
    </p:spTree>
    <p:extLst>
      <p:ext uri="{BB962C8B-B14F-4D97-AF65-F5344CB8AC3E}">
        <p14:creationId xmlns:p14="http://schemas.microsoft.com/office/powerpoint/2010/main" val="390447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EFBF-ACCA-4800-946F-AC2850A0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89" y="1825625"/>
            <a:ext cx="40787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Lowest: 48, ED50 = 35.32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Highest: 34, ED50 = 36.42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Courtney: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Lowest: 31, ED50 = 34.08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Highest: 07, ED50 = 34.66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40507-ADDF-4B48-B70C-C1DC050F5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" t="2450" r="1178" b="1367"/>
          <a:stretch/>
        </p:blipFill>
        <p:spPr>
          <a:xfrm>
            <a:off x="97916" y="1469109"/>
            <a:ext cx="7355394" cy="5064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168030-A0EE-4947-8A93-3A3FA5CC2DC9}"/>
              </a:ext>
            </a:extLst>
          </p:cNvPr>
          <p:cNvSpPr/>
          <p:nvPr/>
        </p:nvSpPr>
        <p:spPr>
          <a:xfrm>
            <a:off x="2113280" y="4625023"/>
            <a:ext cx="1159636" cy="322897"/>
          </a:xfrm>
          <a:prstGeom prst="rect">
            <a:avLst/>
          </a:prstGeom>
          <a:solidFill>
            <a:srgbClr val="00B0F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F0415-B0B2-4E2D-B226-8DF0D0B4CA02}"/>
              </a:ext>
            </a:extLst>
          </p:cNvPr>
          <p:cNvSpPr/>
          <p:nvPr/>
        </p:nvSpPr>
        <p:spPr>
          <a:xfrm>
            <a:off x="2121123" y="4096703"/>
            <a:ext cx="1159636" cy="322897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A1FFC-5742-46C3-94E7-E007462A63D6}"/>
              </a:ext>
            </a:extLst>
          </p:cNvPr>
          <p:cNvSpPr txBox="1"/>
          <p:nvPr/>
        </p:nvSpPr>
        <p:spPr>
          <a:xfrm>
            <a:off x="7051207" y="6447779"/>
            <a:ext cx="51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*From T3, T4, &amp; T5 samples @T3 Sampling Timepoint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0D687-3C7B-4B39-BDE6-C92543DD25E8}"/>
              </a:ext>
            </a:extLst>
          </p:cNvPr>
          <p:cNvSpPr txBox="1">
            <a:spLocks/>
          </p:cNvSpPr>
          <p:nvPr/>
        </p:nvSpPr>
        <p:spPr>
          <a:xfrm>
            <a:off x="92075" y="15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Acropora cervicornis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2F98B-B7A8-4A66-AA24-9F770AD28A9B}"/>
              </a:ext>
            </a:extLst>
          </p:cNvPr>
          <p:cNvSpPr/>
          <p:nvPr/>
        </p:nvSpPr>
        <p:spPr>
          <a:xfrm>
            <a:off x="2113280" y="4889482"/>
            <a:ext cx="1159636" cy="322897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50A12-27AE-4C20-B91B-B0FD581F8601}"/>
              </a:ext>
            </a:extLst>
          </p:cNvPr>
          <p:cNvSpPr/>
          <p:nvPr/>
        </p:nvSpPr>
        <p:spPr>
          <a:xfrm>
            <a:off x="2121123" y="3803025"/>
            <a:ext cx="1159636" cy="322897"/>
          </a:xfrm>
          <a:prstGeom prst="rect">
            <a:avLst/>
          </a:prstGeom>
          <a:solidFill>
            <a:srgbClr val="00B0F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471452CF-BEF1-4F95-8289-D3B77A2EC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4"/>
          <a:stretch/>
        </p:blipFill>
        <p:spPr>
          <a:xfrm>
            <a:off x="696457" y="984859"/>
            <a:ext cx="10799086" cy="51619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F48670-F956-4B55-85B4-898B6017E8BB}"/>
              </a:ext>
            </a:extLst>
          </p:cNvPr>
          <p:cNvSpPr txBox="1">
            <a:spLocks/>
          </p:cNvSpPr>
          <p:nvPr/>
        </p:nvSpPr>
        <p:spPr>
          <a:xfrm>
            <a:off x="92075" y="15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/>
              <a:t>Acropora cervicornis</a:t>
            </a:r>
            <a:endParaRPr 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22395-EA8D-49E5-8CEE-92606331F7FE}"/>
              </a:ext>
            </a:extLst>
          </p:cNvPr>
          <p:cNvSpPr txBox="1"/>
          <p:nvPr/>
        </p:nvSpPr>
        <p:spPr>
          <a:xfrm>
            <a:off x="5288280" y="6146800"/>
            <a:ext cx="161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Temperature (°C)</a:t>
            </a:r>
          </a:p>
        </p:txBody>
      </p:sp>
    </p:spTree>
    <p:extLst>
      <p:ext uri="{BB962C8B-B14F-4D97-AF65-F5344CB8AC3E}">
        <p14:creationId xmlns:p14="http://schemas.microsoft.com/office/powerpoint/2010/main" val="20981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79FA-D8D8-4474-8970-71DF9E9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-131609"/>
            <a:ext cx="10515600" cy="1325563"/>
          </a:xfrm>
        </p:spPr>
        <p:txBody>
          <a:bodyPr/>
          <a:lstStyle/>
          <a:p>
            <a:r>
              <a:rPr lang="en-US" i="1" dirty="0"/>
              <a:t>Acropora cervicornis</a:t>
            </a:r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BFD5D9C-675C-4DB4-9BDB-A8CAEF2A2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 b="6449"/>
          <a:stretch/>
        </p:blipFill>
        <p:spPr>
          <a:xfrm>
            <a:off x="6569108" y="549410"/>
            <a:ext cx="4865149" cy="5602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2687C-B1F3-41C5-A26B-A888D0F219C5}"/>
              </a:ext>
            </a:extLst>
          </p:cNvPr>
          <p:cNvSpPr txBox="1"/>
          <p:nvPr/>
        </p:nvSpPr>
        <p:spPr>
          <a:xfrm>
            <a:off x="7493620" y="195309"/>
            <a:ext cx="380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ED50s from T3 Sampling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B782D-DA23-4F2F-A382-9775CBF7F80C}"/>
              </a:ext>
            </a:extLst>
          </p:cNvPr>
          <p:cNvSpPr txBox="1"/>
          <p:nvPr/>
        </p:nvSpPr>
        <p:spPr>
          <a:xfrm>
            <a:off x="396907" y="1376590"/>
            <a:ext cx="5225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sz="2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ow consistent is the response between coral fragments from the same genet?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5B3EE-B23E-4DDF-AB52-8522051783E4}"/>
              </a:ext>
            </a:extLst>
          </p:cNvPr>
          <p:cNvSpPr txBox="1"/>
          <p:nvPr/>
        </p:nvSpPr>
        <p:spPr>
          <a:xfrm>
            <a:off x="8289632" y="6123924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Timepoint</a:t>
            </a:r>
          </a:p>
        </p:txBody>
      </p:sp>
    </p:spTree>
    <p:extLst>
      <p:ext uri="{BB962C8B-B14F-4D97-AF65-F5344CB8AC3E}">
        <p14:creationId xmlns:p14="http://schemas.microsoft.com/office/powerpoint/2010/main" val="103529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79FA-D8D8-4474-8970-71DF9E9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-117940"/>
            <a:ext cx="10515600" cy="1325563"/>
          </a:xfrm>
        </p:spPr>
        <p:txBody>
          <a:bodyPr/>
          <a:lstStyle/>
          <a:p>
            <a:r>
              <a:rPr lang="en-US" i="1" dirty="0"/>
              <a:t>Acropora cervicornis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A12BF62-EA1B-47DD-9F62-04C223B8D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5"/>
          <a:stretch/>
        </p:blipFill>
        <p:spPr>
          <a:xfrm>
            <a:off x="5073687" y="0"/>
            <a:ext cx="6842125" cy="6578353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BFD5D9C-675C-4DB4-9BDB-A8CAEF2A2A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" b="6769"/>
          <a:stretch/>
        </p:blipFill>
        <p:spPr>
          <a:xfrm>
            <a:off x="276188" y="1207623"/>
            <a:ext cx="4574591" cy="52375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EFF109-85AD-4A17-843C-9EEE9D0FEBB9}"/>
              </a:ext>
            </a:extLst>
          </p:cNvPr>
          <p:cNvSpPr txBox="1"/>
          <p:nvPr/>
        </p:nvSpPr>
        <p:spPr>
          <a:xfrm>
            <a:off x="1048214" y="902347"/>
            <a:ext cx="380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ED50s from T3 Sampling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992AB-F308-4D48-88C2-86600C11F707}"/>
              </a:ext>
            </a:extLst>
          </p:cNvPr>
          <p:cNvSpPr txBox="1"/>
          <p:nvPr/>
        </p:nvSpPr>
        <p:spPr>
          <a:xfrm>
            <a:off x="1844226" y="6427432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Timepoint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073AE-39CD-4970-92A9-AB75F7DCF001}"/>
              </a:ext>
            </a:extLst>
          </p:cNvPr>
          <p:cNvSpPr txBox="1"/>
          <p:nvPr/>
        </p:nvSpPr>
        <p:spPr>
          <a:xfrm>
            <a:off x="7687029" y="6519446"/>
            <a:ext cx="161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Temperature (°C)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F96CF-1663-48E0-AE49-CE0CF8D1AE0B}"/>
              </a:ext>
            </a:extLst>
          </p:cNvPr>
          <p:cNvSpPr/>
          <p:nvPr/>
        </p:nvSpPr>
        <p:spPr>
          <a:xfrm>
            <a:off x="5184559" y="2192784"/>
            <a:ext cx="2423604" cy="229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F16C9-A89A-4C21-A506-00607886E2D3}"/>
              </a:ext>
            </a:extLst>
          </p:cNvPr>
          <p:cNvSpPr/>
          <p:nvPr/>
        </p:nvSpPr>
        <p:spPr>
          <a:xfrm>
            <a:off x="9644608" y="2192783"/>
            <a:ext cx="2423604" cy="229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8C70C-00A5-46C8-9EDF-DB0CB8965588}"/>
              </a:ext>
            </a:extLst>
          </p:cNvPr>
          <p:cNvSpPr/>
          <p:nvPr/>
        </p:nvSpPr>
        <p:spPr>
          <a:xfrm>
            <a:off x="5171144" y="4396976"/>
            <a:ext cx="2423604" cy="229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79FA-D8D8-4474-8970-71DF9E9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-117940"/>
            <a:ext cx="10515600" cy="1325563"/>
          </a:xfrm>
        </p:spPr>
        <p:txBody>
          <a:bodyPr/>
          <a:lstStyle/>
          <a:p>
            <a:r>
              <a:rPr lang="en-US" i="1" dirty="0"/>
              <a:t>Acropora cervicornis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A12BF62-EA1B-47DD-9F62-04C223B8D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6"/>
          <a:stretch/>
        </p:blipFill>
        <p:spPr>
          <a:xfrm>
            <a:off x="5073687" y="0"/>
            <a:ext cx="6842125" cy="658723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1D2524-A346-4729-8660-7AC982C2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4245"/>
              </p:ext>
            </p:extLst>
          </p:nvPr>
        </p:nvGraphicFramePr>
        <p:xfrm>
          <a:off x="203528" y="1474058"/>
          <a:ext cx="4758705" cy="449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835">
                  <a:extLst>
                    <a:ext uri="{9D8B030D-6E8A-4147-A177-3AD203B41FA5}">
                      <a16:colId xmlns:a16="http://schemas.microsoft.com/office/drawing/2014/main" val="214059844"/>
                    </a:ext>
                  </a:extLst>
                </a:gridCol>
                <a:gridCol w="1917290">
                  <a:extLst>
                    <a:ext uri="{9D8B030D-6E8A-4147-A177-3AD203B41FA5}">
                      <a16:colId xmlns:a16="http://schemas.microsoft.com/office/drawing/2014/main" val="3693792601"/>
                    </a:ext>
                  </a:extLst>
                </a:gridCol>
                <a:gridCol w="2107580">
                  <a:extLst>
                    <a:ext uri="{9D8B030D-6E8A-4147-A177-3AD203B41FA5}">
                      <a16:colId xmlns:a16="http://schemas.microsoft.com/office/drawing/2014/main" val="2134493035"/>
                    </a:ext>
                  </a:extLst>
                </a:gridCol>
              </a:tblGrid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 T3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48638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92240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58023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4955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54613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10661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41192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47985"/>
                  </a:ext>
                </a:extLst>
              </a:tr>
              <a:tr h="499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733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0FE54D-8189-4000-A449-B268B03527A5}"/>
              </a:ext>
            </a:extLst>
          </p:cNvPr>
          <p:cNvSpPr txBox="1"/>
          <p:nvPr/>
        </p:nvSpPr>
        <p:spPr>
          <a:xfrm>
            <a:off x="7687029" y="6519446"/>
            <a:ext cx="161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Temperature (°C)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D85BE-9DCF-4815-87BD-681F5D44F220}"/>
              </a:ext>
            </a:extLst>
          </p:cNvPr>
          <p:cNvSpPr/>
          <p:nvPr/>
        </p:nvSpPr>
        <p:spPr>
          <a:xfrm>
            <a:off x="5171144" y="4396976"/>
            <a:ext cx="2423604" cy="229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E18EB2-2746-4166-8CD2-71FBAFB7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9" y="1208434"/>
            <a:ext cx="8215417" cy="47213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8B2DC5-2A52-4FFC-AF9B-063F9D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15875"/>
            <a:ext cx="10515600" cy="1325563"/>
          </a:xfrm>
        </p:spPr>
        <p:txBody>
          <a:bodyPr/>
          <a:lstStyle/>
          <a:p>
            <a:r>
              <a:rPr lang="en-US" i="1"/>
              <a:t>Acropora cervicornis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F857A-3DFA-4D11-A960-743506F39EB1}"/>
              </a:ext>
            </a:extLst>
          </p:cNvPr>
          <p:cNvSpPr txBox="1"/>
          <p:nvPr/>
        </p:nvSpPr>
        <p:spPr>
          <a:xfrm>
            <a:off x="229001" y="1799569"/>
            <a:ext cx="3604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sz="2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ow do the genets compare to one another throughout all timepoints?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4D941-6A81-4B38-B991-5C25EB6DC6C5}"/>
              </a:ext>
            </a:extLst>
          </p:cNvPr>
          <p:cNvSpPr txBox="1"/>
          <p:nvPr/>
        </p:nvSpPr>
        <p:spPr>
          <a:xfrm>
            <a:off x="229001" y="4271326"/>
            <a:ext cx="3604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Seems like the best performer isn’t the best all the time. 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1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68B2DC5-2A52-4FFC-AF9B-063F9D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15875"/>
            <a:ext cx="10515600" cy="1325563"/>
          </a:xfrm>
        </p:spPr>
        <p:txBody>
          <a:bodyPr/>
          <a:lstStyle/>
          <a:p>
            <a:r>
              <a:rPr lang="en-US" i="1"/>
              <a:t>Acropora cervicornis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F857A-3DFA-4D11-A960-743506F39EB1}"/>
              </a:ext>
            </a:extLst>
          </p:cNvPr>
          <p:cNvSpPr txBox="1"/>
          <p:nvPr/>
        </p:nvSpPr>
        <p:spPr>
          <a:xfrm>
            <a:off x="229001" y="1799569"/>
            <a:ext cx="3604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sz="2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ow do the genets compare to one another throughout all timepoints?</a:t>
            </a:r>
            <a:endParaRPr lang="en-US" sz="2800" dirty="0"/>
          </a:p>
          <a:p>
            <a:endParaRPr lang="en-US" sz="2400" dirty="0"/>
          </a:p>
        </p:txBody>
      </p:sp>
      <p:pic>
        <p:nvPicPr>
          <p:cNvPr id="4" name="Picture 3" descr="Chart, calendar&#10;&#10;Description automatically generated">
            <a:extLst>
              <a:ext uri="{FF2B5EF4-FFF2-40B4-BE49-F238E27FC236}">
                <a16:creationId xmlns:a16="http://schemas.microsoft.com/office/drawing/2014/main" id="{78CF1C88-93D7-4379-90ED-2F3ACB76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82" y="1245538"/>
            <a:ext cx="8215417" cy="5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305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Quick Experiment Recap: </vt:lpstr>
      <vt:lpstr>PowerPoint Presentation</vt:lpstr>
      <vt:lpstr>PowerPoint Presentation</vt:lpstr>
      <vt:lpstr>PowerPoint Presentation</vt:lpstr>
      <vt:lpstr>Acropora cervicornis</vt:lpstr>
      <vt:lpstr>Acropora cervicornis</vt:lpstr>
      <vt:lpstr>Acropora cervicornis</vt:lpstr>
      <vt:lpstr>Acropora cervicornis</vt:lpstr>
      <vt:lpstr>Acropora cervicornis</vt:lpstr>
      <vt:lpstr>Acropora cervicornis</vt:lpstr>
      <vt:lpstr>Porites astreoides </vt:lpstr>
      <vt:lpstr>Porites astreoides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Recap </dc:title>
  <dc:creator>Kate Parker</dc:creator>
  <cp:lastModifiedBy>Kate Parker</cp:lastModifiedBy>
  <cp:revision>20</cp:revision>
  <dcterms:created xsi:type="dcterms:W3CDTF">2021-07-15T13:34:05Z</dcterms:created>
  <dcterms:modified xsi:type="dcterms:W3CDTF">2021-07-16T13:05:00Z</dcterms:modified>
</cp:coreProperties>
</file>