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5" r:id="rId3"/>
    <p:sldId id="262" r:id="rId4"/>
    <p:sldId id="259" r:id="rId5"/>
    <p:sldId id="261" r:id="rId6"/>
    <p:sldId id="266" r:id="rId7"/>
    <p:sldId id="263" r:id="rId8"/>
    <p:sldId id="260" r:id="rId9"/>
    <p:sldId id="257" r:id="rId10"/>
    <p:sldId id="25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A85B0-A4EA-4143-B9C4-6DF057FD7047}" v="119" dt="2021-03-22T18:48:1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 Parker" userId="2917054de0bc48a0" providerId="LiveId" clId="{48EA85B0-A4EA-4143-B9C4-6DF057FD7047}"/>
    <pc:docChg chg="undo custSel addSld delSld modSld sldOrd">
      <pc:chgData name="Kate Parker" userId="2917054de0bc48a0" providerId="LiveId" clId="{48EA85B0-A4EA-4143-B9C4-6DF057FD7047}" dt="2021-03-22T18:54:50.527" v="886" actId="1582"/>
      <pc:docMkLst>
        <pc:docMk/>
      </pc:docMkLst>
      <pc:sldChg chg="addSp delSp modSp mod">
        <pc:chgData name="Kate Parker" userId="2917054de0bc48a0" providerId="LiveId" clId="{48EA85B0-A4EA-4143-B9C4-6DF057FD7047}" dt="2021-02-16T23:54:24.157" v="399"/>
        <pc:sldMkLst>
          <pc:docMk/>
          <pc:sldMk cId="1539400374" sldId="256"/>
        </pc:sldMkLst>
        <pc:spChg chg="mod">
          <ac:chgData name="Kate Parker" userId="2917054de0bc48a0" providerId="LiveId" clId="{48EA85B0-A4EA-4143-B9C4-6DF057FD7047}" dt="2021-02-16T23:51:42.583" v="374" actId="20577"/>
          <ac:spMkLst>
            <pc:docMk/>
            <pc:sldMk cId="1539400374" sldId="256"/>
            <ac:spMk id="35" creationId="{EBAD979B-1CA3-4604-870C-A9C5C7DA1608}"/>
          </ac:spMkLst>
        </pc:spChg>
        <pc:spChg chg="mod">
          <ac:chgData name="Kate Parker" userId="2917054de0bc48a0" providerId="LiveId" clId="{48EA85B0-A4EA-4143-B9C4-6DF057FD7047}" dt="2021-02-16T23:51:33.054" v="368" actId="20577"/>
          <ac:spMkLst>
            <pc:docMk/>
            <pc:sldMk cId="1539400374" sldId="256"/>
            <ac:spMk id="37" creationId="{016E58CB-9CFA-49BF-8EA2-5D1C9F3FC437}"/>
          </ac:spMkLst>
        </pc:spChg>
        <pc:spChg chg="mod">
          <ac:chgData name="Kate Parker" userId="2917054de0bc48a0" providerId="LiveId" clId="{48EA85B0-A4EA-4143-B9C4-6DF057FD7047}" dt="2021-02-16T23:51:36.163" v="370" actId="20577"/>
          <ac:spMkLst>
            <pc:docMk/>
            <pc:sldMk cId="1539400374" sldId="256"/>
            <ac:spMk id="38" creationId="{6BDB857D-6CAB-4FC0-BE5A-9541B60DD5E2}"/>
          </ac:spMkLst>
        </pc:spChg>
        <pc:spChg chg="mod">
          <ac:chgData name="Kate Parker" userId="2917054de0bc48a0" providerId="LiveId" clId="{48EA85B0-A4EA-4143-B9C4-6DF057FD7047}" dt="2021-02-16T23:51:39.251" v="372" actId="20577"/>
          <ac:spMkLst>
            <pc:docMk/>
            <pc:sldMk cId="1539400374" sldId="256"/>
            <ac:spMk id="39" creationId="{AD4F35C1-1603-4429-992F-F177D1442A3D}"/>
          </ac:spMkLst>
        </pc:spChg>
        <pc:spChg chg="mod">
          <ac:chgData name="Kate Parker" userId="2917054de0bc48a0" providerId="LiveId" clId="{48EA85B0-A4EA-4143-B9C4-6DF057FD7047}" dt="2021-02-16T23:51:24.872" v="364" actId="20577"/>
          <ac:spMkLst>
            <pc:docMk/>
            <pc:sldMk cId="1539400374" sldId="256"/>
            <ac:spMk id="41" creationId="{7917884A-C59B-41F8-B839-DD6F2CD0EFC7}"/>
          </ac:spMkLst>
        </pc:spChg>
        <pc:spChg chg="mod">
          <ac:chgData name="Kate Parker" userId="2917054de0bc48a0" providerId="LiveId" clId="{48EA85B0-A4EA-4143-B9C4-6DF057FD7047}" dt="2021-02-16T23:51:28.876" v="366" actId="20577"/>
          <ac:spMkLst>
            <pc:docMk/>
            <pc:sldMk cId="1539400374" sldId="256"/>
            <ac:spMk id="42" creationId="{478545F8-7AB2-44E5-9278-2A24539C8615}"/>
          </ac:spMkLst>
        </pc:spChg>
        <pc:spChg chg="mod">
          <ac:chgData name="Kate Parker" userId="2917054de0bc48a0" providerId="LiveId" clId="{48EA85B0-A4EA-4143-B9C4-6DF057FD7047}" dt="2021-02-16T23:51:17.106" v="360" actId="20577"/>
          <ac:spMkLst>
            <pc:docMk/>
            <pc:sldMk cId="1539400374" sldId="256"/>
            <ac:spMk id="43" creationId="{BF3D3C0A-368E-4E1E-B689-4F325B2AF80A}"/>
          </ac:spMkLst>
        </pc:spChg>
        <pc:spChg chg="mod">
          <ac:chgData name="Kate Parker" userId="2917054de0bc48a0" providerId="LiveId" clId="{48EA85B0-A4EA-4143-B9C4-6DF057FD7047}" dt="2021-02-16T23:51:22.300" v="362" actId="20577"/>
          <ac:spMkLst>
            <pc:docMk/>
            <pc:sldMk cId="1539400374" sldId="256"/>
            <ac:spMk id="44" creationId="{143C7060-50D4-45D8-94AD-88BF6E1705F9}"/>
          </ac:spMkLst>
        </pc:spChg>
        <pc:spChg chg="add del mod">
          <ac:chgData name="Kate Parker" userId="2917054de0bc48a0" providerId="LiveId" clId="{48EA85B0-A4EA-4143-B9C4-6DF057FD7047}" dt="2021-02-16T23:51:44.056" v="376"/>
          <ac:spMkLst>
            <pc:docMk/>
            <pc:sldMk cId="1539400374" sldId="256"/>
            <ac:spMk id="50" creationId="{CE8EF182-3C86-4636-BB21-76D2B51794B3}"/>
          </ac:spMkLst>
        </pc:spChg>
        <pc:grpChg chg="mod">
          <ac:chgData name="Kate Parker" userId="2917054de0bc48a0" providerId="LiveId" clId="{48EA85B0-A4EA-4143-B9C4-6DF057FD7047}" dt="2021-02-16T23:36:46.922" v="346"/>
          <ac:grpSpMkLst>
            <pc:docMk/>
            <pc:sldMk cId="1539400374" sldId="256"/>
            <ac:grpSpMk id="24" creationId="{F54F0DB6-8112-4A65-88C7-57258F5C2CB2}"/>
          </ac:grpSpMkLst>
        </pc:grpChg>
        <pc:grpChg chg="mod">
          <ac:chgData name="Kate Parker" userId="2917054de0bc48a0" providerId="LiveId" clId="{48EA85B0-A4EA-4143-B9C4-6DF057FD7047}" dt="2021-02-16T23:53:59.534" v="385"/>
          <ac:grpSpMkLst>
            <pc:docMk/>
            <pc:sldMk cId="1539400374" sldId="256"/>
            <ac:grpSpMk id="58" creationId="{72C3CB82-3FA0-4E7F-B353-B03467EC235C}"/>
          </ac:grpSpMkLst>
        </pc:grpChg>
        <pc:grpChg chg="mod">
          <ac:chgData name="Kate Parker" userId="2917054de0bc48a0" providerId="LiveId" clId="{48EA85B0-A4EA-4143-B9C4-6DF057FD7047}" dt="2021-02-16T23:54:06.703" v="389"/>
          <ac:grpSpMkLst>
            <pc:docMk/>
            <pc:sldMk cId="1539400374" sldId="256"/>
            <ac:grpSpMk id="63" creationId="{EBC60855-AC58-45DC-AF66-D5A8ED6C119D}"/>
          </ac:grpSpMkLst>
        </pc:grpChg>
        <pc:grpChg chg="add del mod">
          <ac:chgData name="Kate Parker" userId="2917054de0bc48a0" providerId="LiveId" clId="{48EA85B0-A4EA-4143-B9C4-6DF057FD7047}" dt="2021-02-16T23:54:24.157" v="399"/>
          <ac:grpSpMkLst>
            <pc:docMk/>
            <pc:sldMk cId="1539400374" sldId="256"/>
            <ac:grpSpMk id="73" creationId="{1A2269A0-AAE3-4B4A-9180-7E8FC0346AB8}"/>
          </ac:grpSpMkLst>
        </pc:grpChg>
        <pc:grpChg chg="mod">
          <ac:chgData name="Kate Parker" userId="2917054de0bc48a0" providerId="LiveId" clId="{48EA85B0-A4EA-4143-B9C4-6DF057FD7047}" dt="2021-02-16T23:54:24.157" v="399"/>
          <ac:grpSpMkLst>
            <pc:docMk/>
            <pc:sldMk cId="1539400374" sldId="256"/>
            <ac:grpSpMk id="75" creationId="{9C3E9032-C304-4AF1-95C1-57D9DD597AA1}"/>
          </ac:grpSpMkLst>
        </pc:grpChg>
        <pc:inkChg chg="add mod">
          <ac:chgData name="Kate Parker" userId="2917054de0bc48a0" providerId="LiveId" clId="{48EA85B0-A4EA-4143-B9C4-6DF057FD7047}" dt="2021-02-16T23:36:46.922" v="346"/>
          <ac:inkMkLst>
            <pc:docMk/>
            <pc:sldMk cId="1539400374" sldId="256"/>
            <ac:inkMk id="2" creationId="{33DC4F96-C4D5-429B-9C54-D704FB533C55}"/>
          </ac:inkMkLst>
        </pc:inkChg>
        <pc:inkChg chg="add mod">
          <ac:chgData name="Kate Parker" userId="2917054de0bc48a0" providerId="LiveId" clId="{48EA85B0-A4EA-4143-B9C4-6DF057FD7047}" dt="2021-02-16T23:36:46.922" v="346"/>
          <ac:inkMkLst>
            <pc:docMk/>
            <pc:sldMk cId="1539400374" sldId="256"/>
            <ac:inkMk id="3" creationId="{5C39B052-498E-4EDB-89E2-19606E387BE3}"/>
          </ac:inkMkLst>
        </pc:inkChg>
        <pc:inkChg chg="add mod">
          <ac:chgData name="Kate Parker" userId="2917054de0bc48a0" providerId="LiveId" clId="{48EA85B0-A4EA-4143-B9C4-6DF057FD7047}" dt="2021-02-16T23:36:46.922" v="346"/>
          <ac:inkMkLst>
            <pc:docMk/>
            <pc:sldMk cId="1539400374" sldId="256"/>
            <ac:inkMk id="7" creationId="{703A7242-7868-40A3-9ABB-3F5721DACBF6}"/>
          </ac:inkMkLst>
        </pc:inkChg>
        <pc:inkChg chg="add mod">
          <ac:chgData name="Kate Parker" userId="2917054de0bc48a0" providerId="LiveId" clId="{48EA85B0-A4EA-4143-B9C4-6DF057FD7047}" dt="2021-02-16T23:36:46.922" v="346"/>
          <ac:inkMkLst>
            <pc:docMk/>
            <pc:sldMk cId="1539400374" sldId="256"/>
            <ac:inkMk id="8" creationId="{A0453A02-F76B-444E-AF1E-F834EBA904DA}"/>
          </ac:inkMkLst>
        </pc:inkChg>
        <pc:inkChg chg="add mod">
          <ac:chgData name="Kate Parker" userId="2917054de0bc48a0" providerId="LiveId" clId="{48EA85B0-A4EA-4143-B9C4-6DF057FD7047}" dt="2021-02-16T23:36:46.922" v="346"/>
          <ac:inkMkLst>
            <pc:docMk/>
            <pc:sldMk cId="1539400374" sldId="256"/>
            <ac:inkMk id="12" creationId="{3AAAA4DB-81AA-4F41-8190-79571BCAD271}"/>
          </ac:inkMkLst>
        </pc:inkChg>
        <pc:inkChg chg="add mod">
          <ac:chgData name="Kate Parker" userId="2917054de0bc48a0" providerId="LiveId" clId="{48EA85B0-A4EA-4143-B9C4-6DF057FD7047}" dt="2021-02-16T23:36:46.922" v="346"/>
          <ac:inkMkLst>
            <pc:docMk/>
            <pc:sldMk cId="1539400374" sldId="256"/>
            <ac:inkMk id="14" creationId="{3FABBD8B-0F03-4052-98E8-66E51B0736DC}"/>
          </ac:inkMkLst>
        </pc:inkChg>
        <pc:inkChg chg="add mod">
          <ac:chgData name="Kate Parker" userId="2917054de0bc48a0" providerId="LiveId" clId="{48EA85B0-A4EA-4143-B9C4-6DF057FD7047}" dt="2021-02-16T23:36:46.922" v="346"/>
          <ac:inkMkLst>
            <pc:docMk/>
            <pc:sldMk cId="1539400374" sldId="256"/>
            <ac:inkMk id="16" creationId="{1F7FD29C-30CF-4BAF-9EC1-0C4B5B70039F}"/>
          </ac:inkMkLst>
        </pc:inkChg>
        <pc:inkChg chg="add del">
          <ac:chgData name="Kate Parker" userId="2917054de0bc48a0" providerId="LiveId" clId="{48EA85B0-A4EA-4143-B9C4-6DF057FD7047}" dt="2021-02-16T23:38:30.142" v="348" actId="9405"/>
          <ac:inkMkLst>
            <pc:docMk/>
            <pc:sldMk cId="1539400374" sldId="256"/>
            <ac:inkMk id="25" creationId="{CFE17ACF-1F36-429B-B032-1FBA66ED1229}"/>
          </ac:inkMkLst>
        </pc:inkChg>
        <pc:inkChg chg="add del">
          <ac:chgData name="Kate Parker" userId="2917054de0bc48a0" providerId="LiveId" clId="{48EA85B0-A4EA-4143-B9C4-6DF057FD7047}" dt="2021-02-16T23:49:01.012" v="352"/>
          <ac:inkMkLst>
            <pc:docMk/>
            <pc:sldMk cId="1539400374" sldId="256"/>
            <ac:inkMk id="34" creationId="{E14A9355-ECF4-4647-BA2C-A6498EF3E8A4}"/>
          </ac:inkMkLst>
        </pc:inkChg>
        <pc:inkChg chg="add del">
          <ac:chgData name="Kate Parker" userId="2917054de0bc48a0" providerId="LiveId" clId="{48EA85B0-A4EA-4143-B9C4-6DF057FD7047}" dt="2021-02-16T23:38:45.083" v="351"/>
          <ac:inkMkLst>
            <pc:docMk/>
            <pc:sldMk cId="1539400374" sldId="256"/>
            <ac:inkMk id="36" creationId="{8D65DA97-A098-415B-8833-9C0A70B4003B}"/>
          </ac:inkMkLst>
        </pc:inkChg>
        <pc:inkChg chg="add del">
          <ac:chgData name="Kate Parker" userId="2917054de0bc48a0" providerId="LiveId" clId="{48EA85B0-A4EA-4143-B9C4-6DF057FD7047}" dt="2021-02-16T23:53:39.773" v="377" actId="478"/>
          <ac:inkMkLst>
            <pc:docMk/>
            <pc:sldMk cId="1539400374" sldId="256"/>
            <ac:inkMk id="45" creationId="{21D97DF2-02D8-4FC7-8466-5958677C22F2}"/>
          </ac:inkMkLst>
        </pc:inkChg>
        <pc:inkChg chg="add del">
          <ac:chgData name="Kate Parker" userId="2917054de0bc48a0" providerId="LiveId" clId="{48EA85B0-A4EA-4143-B9C4-6DF057FD7047}" dt="2021-02-16T23:53:42.554" v="378" actId="478"/>
          <ac:inkMkLst>
            <pc:docMk/>
            <pc:sldMk cId="1539400374" sldId="256"/>
            <ac:inkMk id="47" creationId="{E3BD1518-1F3F-4101-B2F7-2C31C16AF9CB}"/>
          </ac:inkMkLst>
        </pc:inkChg>
        <pc:inkChg chg="add mod">
          <ac:chgData name="Kate Parker" userId="2917054de0bc48a0" providerId="LiveId" clId="{48EA85B0-A4EA-4143-B9C4-6DF057FD7047}" dt="2021-02-16T23:53:59.534" v="385"/>
          <ac:inkMkLst>
            <pc:docMk/>
            <pc:sldMk cId="1539400374" sldId="256"/>
            <ac:inkMk id="51" creationId="{6082061B-A6D0-4FDD-893D-473E286AD360}"/>
          </ac:inkMkLst>
        </pc:inkChg>
        <pc:inkChg chg="add mod">
          <ac:chgData name="Kate Parker" userId="2917054de0bc48a0" providerId="LiveId" clId="{48EA85B0-A4EA-4143-B9C4-6DF057FD7047}" dt="2021-02-16T23:53:59.534" v="385"/>
          <ac:inkMkLst>
            <pc:docMk/>
            <pc:sldMk cId="1539400374" sldId="256"/>
            <ac:inkMk id="52" creationId="{24FD5284-B7FB-4589-B097-B13FEFD1834F}"/>
          </ac:inkMkLst>
        </pc:inkChg>
        <pc:inkChg chg="add mod">
          <ac:chgData name="Kate Parker" userId="2917054de0bc48a0" providerId="LiveId" clId="{48EA85B0-A4EA-4143-B9C4-6DF057FD7047}" dt="2021-02-16T23:53:59.534" v="385"/>
          <ac:inkMkLst>
            <pc:docMk/>
            <pc:sldMk cId="1539400374" sldId="256"/>
            <ac:inkMk id="53" creationId="{FACBB00A-6413-4049-994C-B18C5FA143FC}"/>
          </ac:inkMkLst>
        </pc:inkChg>
        <pc:inkChg chg="add mod">
          <ac:chgData name="Kate Parker" userId="2917054de0bc48a0" providerId="LiveId" clId="{48EA85B0-A4EA-4143-B9C4-6DF057FD7047}" dt="2021-02-16T23:53:59.534" v="385"/>
          <ac:inkMkLst>
            <pc:docMk/>
            <pc:sldMk cId="1539400374" sldId="256"/>
            <ac:inkMk id="54" creationId="{6D35DF64-9099-49D3-B71F-A940D4A6A511}"/>
          </ac:inkMkLst>
        </pc:inkChg>
        <pc:inkChg chg="add mod">
          <ac:chgData name="Kate Parker" userId="2917054de0bc48a0" providerId="LiveId" clId="{48EA85B0-A4EA-4143-B9C4-6DF057FD7047}" dt="2021-02-16T23:53:59.534" v="385"/>
          <ac:inkMkLst>
            <pc:docMk/>
            <pc:sldMk cId="1539400374" sldId="256"/>
            <ac:inkMk id="56" creationId="{848E359A-8B5A-4935-8B7B-34E4B4CFBCE3}"/>
          </ac:inkMkLst>
        </pc:inkChg>
        <pc:inkChg chg="add mod">
          <ac:chgData name="Kate Parker" userId="2917054de0bc48a0" providerId="LiveId" clId="{48EA85B0-A4EA-4143-B9C4-6DF057FD7047}" dt="2021-02-16T23:53:59.534" v="385"/>
          <ac:inkMkLst>
            <pc:docMk/>
            <pc:sldMk cId="1539400374" sldId="256"/>
            <ac:inkMk id="57" creationId="{704CC865-548F-4659-B35E-E71D0FE28930}"/>
          </ac:inkMkLst>
        </pc:inkChg>
        <pc:inkChg chg="add mod">
          <ac:chgData name="Kate Parker" userId="2917054de0bc48a0" providerId="LiveId" clId="{48EA85B0-A4EA-4143-B9C4-6DF057FD7047}" dt="2021-02-16T23:54:06.703" v="389"/>
          <ac:inkMkLst>
            <pc:docMk/>
            <pc:sldMk cId="1539400374" sldId="256"/>
            <ac:inkMk id="59" creationId="{E84682C0-E91E-4543-970B-B879A1039A75}"/>
          </ac:inkMkLst>
        </pc:inkChg>
        <pc:inkChg chg="add mod">
          <ac:chgData name="Kate Parker" userId="2917054de0bc48a0" providerId="LiveId" clId="{48EA85B0-A4EA-4143-B9C4-6DF057FD7047}" dt="2021-02-16T23:54:06.703" v="389"/>
          <ac:inkMkLst>
            <pc:docMk/>
            <pc:sldMk cId="1539400374" sldId="256"/>
            <ac:inkMk id="60" creationId="{C4A0D7A1-7FF6-4763-9482-E657489BFF23}"/>
          </ac:inkMkLst>
        </pc:inkChg>
        <pc:inkChg chg="add mod">
          <ac:chgData name="Kate Parker" userId="2917054de0bc48a0" providerId="LiveId" clId="{48EA85B0-A4EA-4143-B9C4-6DF057FD7047}" dt="2021-02-16T23:54:06.703" v="389"/>
          <ac:inkMkLst>
            <pc:docMk/>
            <pc:sldMk cId="1539400374" sldId="256"/>
            <ac:inkMk id="62" creationId="{31144F9A-70BA-42C7-BB7C-7179E38D3452}"/>
          </ac:inkMkLst>
        </pc:inkChg>
        <pc:inkChg chg="add mod">
          <ac:chgData name="Kate Parker" userId="2917054de0bc48a0" providerId="LiveId" clId="{48EA85B0-A4EA-4143-B9C4-6DF057FD7047}" dt="2021-02-16T23:54:24.157" v="399"/>
          <ac:inkMkLst>
            <pc:docMk/>
            <pc:sldMk cId="1539400374" sldId="256"/>
            <ac:inkMk id="66" creationId="{C77DCA83-D98E-43BD-A695-4AF69D038D0A}"/>
          </ac:inkMkLst>
        </pc:inkChg>
        <pc:inkChg chg="add mod">
          <ac:chgData name="Kate Parker" userId="2917054de0bc48a0" providerId="LiveId" clId="{48EA85B0-A4EA-4143-B9C4-6DF057FD7047}" dt="2021-02-16T23:54:24.157" v="399"/>
          <ac:inkMkLst>
            <pc:docMk/>
            <pc:sldMk cId="1539400374" sldId="256"/>
            <ac:inkMk id="69" creationId="{2C309D57-FD53-4672-ADA9-83FAD4424D97}"/>
          </ac:inkMkLst>
        </pc:inkChg>
        <pc:inkChg chg="add mod">
          <ac:chgData name="Kate Parker" userId="2917054de0bc48a0" providerId="LiveId" clId="{48EA85B0-A4EA-4143-B9C4-6DF057FD7047}" dt="2021-02-16T23:54:24.157" v="399"/>
          <ac:inkMkLst>
            <pc:docMk/>
            <pc:sldMk cId="1539400374" sldId="256"/>
            <ac:inkMk id="70" creationId="{8C7EBBA7-E31D-4CD6-8C21-32438013DAF3}"/>
          </ac:inkMkLst>
        </pc:inkChg>
        <pc:inkChg chg="add mod">
          <ac:chgData name="Kate Parker" userId="2917054de0bc48a0" providerId="LiveId" clId="{48EA85B0-A4EA-4143-B9C4-6DF057FD7047}" dt="2021-02-16T23:54:24.157" v="399"/>
          <ac:inkMkLst>
            <pc:docMk/>
            <pc:sldMk cId="1539400374" sldId="256"/>
            <ac:inkMk id="71" creationId="{24F5B850-C02F-40BE-B781-790DA1DC47D6}"/>
          </ac:inkMkLst>
        </pc:inkChg>
        <pc:inkChg chg="add mod">
          <ac:chgData name="Kate Parker" userId="2917054de0bc48a0" providerId="LiveId" clId="{48EA85B0-A4EA-4143-B9C4-6DF057FD7047}" dt="2021-02-16T23:54:24.157" v="399"/>
          <ac:inkMkLst>
            <pc:docMk/>
            <pc:sldMk cId="1539400374" sldId="256"/>
            <ac:inkMk id="72" creationId="{29564187-7A0F-4C9D-BD6A-ED493B0E4DDE}"/>
          </ac:inkMkLst>
        </pc:inkChg>
        <pc:inkChg chg="add del mod">
          <ac:chgData name="Kate Parker" userId="2917054de0bc48a0" providerId="LiveId" clId="{48EA85B0-A4EA-4143-B9C4-6DF057FD7047}" dt="2021-02-16T23:54:24.157" v="399"/>
          <ac:inkMkLst>
            <pc:docMk/>
            <pc:sldMk cId="1539400374" sldId="256"/>
            <ac:inkMk id="74" creationId="{80C7E124-8C92-4EF5-8A58-84175E4A962F}"/>
          </ac:inkMkLst>
        </pc:inkChg>
      </pc:sldChg>
      <pc:sldChg chg="addSp delSp modSp mod">
        <pc:chgData name="Kate Parker" userId="2917054de0bc48a0" providerId="LiveId" clId="{48EA85B0-A4EA-4143-B9C4-6DF057FD7047}" dt="2021-02-19T14:59:07.219" v="433" actId="9405"/>
        <pc:sldMkLst>
          <pc:docMk/>
          <pc:sldMk cId="682904813" sldId="257"/>
        </pc:sldMkLst>
        <pc:grpChg chg="del mod">
          <ac:chgData name="Kate Parker" userId="2917054de0bc48a0" providerId="LiveId" clId="{48EA85B0-A4EA-4143-B9C4-6DF057FD7047}" dt="2021-02-19T14:58:04.037" v="427"/>
          <ac:grpSpMkLst>
            <pc:docMk/>
            <pc:sldMk cId="682904813" sldId="257"/>
            <ac:grpSpMk id="7" creationId="{2FCB4B49-BD79-4B41-A13A-D99FB8239E7D}"/>
          </ac:grpSpMkLst>
        </pc:grpChg>
        <pc:grpChg chg="mod">
          <ac:chgData name="Kate Parker" userId="2917054de0bc48a0" providerId="LiveId" clId="{48EA85B0-A4EA-4143-B9C4-6DF057FD7047}" dt="2021-02-16T23:36:30.328" v="337"/>
          <ac:grpSpMkLst>
            <pc:docMk/>
            <pc:sldMk cId="682904813" sldId="257"/>
            <ac:grpSpMk id="7" creationId="{95C6D05C-632C-4E98-A62E-C89167D32934}"/>
          </ac:grpSpMkLst>
        </pc:grpChg>
        <pc:grpChg chg="mod">
          <ac:chgData name="Kate Parker" userId="2917054de0bc48a0" providerId="LiveId" clId="{48EA85B0-A4EA-4143-B9C4-6DF057FD7047}" dt="2021-02-19T14:58:04.037" v="427"/>
          <ac:grpSpMkLst>
            <pc:docMk/>
            <pc:sldMk cId="682904813" sldId="257"/>
            <ac:grpSpMk id="14" creationId="{97BA5402-C3D9-4E57-98DB-626F3146BC39}"/>
          </ac:grpSpMkLst>
        </pc:grpChg>
        <pc:inkChg chg="add del mod">
          <ac:chgData name="Kate Parker" userId="2917054de0bc48a0" providerId="LiveId" clId="{48EA85B0-A4EA-4143-B9C4-6DF057FD7047}" dt="2021-02-16T23:36:31.108" v="338" actId="9405"/>
          <ac:inkMkLst>
            <pc:docMk/>
            <pc:sldMk cId="682904813" sldId="257"/>
            <ac:inkMk id="2" creationId="{04607A5A-27BA-463E-A9D3-C57500076898}"/>
          </ac:inkMkLst>
        </pc:inkChg>
        <pc:inkChg chg="add mod">
          <ac:chgData name="Kate Parker" userId="2917054de0bc48a0" providerId="LiveId" clId="{48EA85B0-A4EA-4143-B9C4-6DF057FD7047}" dt="2021-02-19T14:58:04.037" v="427"/>
          <ac:inkMkLst>
            <pc:docMk/>
            <pc:sldMk cId="682904813" sldId="257"/>
            <ac:inkMk id="2" creationId="{2395D890-6863-40EF-B5DB-25665D922753}"/>
          </ac:inkMkLst>
        </pc:inkChg>
        <pc:inkChg chg="add mod">
          <ac:chgData name="Kate Parker" userId="2917054de0bc48a0" providerId="LiveId" clId="{48EA85B0-A4EA-4143-B9C4-6DF057FD7047}" dt="2021-02-19T14:58:04.037" v="427"/>
          <ac:inkMkLst>
            <pc:docMk/>
            <pc:sldMk cId="682904813" sldId="257"/>
            <ac:inkMk id="3" creationId="{50F543B0-43CB-467D-BEA4-9B69AF18B740}"/>
          </ac:inkMkLst>
        </pc:inkChg>
        <pc:inkChg chg="add del mod">
          <ac:chgData name="Kate Parker" userId="2917054de0bc48a0" providerId="LiveId" clId="{48EA85B0-A4EA-4143-B9C4-6DF057FD7047}" dt="2021-02-16T23:36:30.328" v="337"/>
          <ac:inkMkLst>
            <pc:docMk/>
            <pc:sldMk cId="682904813" sldId="257"/>
            <ac:inkMk id="3" creationId="{9027CFB7-1DD8-40D5-B62A-2D3EC528488E}"/>
          </ac:inkMkLst>
        </pc:inkChg>
        <pc:inkChg chg="add mod">
          <ac:chgData name="Kate Parker" userId="2917054de0bc48a0" providerId="LiveId" clId="{48EA85B0-A4EA-4143-B9C4-6DF057FD7047}" dt="2021-02-19T14:58:04.037" v="427"/>
          <ac:inkMkLst>
            <pc:docMk/>
            <pc:sldMk cId="682904813" sldId="257"/>
            <ac:inkMk id="8" creationId="{5AB8DED6-410B-44E2-931E-FAA904DE015E}"/>
          </ac:inkMkLst>
        </pc:inkChg>
        <pc:inkChg chg="add mod">
          <ac:chgData name="Kate Parker" userId="2917054de0bc48a0" providerId="LiveId" clId="{48EA85B0-A4EA-4143-B9C4-6DF057FD7047}" dt="2021-02-19T14:58:04.037" v="427"/>
          <ac:inkMkLst>
            <pc:docMk/>
            <pc:sldMk cId="682904813" sldId="257"/>
            <ac:inkMk id="12" creationId="{19C20A53-0CFE-4990-B464-171F61054138}"/>
          </ac:inkMkLst>
        </pc:inkChg>
        <pc:inkChg chg="add">
          <ac:chgData name="Kate Parker" userId="2917054de0bc48a0" providerId="LiveId" clId="{48EA85B0-A4EA-4143-B9C4-6DF057FD7047}" dt="2021-02-19T14:58:07.108" v="428" actId="9405"/>
          <ac:inkMkLst>
            <pc:docMk/>
            <pc:sldMk cId="682904813" sldId="257"/>
            <ac:inkMk id="16" creationId="{0F02BDEA-0129-4EC5-8961-866D308EA107}"/>
          </ac:inkMkLst>
        </pc:inkChg>
        <pc:inkChg chg="add del">
          <ac:chgData name="Kate Parker" userId="2917054de0bc48a0" providerId="LiveId" clId="{48EA85B0-A4EA-4143-B9C4-6DF057FD7047}" dt="2021-02-19T14:58:42.843" v="430" actId="9405"/>
          <ac:inkMkLst>
            <pc:docMk/>
            <pc:sldMk cId="682904813" sldId="257"/>
            <ac:inkMk id="24" creationId="{8DF5B8ED-E802-4C2F-9664-C7A08A508F5E}"/>
          </ac:inkMkLst>
        </pc:inkChg>
        <pc:inkChg chg="add">
          <ac:chgData name="Kate Parker" userId="2917054de0bc48a0" providerId="LiveId" clId="{48EA85B0-A4EA-4143-B9C4-6DF057FD7047}" dt="2021-02-19T14:58:54.888" v="431" actId="9405"/>
          <ac:inkMkLst>
            <pc:docMk/>
            <pc:sldMk cId="682904813" sldId="257"/>
            <ac:inkMk id="25" creationId="{9F12339A-F0B8-43A2-B9DB-EED887ADE3B3}"/>
          </ac:inkMkLst>
        </pc:inkChg>
        <pc:inkChg chg="add">
          <ac:chgData name="Kate Parker" userId="2917054de0bc48a0" providerId="LiveId" clId="{48EA85B0-A4EA-4143-B9C4-6DF057FD7047}" dt="2021-02-19T14:59:01.870" v="432" actId="9405"/>
          <ac:inkMkLst>
            <pc:docMk/>
            <pc:sldMk cId="682904813" sldId="257"/>
            <ac:inkMk id="34" creationId="{96F2D822-E18F-4F31-A5AC-9F2D5EB3E96C}"/>
          </ac:inkMkLst>
        </pc:inkChg>
        <pc:inkChg chg="add">
          <ac:chgData name="Kate Parker" userId="2917054de0bc48a0" providerId="LiveId" clId="{48EA85B0-A4EA-4143-B9C4-6DF057FD7047}" dt="2021-02-19T14:59:07.219" v="433" actId="9405"/>
          <ac:inkMkLst>
            <pc:docMk/>
            <pc:sldMk cId="682904813" sldId="257"/>
            <ac:inkMk id="36" creationId="{0C198E63-13DC-42FF-B597-0A46FF4B2C6D}"/>
          </ac:inkMkLst>
        </pc:inkChg>
      </pc:sldChg>
      <pc:sldChg chg="addSp delSp modSp new mod ord">
        <pc:chgData name="Kate Parker" userId="2917054de0bc48a0" providerId="LiveId" clId="{48EA85B0-A4EA-4143-B9C4-6DF057FD7047}" dt="2021-02-19T14:38:30.597" v="421" actId="1076"/>
        <pc:sldMkLst>
          <pc:docMk/>
          <pc:sldMk cId="1955582349" sldId="258"/>
        </pc:sldMkLst>
        <pc:spChg chg="del">
          <ac:chgData name="Kate Parker" userId="2917054de0bc48a0" providerId="LiveId" clId="{48EA85B0-A4EA-4143-B9C4-6DF057FD7047}" dt="2021-02-16T23:21:33.596" v="5" actId="478"/>
          <ac:spMkLst>
            <pc:docMk/>
            <pc:sldMk cId="1955582349" sldId="258"/>
            <ac:spMk id="2" creationId="{DDC6DE55-B617-4F4A-8FF0-20E1295BDBD1}"/>
          </ac:spMkLst>
        </pc:spChg>
        <pc:spChg chg="del mod">
          <ac:chgData name="Kate Parker" userId="2917054de0bc48a0" providerId="LiveId" clId="{48EA85B0-A4EA-4143-B9C4-6DF057FD7047}" dt="2021-02-16T23:21:37.040" v="7" actId="478"/>
          <ac:spMkLst>
            <pc:docMk/>
            <pc:sldMk cId="1955582349" sldId="258"/>
            <ac:spMk id="3" creationId="{C7829DBF-02E4-43B1-BD98-5B6EE4500CA2}"/>
          </ac:spMkLst>
        </pc:spChg>
        <pc:spChg chg="add mod">
          <ac:chgData name="Kate Parker" userId="2917054de0bc48a0" providerId="LiveId" clId="{48EA85B0-A4EA-4143-B9C4-6DF057FD7047}" dt="2021-02-19T14:38:26.624" v="420" actId="14100"/>
          <ac:spMkLst>
            <pc:docMk/>
            <pc:sldMk cId="1955582349" sldId="258"/>
            <ac:spMk id="4" creationId="{DBD9FE5F-3D6C-40F5-8C18-4985BC46A82C}"/>
          </ac:spMkLst>
        </pc:spChg>
        <pc:picChg chg="add mod">
          <ac:chgData name="Kate Parker" userId="2917054de0bc48a0" providerId="LiveId" clId="{48EA85B0-A4EA-4143-B9C4-6DF057FD7047}" dt="2021-02-19T14:38:30.597" v="421" actId="1076"/>
          <ac:picMkLst>
            <pc:docMk/>
            <pc:sldMk cId="1955582349" sldId="258"/>
            <ac:picMk id="1026" creationId="{47A6F98E-90C5-4417-99CF-6875ABE21421}"/>
          </ac:picMkLst>
        </pc:picChg>
      </pc:sldChg>
      <pc:sldChg chg="addSp delSp modSp new mod">
        <pc:chgData name="Kate Parker" userId="2917054de0bc48a0" providerId="LiveId" clId="{48EA85B0-A4EA-4143-B9C4-6DF057FD7047}" dt="2021-02-19T22:45:38.214" v="653" actId="9405"/>
        <pc:sldMkLst>
          <pc:docMk/>
          <pc:sldMk cId="4065802230" sldId="259"/>
        </pc:sldMkLst>
        <pc:spChg chg="del mod">
          <ac:chgData name="Kate Parker" userId="2917054de0bc48a0" providerId="LiveId" clId="{48EA85B0-A4EA-4143-B9C4-6DF057FD7047}" dt="2021-02-19T13:41:12.439" v="402" actId="478"/>
          <ac:spMkLst>
            <pc:docMk/>
            <pc:sldMk cId="4065802230" sldId="259"/>
            <ac:spMk id="2" creationId="{0E8D5A4A-46DF-439D-AD14-55D55DE93F4C}"/>
          </ac:spMkLst>
        </pc:spChg>
        <pc:spChg chg="del">
          <ac:chgData name="Kate Parker" userId="2917054de0bc48a0" providerId="LiveId" clId="{48EA85B0-A4EA-4143-B9C4-6DF057FD7047}" dt="2021-02-19T13:41:14.347" v="403" actId="478"/>
          <ac:spMkLst>
            <pc:docMk/>
            <pc:sldMk cId="4065802230" sldId="259"/>
            <ac:spMk id="3" creationId="{B8223CB5-8DCB-442C-B398-B326D6A8827F}"/>
          </ac:spMkLst>
        </pc:spChg>
        <pc:grpChg chg="mod">
          <ac:chgData name="Kate Parker" userId="2917054de0bc48a0" providerId="LiveId" clId="{48EA85B0-A4EA-4143-B9C4-6DF057FD7047}" dt="2021-02-19T22:42:24.225" v="607"/>
          <ac:grpSpMkLst>
            <pc:docMk/>
            <pc:sldMk cId="4065802230" sldId="259"/>
            <ac:grpSpMk id="6" creationId="{6AB22F42-B37F-4274-B3B0-4BA2F211E6D8}"/>
          </ac:grpSpMkLst>
        </pc:grpChg>
        <pc:grpChg chg="add del mod">
          <ac:chgData name="Kate Parker" userId="2917054de0bc48a0" providerId="LiveId" clId="{48EA85B0-A4EA-4143-B9C4-6DF057FD7047}" dt="2021-02-19T22:43:12.187" v="626"/>
          <ac:grpSpMkLst>
            <pc:docMk/>
            <pc:sldMk cId="4065802230" sldId="259"/>
            <ac:grpSpMk id="11" creationId="{E9288615-95FC-4CAC-9E9A-E1DF60CBFEA1}"/>
          </ac:grpSpMkLst>
        </pc:grpChg>
        <pc:grpChg chg="mod">
          <ac:chgData name="Kate Parker" userId="2917054de0bc48a0" providerId="LiveId" clId="{48EA85B0-A4EA-4143-B9C4-6DF057FD7047}" dt="2021-02-19T22:42:59.329" v="621"/>
          <ac:grpSpMkLst>
            <pc:docMk/>
            <pc:sldMk cId="4065802230" sldId="259"/>
            <ac:grpSpMk id="15" creationId="{86F7E22C-2C2D-4B5F-8502-228F7C4EA355}"/>
          </ac:grpSpMkLst>
        </pc:grpChg>
        <pc:grpChg chg="mod">
          <ac:chgData name="Kate Parker" userId="2917054de0bc48a0" providerId="LiveId" clId="{48EA85B0-A4EA-4143-B9C4-6DF057FD7047}" dt="2021-02-19T22:43:12.187" v="626"/>
          <ac:grpSpMkLst>
            <pc:docMk/>
            <pc:sldMk cId="4065802230" sldId="259"/>
            <ac:grpSpMk id="19" creationId="{A78A296D-3E45-415A-A871-AF57474A0885}"/>
          </ac:grpSpMkLst>
        </pc:grpChg>
        <pc:grpChg chg="mod">
          <ac:chgData name="Kate Parker" userId="2917054de0bc48a0" providerId="LiveId" clId="{48EA85B0-A4EA-4143-B9C4-6DF057FD7047}" dt="2021-02-19T22:43:36.211" v="630"/>
          <ac:grpSpMkLst>
            <pc:docMk/>
            <pc:sldMk cId="4065802230" sldId="259"/>
            <ac:grpSpMk id="23" creationId="{66BAFF59-1D6A-4824-AF3F-CA3210C0C44E}"/>
          </ac:grpSpMkLst>
        </pc:grpChg>
        <pc:grpChg chg="mod">
          <ac:chgData name="Kate Parker" userId="2917054de0bc48a0" providerId="LiveId" clId="{48EA85B0-A4EA-4143-B9C4-6DF057FD7047}" dt="2021-02-19T22:43:44.806" v="633"/>
          <ac:grpSpMkLst>
            <pc:docMk/>
            <pc:sldMk cId="4065802230" sldId="259"/>
            <ac:grpSpMk id="26" creationId="{CD858A75-ED12-406F-9493-3D5A390988E2}"/>
          </ac:grpSpMkLst>
        </pc:grpChg>
        <pc:grpChg chg="mod">
          <ac:chgData name="Kate Parker" userId="2917054de0bc48a0" providerId="LiveId" clId="{48EA85B0-A4EA-4143-B9C4-6DF057FD7047}" dt="2021-02-19T22:44:30.679" v="641"/>
          <ac:grpSpMkLst>
            <pc:docMk/>
            <pc:sldMk cId="4065802230" sldId="259"/>
            <ac:grpSpMk id="33" creationId="{55362E0B-FF0A-45E5-8277-A7D7DF94F3CF}"/>
          </ac:grpSpMkLst>
        </pc:grpChg>
        <pc:grpChg chg="mod">
          <ac:chgData name="Kate Parker" userId="2917054de0bc48a0" providerId="LiveId" clId="{48EA85B0-A4EA-4143-B9C4-6DF057FD7047}" dt="2021-02-19T22:45:22.738" v="651"/>
          <ac:grpSpMkLst>
            <pc:docMk/>
            <pc:sldMk cId="4065802230" sldId="259"/>
            <ac:grpSpMk id="42" creationId="{8DA92C63-6789-4960-A38A-CADFAFF9B9B2}"/>
          </ac:grpSpMkLst>
        </pc:grpChg>
        <pc:picChg chg="add mod modCrop">
          <ac:chgData name="Kate Parker" userId="2917054de0bc48a0" providerId="LiveId" clId="{48EA85B0-A4EA-4143-B9C4-6DF057FD7047}" dt="2021-02-19T13:42:34.326" v="416" actId="1076"/>
          <ac:picMkLst>
            <pc:docMk/>
            <pc:sldMk cId="4065802230" sldId="259"/>
            <ac:picMk id="5" creationId="{7430EA0D-2BF4-471C-80FA-BA55EE0DE490}"/>
          </ac:picMkLst>
        </pc:picChg>
        <pc:inkChg chg="add del mod">
          <ac:chgData name="Kate Parker" userId="2917054de0bc48a0" providerId="LiveId" clId="{48EA85B0-A4EA-4143-B9C4-6DF057FD7047}" dt="2021-02-19T22:42:26.202" v="609" actId="9405"/>
          <ac:inkMkLst>
            <pc:docMk/>
            <pc:sldMk cId="4065802230" sldId="259"/>
            <ac:inkMk id="2" creationId="{348B87D7-0F28-4383-BEAA-3EDE3F9A6387}"/>
          </ac:inkMkLst>
        </pc:inkChg>
        <pc:inkChg chg="add del mod">
          <ac:chgData name="Kate Parker" userId="2917054de0bc48a0" providerId="LiveId" clId="{48EA85B0-A4EA-4143-B9C4-6DF057FD7047}" dt="2021-02-19T22:42:24.599" v="608" actId="9405"/>
          <ac:inkMkLst>
            <pc:docMk/>
            <pc:sldMk cId="4065802230" sldId="259"/>
            <ac:inkMk id="3" creationId="{F532D3E7-F9FD-4E6B-BFDE-A5E5D0318A19}"/>
          </ac:inkMkLst>
        </pc:inkChg>
        <pc:inkChg chg="add del mod">
          <ac:chgData name="Kate Parker" userId="2917054de0bc48a0" providerId="LiveId" clId="{48EA85B0-A4EA-4143-B9C4-6DF057FD7047}" dt="2021-02-19T22:42:24.225" v="607"/>
          <ac:inkMkLst>
            <pc:docMk/>
            <pc:sldMk cId="4065802230" sldId="259"/>
            <ac:inkMk id="4" creationId="{86C37A3D-1C59-4461-978A-A44C66A53CAF}"/>
          </ac:inkMkLst>
        </pc:inkChg>
        <pc:inkChg chg="add mod">
          <ac:chgData name="Kate Parker" userId="2917054de0bc48a0" providerId="LiveId" clId="{48EA85B0-A4EA-4143-B9C4-6DF057FD7047}" dt="2021-02-19T22:43:12.187" v="626"/>
          <ac:inkMkLst>
            <pc:docMk/>
            <pc:sldMk cId="4065802230" sldId="259"/>
            <ac:inkMk id="7" creationId="{733F42D0-0938-4B56-978D-A2697E6D4A3D}"/>
          </ac:inkMkLst>
        </pc:inkChg>
        <pc:inkChg chg="add mod">
          <ac:chgData name="Kate Parker" userId="2917054de0bc48a0" providerId="LiveId" clId="{48EA85B0-A4EA-4143-B9C4-6DF057FD7047}" dt="2021-02-19T22:43:12.187" v="626"/>
          <ac:inkMkLst>
            <pc:docMk/>
            <pc:sldMk cId="4065802230" sldId="259"/>
            <ac:inkMk id="8" creationId="{FD8F75CE-D60A-4826-85C7-47E7BD730172}"/>
          </ac:inkMkLst>
        </pc:inkChg>
        <pc:inkChg chg="add mod">
          <ac:chgData name="Kate Parker" userId="2917054de0bc48a0" providerId="LiveId" clId="{48EA85B0-A4EA-4143-B9C4-6DF057FD7047}" dt="2021-02-19T22:43:12.187" v="626"/>
          <ac:inkMkLst>
            <pc:docMk/>
            <pc:sldMk cId="4065802230" sldId="259"/>
            <ac:inkMk id="9" creationId="{8926496E-2807-4C04-919B-2778B723265B}"/>
          </ac:inkMkLst>
        </pc:inkChg>
        <pc:inkChg chg="add mod">
          <ac:chgData name="Kate Parker" userId="2917054de0bc48a0" providerId="LiveId" clId="{48EA85B0-A4EA-4143-B9C4-6DF057FD7047}" dt="2021-02-19T22:43:12.187" v="626"/>
          <ac:inkMkLst>
            <pc:docMk/>
            <pc:sldMk cId="4065802230" sldId="259"/>
            <ac:inkMk id="10" creationId="{9B04A664-AE6A-4A1C-8AD8-2D9058375329}"/>
          </ac:inkMkLst>
        </pc:inkChg>
        <pc:inkChg chg="add del">
          <ac:chgData name="Kate Parker" userId="2917054de0bc48a0" providerId="LiveId" clId="{48EA85B0-A4EA-4143-B9C4-6DF057FD7047}" dt="2021-02-19T22:42:47.749" v="616" actId="9405"/>
          <ac:inkMkLst>
            <pc:docMk/>
            <pc:sldMk cId="4065802230" sldId="259"/>
            <ac:inkMk id="12" creationId="{5AE80D41-3210-487B-91D7-BCBC65E58B6F}"/>
          </ac:inkMkLst>
        </pc:inkChg>
        <pc:inkChg chg="add del">
          <ac:chgData name="Kate Parker" userId="2917054de0bc48a0" providerId="LiveId" clId="{48EA85B0-A4EA-4143-B9C4-6DF057FD7047}" dt="2021-02-19T22:43:00.872" v="622" actId="9405"/>
          <ac:inkMkLst>
            <pc:docMk/>
            <pc:sldMk cId="4065802230" sldId="259"/>
            <ac:inkMk id="13" creationId="{C48B1A02-1F39-4DA5-949F-BEE7CDAD4746}"/>
          </ac:inkMkLst>
        </pc:inkChg>
        <pc:inkChg chg="add del mod">
          <ac:chgData name="Kate Parker" userId="2917054de0bc48a0" providerId="LiveId" clId="{48EA85B0-A4EA-4143-B9C4-6DF057FD7047}" dt="2021-02-19T22:42:59.329" v="621"/>
          <ac:inkMkLst>
            <pc:docMk/>
            <pc:sldMk cId="4065802230" sldId="259"/>
            <ac:inkMk id="14" creationId="{8425946E-84D3-4E87-BC9B-D018C9F0CF6C}"/>
          </ac:inkMkLst>
        </pc:inkChg>
        <pc:inkChg chg="add">
          <ac:chgData name="Kate Parker" userId="2917054de0bc48a0" providerId="LiveId" clId="{48EA85B0-A4EA-4143-B9C4-6DF057FD7047}" dt="2021-02-19T22:43:05.551" v="623" actId="9405"/>
          <ac:inkMkLst>
            <pc:docMk/>
            <pc:sldMk cId="4065802230" sldId="259"/>
            <ac:inkMk id="16" creationId="{A4D33AAD-C36A-4FFA-B831-3CF47A9ACC27}"/>
          </ac:inkMkLst>
        </pc:inkChg>
        <pc:inkChg chg="add mod">
          <ac:chgData name="Kate Parker" userId="2917054de0bc48a0" providerId="LiveId" clId="{48EA85B0-A4EA-4143-B9C4-6DF057FD7047}" dt="2021-02-19T22:43:12.187" v="626"/>
          <ac:inkMkLst>
            <pc:docMk/>
            <pc:sldMk cId="4065802230" sldId="259"/>
            <ac:inkMk id="17" creationId="{EEE735A4-494E-4530-A3F0-6C93AE5E467C}"/>
          </ac:inkMkLst>
        </pc:inkChg>
        <pc:inkChg chg="add">
          <ac:chgData name="Kate Parker" userId="2917054de0bc48a0" providerId="LiveId" clId="{48EA85B0-A4EA-4143-B9C4-6DF057FD7047}" dt="2021-02-19T22:43:11.191" v="625" actId="9405"/>
          <ac:inkMkLst>
            <pc:docMk/>
            <pc:sldMk cId="4065802230" sldId="259"/>
            <ac:inkMk id="18" creationId="{70F6DEE2-824B-4FC4-AB75-1B5707EFE315}"/>
          </ac:inkMkLst>
        </pc:inkChg>
        <pc:inkChg chg="add">
          <ac:chgData name="Kate Parker" userId="2917054de0bc48a0" providerId="LiveId" clId="{48EA85B0-A4EA-4143-B9C4-6DF057FD7047}" dt="2021-02-19T22:43:26.774" v="627" actId="9405"/>
          <ac:inkMkLst>
            <pc:docMk/>
            <pc:sldMk cId="4065802230" sldId="259"/>
            <ac:inkMk id="20" creationId="{51B1D583-EA0A-4913-8B8A-2B19278CF9A4}"/>
          </ac:inkMkLst>
        </pc:inkChg>
        <pc:inkChg chg="add mod">
          <ac:chgData name="Kate Parker" userId="2917054de0bc48a0" providerId="LiveId" clId="{48EA85B0-A4EA-4143-B9C4-6DF057FD7047}" dt="2021-02-19T22:43:36.211" v="630"/>
          <ac:inkMkLst>
            <pc:docMk/>
            <pc:sldMk cId="4065802230" sldId="259"/>
            <ac:inkMk id="21" creationId="{44AF03A2-DF52-4B07-A294-F0BC97BA5BD3}"/>
          </ac:inkMkLst>
        </pc:inkChg>
        <pc:inkChg chg="add mod">
          <ac:chgData name="Kate Parker" userId="2917054de0bc48a0" providerId="LiveId" clId="{48EA85B0-A4EA-4143-B9C4-6DF057FD7047}" dt="2021-02-19T22:43:36.211" v="630"/>
          <ac:inkMkLst>
            <pc:docMk/>
            <pc:sldMk cId="4065802230" sldId="259"/>
            <ac:inkMk id="22" creationId="{91BE5292-4C0E-4A20-883F-D90B7E9756EE}"/>
          </ac:inkMkLst>
        </pc:inkChg>
        <pc:inkChg chg="add mod">
          <ac:chgData name="Kate Parker" userId="2917054de0bc48a0" providerId="LiveId" clId="{48EA85B0-A4EA-4143-B9C4-6DF057FD7047}" dt="2021-02-19T22:43:44.806" v="633"/>
          <ac:inkMkLst>
            <pc:docMk/>
            <pc:sldMk cId="4065802230" sldId="259"/>
            <ac:inkMk id="24" creationId="{98E7FBBD-B30A-4356-B57B-F13919792DEB}"/>
          </ac:inkMkLst>
        </pc:inkChg>
        <pc:inkChg chg="add mod">
          <ac:chgData name="Kate Parker" userId="2917054de0bc48a0" providerId="LiveId" clId="{48EA85B0-A4EA-4143-B9C4-6DF057FD7047}" dt="2021-02-19T22:43:44.806" v="633"/>
          <ac:inkMkLst>
            <pc:docMk/>
            <pc:sldMk cId="4065802230" sldId="259"/>
            <ac:inkMk id="25" creationId="{FF8A209B-BF6C-492C-9666-A60C0016AB0A}"/>
          </ac:inkMkLst>
        </pc:inkChg>
        <pc:inkChg chg="add">
          <ac:chgData name="Kate Parker" userId="2917054de0bc48a0" providerId="LiveId" clId="{48EA85B0-A4EA-4143-B9C4-6DF057FD7047}" dt="2021-02-19T22:43:48.820" v="634" actId="9405"/>
          <ac:inkMkLst>
            <pc:docMk/>
            <pc:sldMk cId="4065802230" sldId="259"/>
            <ac:inkMk id="27" creationId="{94CC2FAE-0359-4382-B527-C08F55B82C3C}"/>
          </ac:inkMkLst>
        </pc:inkChg>
        <pc:inkChg chg="add">
          <ac:chgData name="Kate Parker" userId="2917054de0bc48a0" providerId="LiveId" clId="{48EA85B0-A4EA-4143-B9C4-6DF057FD7047}" dt="2021-02-19T22:44:02.421" v="635" actId="9405"/>
          <ac:inkMkLst>
            <pc:docMk/>
            <pc:sldMk cId="4065802230" sldId="259"/>
            <ac:inkMk id="28" creationId="{CFB440BE-3E54-4828-A606-1422C5049028}"/>
          </ac:inkMkLst>
        </pc:inkChg>
        <pc:inkChg chg="add del">
          <ac:chgData name="Kate Parker" userId="2917054de0bc48a0" providerId="LiveId" clId="{48EA85B0-A4EA-4143-B9C4-6DF057FD7047}" dt="2021-02-19T22:44:15.098" v="637" actId="9405"/>
          <ac:inkMkLst>
            <pc:docMk/>
            <pc:sldMk cId="4065802230" sldId="259"/>
            <ac:inkMk id="29" creationId="{8854F299-1E67-4BB2-8C53-CE6AEA3F2FE9}"/>
          </ac:inkMkLst>
        </pc:inkChg>
        <pc:inkChg chg="add">
          <ac:chgData name="Kate Parker" userId="2917054de0bc48a0" providerId="LiveId" clId="{48EA85B0-A4EA-4143-B9C4-6DF057FD7047}" dt="2021-02-19T22:44:17.739" v="638" actId="9405"/>
          <ac:inkMkLst>
            <pc:docMk/>
            <pc:sldMk cId="4065802230" sldId="259"/>
            <ac:inkMk id="30" creationId="{CC5565CD-B7EC-4D65-AEFE-A6B720F8D9BE}"/>
          </ac:inkMkLst>
        </pc:inkChg>
        <pc:inkChg chg="add mod">
          <ac:chgData name="Kate Parker" userId="2917054de0bc48a0" providerId="LiveId" clId="{48EA85B0-A4EA-4143-B9C4-6DF057FD7047}" dt="2021-02-19T22:44:30.679" v="641"/>
          <ac:inkMkLst>
            <pc:docMk/>
            <pc:sldMk cId="4065802230" sldId="259"/>
            <ac:inkMk id="31" creationId="{C5217973-94F6-4CF0-A492-322B462D9076}"/>
          </ac:inkMkLst>
        </pc:inkChg>
        <pc:inkChg chg="add mod">
          <ac:chgData name="Kate Parker" userId="2917054de0bc48a0" providerId="LiveId" clId="{48EA85B0-A4EA-4143-B9C4-6DF057FD7047}" dt="2021-02-19T22:44:30.679" v="641"/>
          <ac:inkMkLst>
            <pc:docMk/>
            <pc:sldMk cId="4065802230" sldId="259"/>
            <ac:inkMk id="32" creationId="{33027203-F1FE-4E8F-BE10-03389558710A}"/>
          </ac:inkMkLst>
        </pc:inkChg>
        <pc:inkChg chg="add">
          <ac:chgData name="Kate Parker" userId="2917054de0bc48a0" providerId="LiveId" clId="{48EA85B0-A4EA-4143-B9C4-6DF057FD7047}" dt="2021-02-19T22:44:35.820" v="642" actId="9405"/>
          <ac:inkMkLst>
            <pc:docMk/>
            <pc:sldMk cId="4065802230" sldId="259"/>
            <ac:inkMk id="34" creationId="{C3AF2256-24B8-4F20-9F7F-1C4D65FB435B}"/>
          </ac:inkMkLst>
        </pc:inkChg>
        <pc:inkChg chg="add">
          <ac:chgData name="Kate Parker" userId="2917054de0bc48a0" providerId="LiveId" clId="{48EA85B0-A4EA-4143-B9C4-6DF057FD7047}" dt="2021-02-19T22:44:46.615" v="643" actId="9405"/>
          <ac:inkMkLst>
            <pc:docMk/>
            <pc:sldMk cId="4065802230" sldId="259"/>
            <ac:inkMk id="35" creationId="{5791C835-D5DC-4028-A89E-D20BBAAE6F6C}"/>
          </ac:inkMkLst>
        </pc:inkChg>
        <pc:inkChg chg="add">
          <ac:chgData name="Kate Parker" userId="2917054de0bc48a0" providerId="LiveId" clId="{48EA85B0-A4EA-4143-B9C4-6DF057FD7047}" dt="2021-02-19T22:44:50.607" v="644" actId="9405"/>
          <ac:inkMkLst>
            <pc:docMk/>
            <pc:sldMk cId="4065802230" sldId="259"/>
            <ac:inkMk id="36" creationId="{C0FB8514-5EC5-4E16-ADD5-3D603E93736C}"/>
          </ac:inkMkLst>
        </pc:inkChg>
        <pc:inkChg chg="add del">
          <ac:chgData name="Kate Parker" userId="2917054de0bc48a0" providerId="LiveId" clId="{48EA85B0-A4EA-4143-B9C4-6DF057FD7047}" dt="2021-02-19T22:45:02.451" v="646" actId="9405"/>
          <ac:inkMkLst>
            <pc:docMk/>
            <pc:sldMk cId="4065802230" sldId="259"/>
            <ac:inkMk id="37" creationId="{224F0FB9-642E-4A0E-8CEC-C09F3C943ADE}"/>
          </ac:inkMkLst>
        </pc:inkChg>
        <pc:inkChg chg="add">
          <ac:chgData name="Kate Parker" userId="2917054de0bc48a0" providerId="LiveId" clId="{48EA85B0-A4EA-4143-B9C4-6DF057FD7047}" dt="2021-02-19T22:45:04.283" v="647" actId="9405"/>
          <ac:inkMkLst>
            <pc:docMk/>
            <pc:sldMk cId="4065802230" sldId="259"/>
            <ac:inkMk id="38" creationId="{97BA9A85-AFED-4681-9A0A-EF13A3B04EB3}"/>
          </ac:inkMkLst>
        </pc:inkChg>
        <pc:inkChg chg="add">
          <ac:chgData name="Kate Parker" userId="2917054de0bc48a0" providerId="LiveId" clId="{48EA85B0-A4EA-4143-B9C4-6DF057FD7047}" dt="2021-02-19T22:45:10.733" v="648" actId="9405"/>
          <ac:inkMkLst>
            <pc:docMk/>
            <pc:sldMk cId="4065802230" sldId="259"/>
            <ac:inkMk id="39" creationId="{299DF78A-3104-4490-8112-F22E44A92191}"/>
          </ac:inkMkLst>
        </pc:inkChg>
        <pc:inkChg chg="add mod">
          <ac:chgData name="Kate Parker" userId="2917054de0bc48a0" providerId="LiveId" clId="{48EA85B0-A4EA-4143-B9C4-6DF057FD7047}" dt="2021-02-19T22:45:22.738" v="651"/>
          <ac:inkMkLst>
            <pc:docMk/>
            <pc:sldMk cId="4065802230" sldId="259"/>
            <ac:inkMk id="40" creationId="{D7CD4286-CF71-412B-9BCB-0EE5CA707BA0}"/>
          </ac:inkMkLst>
        </pc:inkChg>
        <pc:inkChg chg="add mod">
          <ac:chgData name="Kate Parker" userId="2917054de0bc48a0" providerId="LiveId" clId="{48EA85B0-A4EA-4143-B9C4-6DF057FD7047}" dt="2021-02-19T22:45:22.738" v="651"/>
          <ac:inkMkLst>
            <pc:docMk/>
            <pc:sldMk cId="4065802230" sldId="259"/>
            <ac:inkMk id="41" creationId="{9E243BDC-68D2-4601-A122-9E93CD59C60F}"/>
          </ac:inkMkLst>
        </pc:inkChg>
        <pc:inkChg chg="add">
          <ac:chgData name="Kate Parker" userId="2917054de0bc48a0" providerId="LiveId" clId="{48EA85B0-A4EA-4143-B9C4-6DF057FD7047}" dt="2021-02-19T22:45:32.350" v="652" actId="9405"/>
          <ac:inkMkLst>
            <pc:docMk/>
            <pc:sldMk cId="4065802230" sldId="259"/>
            <ac:inkMk id="43" creationId="{F4474DD3-ECC7-4A69-BCD3-21613A277C16}"/>
          </ac:inkMkLst>
        </pc:inkChg>
        <pc:inkChg chg="add">
          <ac:chgData name="Kate Parker" userId="2917054de0bc48a0" providerId="LiveId" clId="{48EA85B0-A4EA-4143-B9C4-6DF057FD7047}" dt="2021-02-19T22:45:38.214" v="653" actId="9405"/>
          <ac:inkMkLst>
            <pc:docMk/>
            <pc:sldMk cId="4065802230" sldId="259"/>
            <ac:inkMk id="44" creationId="{457D8DCE-2A94-4C9B-901A-E62F01FE0976}"/>
          </ac:inkMkLst>
        </pc:inkChg>
      </pc:sldChg>
      <pc:sldChg chg="addSp delSp modSp add mod ord">
        <pc:chgData name="Kate Parker" userId="2917054de0bc48a0" providerId="LiveId" clId="{48EA85B0-A4EA-4143-B9C4-6DF057FD7047}" dt="2021-02-19T15:18:39.807" v="449"/>
        <pc:sldMkLst>
          <pc:docMk/>
          <pc:sldMk cId="3640982277" sldId="260"/>
        </pc:sldMkLst>
        <pc:grpChg chg="del mod">
          <ac:chgData name="Kate Parker" userId="2917054de0bc48a0" providerId="LiveId" clId="{48EA85B0-A4EA-4143-B9C4-6DF057FD7047}" dt="2021-02-19T15:17:48.255" v="437"/>
          <ac:grpSpMkLst>
            <pc:docMk/>
            <pc:sldMk cId="3640982277" sldId="260"/>
            <ac:grpSpMk id="14" creationId="{97BA5402-C3D9-4E57-98DB-626F3146BC39}"/>
          </ac:grpSpMkLst>
        </pc:grpChg>
        <pc:inkChg chg="del">
          <ac:chgData name="Kate Parker" userId="2917054de0bc48a0" providerId="LiveId" clId="{48EA85B0-A4EA-4143-B9C4-6DF057FD7047}" dt="2021-02-19T15:17:45.250" v="435"/>
          <ac:inkMkLst>
            <pc:docMk/>
            <pc:sldMk cId="3640982277" sldId="260"/>
            <ac:inkMk id="2" creationId="{2395D890-6863-40EF-B5DB-25665D922753}"/>
          </ac:inkMkLst>
        </pc:inkChg>
        <pc:inkChg chg="del mod">
          <ac:chgData name="Kate Parker" userId="2917054de0bc48a0" providerId="LiveId" clId="{48EA85B0-A4EA-4143-B9C4-6DF057FD7047}" dt="2021-02-19T15:17:46.792" v="436"/>
          <ac:inkMkLst>
            <pc:docMk/>
            <pc:sldMk cId="3640982277" sldId="260"/>
            <ac:inkMk id="3" creationId="{50F543B0-43CB-467D-BEA4-9B69AF18B740}"/>
          </ac:inkMkLst>
        </pc:inkChg>
        <pc:inkChg chg="add">
          <ac:chgData name="Kate Parker" userId="2917054de0bc48a0" providerId="LiveId" clId="{48EA85B0-A4EA-4143-B9C4-6DF057FD7047}" dt="2021-02-19T15:17:57.013" v="443" actId="9405"/>
          <ac:inkMkLst>
            <pc:docMk/>
            <pc:sldMk cId="3640982277" sldId="260"/>
            <ac:inkMk id="7" creationId="{80251CBA-5B27-4EA6-BF85-A68D657020BC}"/>
          </ac:inkMkLst>
        </pc:inkChg>
        <pc:inkChg chg="del mod">
          <ac:chgData name="Kate Parker" userId="2917054de0bc48a0" providerId="LiveId" clId="{48EA85B0-A4EA-4143-B9C4-6DF057FD7047}" dt="2021-02-19T15:17:50.143" v="439"/>
          <ac:inkMkLst>
            <pc:docMk/>
            <pc:sldMk cId="3640982277" sldId="260"/>
            <ac:inkMk id="8" creationId="{5AB8DED6-410B-44E2-931E-FAA904DE015E}"/>
          </ac:inkMkLst>
        </pc:inkChg>
        <pc:inkChg chg="del mod">
          <ac:chgData name="Kate Parker" userId="2917054de0bc48a0" providerId="LiveId" clId="{48EA85B0-A4EA-4143-B9C4-6DF057FD7047}" dt="2021-02-19T15:17:48.255" v="437"/>
          <ac:inkMkLst>
            <pc:docMk/>
            <pc:sldMk cId="3640982277" sldId="260"/>
            <ac:inkMk id="12" creationId="{19C20A53-0CFE-4990-B464-171F61054138}"/>
          </ac:inkMkLst>
        </pc:inkChg>
        <pc:inkChg chg="del">
          <ac:chgData name="Kate Parker" userId="2917054de0bc48a0" providerId="LiveId" clId="{48EA85B0-A4EA-4143-B9C4-6DF057FD7047}" dt="2021-02-19T15:17:48.255" v="438"/>
          <ac:inkMkLst>
            <pc:docMk/>
            <pc:sldMk cId="3640982277" sldId="260"/>
            <ac:inkMk id="16" creationId="{0F02BDEA-0129-4EC5-8961-866D308EA107}"/>
          </ac:inkMkLst>
        </pc:inkChg>
        <pc:inkChg chg="add">
          <ac:chgData name="Kate Parker" userId="2917054de0bc48a0" providerId="LiveId" clId="{48EA85B0-A4EA-4143-B9C4-6DF057FD7047}" dt="2021-02-19T15:18:02.446" v="444" actId="9405"/>
          <ac:inkMkLst>
            <pc:docMk/>
            <pc:sldMk cId="3640982277" sldId="260"/>
            <ac:inkMk id="24" creationId="{B7642BE3-D9A5-4192-A20F-4633A0987AFF}"/>
          </ac:inkMkLst>
        </pc:inkChg>
        <pc:inkChg chg="del">
          <ac:chgData name="Kate Parker" userId="2917054de0bc48a0" providerId="LiveId" clId="{48EA85B0-A4EA-4143-B9C4-6DF057FD7047}" dt="2021-02-19T15:17:51.226" v="440"/>
          <ac:inkMkLst>
            <pc:docMk/>
            <pc:sldMk cId="3640982277" sldId="260"/>
            <ac:inkMk id="25" creationId="{9F12339A-F0B8-43A2-B9DB-EED887ADE3B3}"/>
          </ac:inkMkLst>
        </pc:inkChg>
        <pc:inkChg chg="del">
          <ac:chgData name="Kate Parker" userId="2917054de0bc48a0" providerId="LiveId" clId="{48EA85B0-A4EA-4143-B9C4-6DF057FD7047}" dt="2021-02-19T15:17:52.825" v="441"/>
          <ac:inkMkLst>
            <pc:docMk/>
            <pc:sldMk cId="3640982277" sldId="260"/>
            <ac:inkMk id="34" creationId="{96F2D822-E18F-4F31-A5AC-9F2D5EB3E96C}"/>
          </ac:inkMkLst>
        </pc:inkChg>
        <pc:inkChg chg="del">
          <ac:chgData name="Kate Parker" userId="2917054de0bc48a0" providerId="LiveId" clId="{48EA85B0-A4EA-4143-B9C4-6DF057FD7047}" dt="2021-02-19T15:17:53.753" v="442"/>
          <ac:inkMkLst>
            <pc:docMk/>
            <pc:sldMk cId="3640982277" sldId="260"/>
            <ac:inkMk id="36" creationId="{0C198E63-13DC-42FF-B597-0A46FF4B2C6D}"/>
          </ac:inkMkLst>
        </pc:inkChg>
        <pc:inkChg chg="add">
          <ac:chgData name="Kate Parker" userId="2917054de0bc48a0" providerId="LiveId" clId="{48EA85B0-A4EA-4143-B9C4-6DF057FD7047}" dt="2021-02-19T15:18:16.797" v="445" actId="9405"/>
          <ac:inkMkLst>
            <pc:docMk/>
            <pc:sldMk cId="3640982277" sldId="260"/>
            <ac:inkMk id="45" creationId="{3634BF10-BFC3-4C79-A6E2-2AF552EDCA53}"/>
          </ac:inkMkLst>
        </pc:inkChg>
        <pc:inkChg chg="add">
          <ac:chgData name="Kate Parker" userId="2917054de0bc48a0" providerId="LiveId" clId="{48EA85B0-A4EA-4143-B9C4-6DF057FD7047}" dt="2021-02-19T15:18:22.779" v="446" actId="9405"/>
          <ac:inkMkLst>
            <pc:docMk/>
            <pc:sldMk cId="3640982277" sldId="260"/>
            <ac:inkMk id="47" creationId="{07A8CC58-6561-43DA-8F80-51011818D718}"/>
          </ac:inkMkLst>
        </pc:inkChg>
        <pc:inkChg chg="add">
          <ac:chgData name="Kate Parker" userId="2917054de0bc48a0" providerId="LiveId" clId="{48EA85B0-A4EA-4143-B9C4-6DF057FD7047}" dt="2021-02-19T15:18:26.144" v="447" actId="9405"/>
          <ac:inkMkLst>
            <pc:docMk/>
            <pc:sldMk cId="3640982277" sldId="260"/>
            <ac:inkMk id="50" creationId="{F2A16AD3-B050-4842-BBC4-97EF75C83C38}"/>
          </ac:inkMkLst>
        </pc:inkChg>
      </pc:sldChg>
      <pc:sldChg chg="addSp delSp modSp add mod ord">
        <pc:chgData name="Kate Parker" userId="2917054de0bc48a0" providerId="LiveId" clId="{48EA85B0-A4EA-4143-B9C4-6DF057FD7047}" dt="2021-02-19T22:39:43.298" v="601"/>
        <pc:sldMkLst>
          <pc:docMk/>
          <pc:sldMk cId="3927029474" sldId="261"/>
        </pc:sldMkLst>
        <pc:spChg chg="del">
          <ac:chgData name="Kate Parker" userId="2917054de0bc48a0" providerId="LiveId" clId="{48EA85B0-A4EA-4143-B9C4-6DF057FD7047}" dt="2021-02-19T21:01:52.633" v="477" actId="478"/>
          <ac:spMkLst>
            <pc:docMk/>
            <pc:sldMk cId="3927029474" sldId="261"/>
            <ac:spMk id="11" creationId="{2B71CFAD-5514-4588-B527-EBEBDE5C1B45}"/>
          </ac:spMkLst>
        </pc:spChg>
        <pc:spChg chg="mod">
          <ac:chgData name="Kate Parker" userId="2917054de0bc48a0" providerId="LiveId" clId="{48EA85B0-A4EA-4143-B9C4-6DF057FD7047}" dt="2021-02-19T21:02:34.405" v="482" actId="1076"/>
          <ac:spMkLst>
            <pc:docMk/>
            <pc:sldMk cId="3927029474" sldId="261"/>
            <ac:spMk id="35" creationId="{EBAD979B-1CA3-4604-870C-A9C5C7DA1608}"/>
          </ac:spMkLst>
        </pc:spChg>
        <pc:spChg chg="mod">
          <ac:chgData name="Kate Parker" userId="2917054de0bc48a0" providerId="LiveId" clId="{48EA85B0-A4EA-4143-B9C4-6DF057FD7047}" dt="2021-02-19T21:02:34.405" v="482" actId="1076"/>
          <ac:spMkLst>
            <pc:docMk/>
            <pc:sldMk cId="3927029474" sldId="261"/>
            <ac:spMk id="37" creationId="{016E58CB-9CFA-49BF-8EA2-5D1C9F3FC437}"/>
          </ac:spMkLst>
        </pc:spChg>
        <pc:spChg chg="mod">
          <ac:chgData name="Kate Parker" userId="2917054de0bc48a0" providerId="LiveId" clId="{48EA85B0-A4EA-4143-B9C4-6DF057FD7047}" dt="2021-02-19T21:02:34.405" v="482" actId="1076"/>
          <ac:spMkLst>
            <pc:docMk/>
            <pc:sldMk cId="3927029474" sldId="261"/>
            <ac:spMk id="38" creationId="{6BDB857D-6CAB-4FC0-BE5A-9541B60DD5E2}"/>
          </ac:spMkLst>
        </pc:spChg>
        <pc:spChg chg="mod">
          <ac:chgData name="Kate Parker" userId="2917054de0bc48a0" providerId="LiveId" clId="{48EA85B0-A4EA-4143-B9C4-6DF057FD7047}" dt="2021-02-19T21:02:34.405" v="482" actId="1076"/>
          <ac:spMkLst>
            <pc:docMk/>
            <pc:sldMk cId="3927029474" sldId="261"/>
            <ac:spMk id="39" creationId="{AD4F35C1-1603-4429-992F-F177D1442A3D}"/>
          </ac:spMkLst>
        </pc:spChg>
        <pc:spChg chg="mod ord">
          <ac:chgData name="Kate Parker" userId="2917054de0bc48a0" providerId="LiveId" clId="{48EA85B0-A4EA-4143-B9C4-6DF057FD7047}" dt="2021-02-19T21:02:34.405" v="482" actId="1076"/>
          <ac:spMkLst>
            <pc:docMk/>
            <pc:sldMk cId="3927029474" sldId="261"/>
            <ac:spMk id="40" creationId="{540566E6-159B-4D64-9E24-E4BB7AC427BE}"/>
          </ac:spMkLst>
        </pc:spChg>
        <pc:spChg chg="del">
          <ac:chgData name="Kate Parker" userId="2917054de0bc48a0" providerId="LiveId" clId="{48EA85B0-A4EA-4143-B9C4-6DF057FD7047}" dt="2021-02-19T20:59:46.112" v="461" actId="478"/>
          <ac:spMkLst>
            <pc:docMk/>
            <pc:sldMk cId="3927029474" sldId="261"/>
            <ac:spMk id="41" creationId="{7917884A-C59B-41F8-B839-DD6F2CD0EFC7}"/>
          </ac:spMkLst>
        </pc:spChg>
        <pc:spChg chg="del">
          <ac:chgData name="Kate Parker" userId="2917054de0bc48a0" providerId="LiveId" clId="{48EA85B0-A4EA-4143-B9C4-6DF057FD7047}" dt="2021-02-19T20:59:50.580" v="463" actId="478"/>
          <ac:spMkLst>
            <pc:docMk/>
            <pc:sldMk cId="3927029474" sldId="261"/>
            <ac:spMk id="42" creationId="{478545F8-7AB2-44E5-9278-2A24539C8615}"/>
          </ac:spMkLst>
        </pc:spChg>
        <pc:spChg chg="del">
          <ac:chgData name="Kate Parker" userId="2917054de0bc48a0" providerId="LiveId" clId="{48EA85B0-A4EA-4143-B9C4-6DF057FD7047}" dt="2021-02-19T20:59:52.708" v="464" actId="478"/>
          <ac:spMkLst>
            <pc:docMk/>
            <pc:sldMk cId="3927029474" sldId="261"/>
            <ac:spMk id="43" creationId="{BF3D3C0A-368E-4E1E-B689-4F325B2AF80A}"/>
          </ac:spMkLst>
        </pc:spChg>
        <pc:spChg chg="del">
          <ac:chgData name="Kate Parker" userId="2917054de0bc48a0" providerId="LiveId" clId="{48EA85B0-A4EA-4143-B9C4-6DF057FD7047}" dt="2021-02-19T20:59:48.337" v="462" actId="478"/>
          <ac:spMkLst>
            <pc:docMk/>
            <pc:sldMk cId="3927029474" sldId="261"/>
            <ac:spMk id="44" creationId="{143C7060-50D4-45D8-94AD-88BF6E1705F9}"/>
          </ac:spMkLst>
        </pc:spChg>
        <pc:spChg chg="add mod">
          <ac:chgData name="Kate Parker" userId="2917054de0bc48a0" providerId="LiveId" clId="{48EA85B0-A4EA-4143-B9C4-6DF057FD7047}" dt="2021-02-19T21:02:34.405" v="482" actId="1076"/>
          <ac:spMkLst>
            <pc:docMk/>
            <pc:sldMk cId="3927029474" sldId="261"/>
            <ac:spMk id="52" creationId="{53614B48-6828-46D9-9178-7DBDFC0181B1}"/>
          </ac:spMkLst>
        </pc:spChg>
        <pc:spChg chg="add mod">
          <ac:chgData name="Kate Parker" userId="2917054de0bc48a0" providerId="LiveId" clId="{48EA85B0-A4EA-4143-B9C4-6DF057FD7047}" dt="2021-02-19T21:02:34.405" v="482" actId="1076"/>
          <ac:spMkLst>
            <pc:docMk/>
            <pc:sldMk cId="3927029474" sldId="261"/>
            <ac:spMk id="53" creationId="{9CF23096-B0B5-4C43-A0FD-0BAABE37C4A5}"/>
          </ac:spMkLst>
        </pc:spChg>
        <pc:spChg chg="add mod">
          <ac:chgData name="Kate Parker" userId="2917054de0bc48a0" providerId="LiveId" clId="{48EA85B0-A4EA-4143-B9C4-6DF057FD7047}" dt="2021-02-19T21:02:34.405" v="482" actId="1076"/>
          <ac:spMkLst>
            <pc:docMk/>
            <pc:sldMk cId="3927029474" sldId="261"/>
            <ac:spMk id="54" creationId="{307780FA-CFBD-4099-9C88-21D840DA0A40}"/>
          </ac:spMkLst>
        </pc:spChg>
        <pc:spChg chg="add mod">
          <ac:chgData name="Kate Parker" userId="2917054de0bc48a0" providerId="LiveId" clId="{48EA85B0-A4EA-4143-B9C4-6DF057FD7047}" dt="2021-02-19T21:02:34.405" v="482" actId="1076"/>
          <ac:spMkLst>
            <pc:docMk/>
            <pc:sldMk cId="3927029474" sldId="261"/>
            <ac:spMk id="56" creationId="{3128F2CE-9468-4775-B680-AD6C9227CE36}"/>
          </ac:spMkLst>
        </pc:spChg>
        <pc:spChg chg="add mod">
          <ac:chgData name="Kate Parker" userId="2917054de0bc48a0" providerId="LiveId" clId="{48EA85B0-A4EA-4143-B9C4-6DF057FD7047}" dt="2021-02-19T21:02:34.405" v="482" actId="1076"/>
          <ac:spMkLst>
            <pc:docMk/>
            <pc:sldMk cId="3927029474" sldId="261"/>
            <ac:spMk id="57" creationId="{0CA0DCB4-CA7E-4177-A8EB-ECD779B68664}"/>
          </ac:spMkLst>
        </pc:spChg>
        <pc:grpChg chg="mod">
          <ac:chgData name="Kate Parker" userId="2917054de0bc48a0" providerId="LiveId" clId="{48EA85B0-A4EA-4143-B9C4-6DF057FD7047}" dt="2021-02-19T21:02:50.050" v="487"/>
          <ac:grpSpMkLst>
            <pc:docMk/>
            <pc:sldMk cId="3927029474" sldId="261"/>
            <ac:grpSpMk id="14" creationId="{4122B24B-7453-4FD5-8AA2-E7F3F827CE87}"/>
          </ac:grpSpMkLst>
        </pc:grpChg>
        <pc:grpChg chg="del mod">
          <ac:chgData name="Kate Parker" userId="2917054de0bc48a0" providerId="LiveId" clId="{48EA85B0-A4EA-4143-B9C4-6DF057FD7047}" dt="2021-02-19T21:03:16.702" v="492"/>
          <ac:grpSpMkLst>
            <pc:docMk/>
            <pc:sldMk cId="3927029474" sldId="261"/>
            <ac:grpSpMk id="36" creationId="{988A7F01-AEC3-4E4E-8D45-222D4C07B511}"/>
          </ac:grpSpMkLst>
        </pc:grpChg>
        <pc:grpChg chg="add del mod">
          <ac:chgData name="Kate Parker" userId="2917054de0bc48a0" providerId="LiveId" clId="{48EA85B0-A4EA-4143-B9C4-6DF057FD7047}" dt="2021-02-19T21:04:15.146" v="507"/>
          <ac:grpSpMkLst>
            <pc:docMk/>
            <pc:sldMk cId="3927029474" sldId="261"/>
            <ac:grpSpMk id="65" creationId="{AE4C92C2-6FD6-4623-9786-C4DA98C6925E}"/>
          </ac:grpSpMkLst>
        </pc:grpChg>
        <pc:grpChg chg="mod">
          <ac:chgData name="Kate Parker" userId="2917054de0bc48a0" providerId="LiveId" clId="{48EA85B0-A4EA-4143-B9C4-6DF057FD7047}" dt="2021-02-19T21:04:09.730" v="504"/>
          <ac:grpSpMkLst>
            <pc:docMk/>
            <pc:sldMk cId="3927029474" sldId="261"/>
            <ac:grpSpMk id="67" creationId="{FB027193-6C68-4218-97B3-36B58455C91A}"/>
          </ac:grpSpMkLst>
        </pc:grpChg>
        <pc:grpChg chg="mod">
          <ac:chgData name="Kate Parker" userId="2917054de0bc48a0" providerId="LiveId" clId="{48EA85B0-A4EA-4143-B9C4-6DF057FD7047}" dt="2021-02-19T21:04:15.146" v="507"/>
          <ac:grpSpMkLst>
            <pc:docMk/>
            <pc:sldMk cId="3927029474" sldId="261"/>
            <ac:grpSpMk id="70" creationId="{35CFF1DF-918E-48A7-97D3-F367DC1A8317}"/>
          </ac:grpSpMkLst>
        </pc:grpChg>
        <pc:picChg chg="add del mod">
          <ac:chgData name="Kate Parker" userId="2917054de0bc48a0" providerId="LiveId" clId="{48EA85B0-A4EA-4143-B9C4-6DF057FD7047}" dt="2021-02-19T21:01:46.165" v="476" actId="478"/>
          <ac:picMkLst>
            <pc:docMk/>
            <pc:sldMk cId="3927029474" sldId="261"/>
            <ac:picMk id="51" creationId="{32805787-ED76-4517-9A61-768E894D02E5}"/>
          </ac:picMkLst>
        </pc:picChg>
        <pc:inkChg chg="add del">
          <ac:chgData name="Kate Parker" userId="2917054de0bc48a0" providerId="LiveId" clId="{48EA85B0-A4EA-4143-B9C4-6DF057FD7047}" dt="2021-02-19T21:02:28.128" v="481" actId="9405"/>
          <ac:inkMkLst>
            <pc:docMk/>
            <pc:sldMk cId="3927029474" sldId="261"/>
            <ac:inkMk id="2" creationId="{FA109D9D-65E7-48E4-A521-54DB43FCE4A3}"/>
          </ac:inkMkLst>
        </pc:inkChg>
        <pc:inkChg chg="add del">
          <ac:chgData name="Kate Parker" userId="2917054de0bc48a0" providerId="LiveId" clId="{48EA85B0-A4EA-4143-B9C4-6DF057FD7047}" dt="2021-02-19T21:02:44.818" v="484" actId="9405"/>
          <ac:inkMkLst>
            <pc:docMk/>
            <pc:sldMk cId="3927029474" sldId="261"/>
            <ac:inkMk id="3" creationId="{D6CD525A-3950-4F3D-857B-9FF5D13A0D42}"/>
          </ac:inkMkLst>
        </pc:inkChg>
        <pc:inkChg chg="del">
          <ac:chgData name="Kate Parker" userId="2917054de0bc48a0" providerId="LiveId" clId="{48EA85B0-A4EA-4143-B9C4-6DF057FD7047}" dt="2021-02-19T20:58:20.935" v="452"/>
          <ac:inkMkLst>
            <pc:docMk/>
            <pc:sldMk cId="3927029474" sldId="261"/>
            <ac:inkMk id="7" creationId="{80251CBA-5B27-4EA6-BF85-A68D657020BC}"/>
          </ac:inkMkLst>
        </pc:inkChg>
        <pc:inkChg chg="add mod">
          <ac:chgData name="Kate Parker" userId="2917054de0bc48a0" providerId="LiveId" clId="{48EA85B0-A4EA-4143-B9C4-6DF057FD7047}" dt="2021-02-19T21:02:50.050" v="487"/>
          <ac:inkMkLst>
            <pc:docMk/>
            <pc:sldMk cId="3927029474" sldId="261"/>
            <ac:inkMk id="8" creationId="{17664D06-B743-4919-8EC8-B3458AA34440}"/>
          </ac:inkMkLst>
        </pc:inkChg>
        <pc:inkChg chg="add mod">
          <ac:chgData name="Kate Parker" userId="2917054de0bc48a0" providerId="LiveId" clId="{48EA85B0-A4EA-4143-B9C4-6DF057FD7047}" dt="2021-02-19T21:02:50.050" v="487"/>
          <ac:inkMkLst>
            <pc:docMk/>
            <pc:sldMk cId="3927029474" sldId="261"/>
            <ac:inkMk id="12" creationId="{239B7189-9D28-4C9A-82B9-9E072C34A24C}"/>
          </ac:inkMkLst>
        </pc:inkChg>
        <pc:inkChg chg="add">
          <ac:chgData name="Kate Parker" userId="2917054de0bc48a0" providerId="LiveId" clId="{48EA85B0-A4EA-4143-B9C4-6DF057FD7047}" dt="2021-02-19T21:02:56.010" v="488" actId="9405"/>
          <ac:inkMkLst>
            <pc:docMk/>
            <pc:sldMk cId="3927029474" sldId="261"/>
            <ac:inkMk id="16" creationId="{C6EDE128-0F4F-4A46-BF92-BF374A78CCC5}"/>
          </ac:inkMkLst>
        </pc:inkChg>
        <pc:inkChg chg="del">
          <ac:chgData name="Kate Parker" userId="2917054de0bc48a0" providerId="LiveId" clId="{48EA85B0-A4EA-4143-B9C4-6DF057FD7047}" dt="2021-02-19T20:58:20.936" v="453"/>
          <ac:inkMkLst>
            <pc:docMk/>
            <pc:sldMk cId="3927029474" sldId="261"/>
            <ac:inkMk id="24" creationId="{B7642BE3-D9A5-4192-A20F-4633A0987AFF}"/>
          </ac:inkMkLst>
        </pc:inkChg>
        <pc:inkChg chg="add del mod">
          <ac:chgData name="Kate Parker" userId="2917054de0bc48a0" providerId="LiveId" clId="{48EA85B0-A4EA-4143-B9C4-6DF057FD7047}" dt="2021-02-19T21:03:16.703" v="493"/>
          <ac:inkMkLst>
            <pc:docMk/>
            <pc:sldMk cId="3927029474" sldId="261"/>
            <ac:inkMk id="25" creationId="{D6052FAC-C755-4B0B-9B2B-B0229F392640}"/>
          </ac:inkMkLst>
        </pc:inkChg>
        <pc:inkChg chg="add del mod">
          <ac:chgData name="Kate Parker" userId="2917054de0bc48a0" providerId="LiveId" clId="{48EA85B0-A4EA-4143-B9C4-6DF057FD7047}" dt="2021-02-19T21:03:16.702" v="492"/>
          <ac:inkMkLst>
            <pc:docMk/>
            <pc:sldMk cId="3927029474" sldId="261"/>
            <ac:inkMk id="34" creationId="{87B561E6-F654-4CEF-9631-208302D3F377}"/>
          </ac:inkMkLst>
        </pc:inkChg>
        <pc:inkChg chg="del">
          <ac:chgData name="Kate Parker" userId="2917054de0bc48a0" providerId="LiveId" clId="{48EA85B0-A4EA-4143-B9C4-6DF057FD7047}" dt="2021-02-19T20:58:20.936" v="454"/>
          <ac:inkMkLst>
            <pc:docMk/>
            <pc:sldMk cId="3927029474" sldId="261"/>
            <ac:inkMk id="45" creationId="{3634BF10-BFC3-4C79-A6E2-2AF552EDCA53}"/>
          </ac:inkMkLst>
        </pc:inkChg>
        <pc:inkChg chg="del">
          <ac:chgData name="Kate Parker" userId="2917054de0bc48a0" providerId="LiveId" clId="{48EA85B0-A4EA-4143-B9C4-6DF057FD7047}" dt="2021-02-19T20:58:20.936" v="456"/>
          <ac:inkMkLst>
            <pc:docMk/>
            <pc:sldMk cId="3927029474" sldId="261"/>
            <ac:inkMk id="46" creationId="{1D35F1ED-B2D8-41C6-A7D6-0E8A0D8E2CF8}"/>
          </ac:inkMkLst>
        </pc:inkChg>
        <pc:inkChg chg="del">
          <ac:chgData name="Kate Parker" userId="2917054de0bc48a0" providerId="LiveId" clId="{48EA85B0-A4EA-4143-B9C4-6DF057FD7047}" dt="2021-02-19T20:58:17.002" v="451"/>
          <ac:inkMkLst>
            <pc:docMk/>
            <pc:sldMk cId="3927029474" sldId="261"/>
            <ac:inkMk id="47" creationId="{07A8CC58-6561-43DA-8F80-51011818D718}"/>
          </ac:inkMkLst>
        </pc:inkChg>
        <pc:inkChg chg="del">
          <ac:chgData name="Kate Parker" userId="2917054de0bc48a0" providerId="LiveId" clId="{48EA85B0-A4EA-4143-B9C4-6DF057FD7047}" dt="2021-02-19T20:58:20.937" v="457"/>
          <ac:inkMkLst>
            <pc:docMk/>
            <pc:sldMk cId="3927029474" sldId="261"/>
            <ac:inkMk id="48" creationId="{6CF194FA-8122-4D38-B901-CCC99B38C117}"/>
          </ac:inkMkLst>
        </pc:inkChg>
        <pc:inkChg chg="del">
          <ac:chgData name="Kate Parker" userId="2917054de0bc48a0" providerId="LiveId" clId="{48EA85B0-A4EA-4143-B9C4-6DF057FD7047}" dt="2021-02-19T20:58:20.937" v="458"/>
          <ac:inkMkLst>
            <pc:docMk/>
            <pc:sldMk cId="3927029474" sldId="261"/>
            <ac:inkMk id="49" creationId="{7B5733F3-D182-4BCB-9CC4-FA8EDFD0CC39}"/>
          </ac:inkMkLst>
        </pc:inkChg>
        <pc:inkChg chg="del">
          <ac:chgData name="Kate Parker" userId="2917054de0bc48a0" providerId="LiveId" clId="{48EA85B0-A4EA-4143-B9C4-6DF057FD7047}" dt="2021-02-19T20:58:20.936" v="455"/>
          <ac:inkMkLst>
            <pc:docMk/>
            <pc:sldMk cId="3927029474" sldId="261"/>
            <ac:inkMk id="50" creationId="{F2A16AD3-B050-4842-BBC4-97EF75C83C38}"/>
          </ac:inkMkLst>
        </pc:inkChg>
        <pc:inkChg chg="add">
          <ac:chgData name="Kate Parker" userId="2917054de0bc48a0" providerId="LiveId" clId="{48EA85B0-A4EA-4143-B9C4-6DF057FD7047}" dt="2021-02-19T21:03:42.524" v="494" actId="9405"/>
          <ac:inkMkLst>
            <pc:docMk/>
            <pc:sldMk cId="3927029474" sldId="261"/>
            <ac:inkMk id="58" creationId="{9F632CC8-885B-46B4-BB6D-8C1BEB97BF19}"/>
          </ac:inkMkLst>
        </pc:inkChg>
        <pc:inkChg chg="add">
          <ac:chgData name="Kate Parker" userId="2917054de0bc48a0" providerId="LiveId" clId="{48EA85B0-A4EA-4143-B9C4-6DF057FD7047}" dt="2021-02-19T21:03:45.674" v="495" actId="9405"/>
          <ac:inkMkLst>
            <pc:docMk/>
            <pc:sldMk cId="3927029474" sldId="261"/>
            <ac:inkMk id="59" creationId="{7E9B3ABD-07D0-4987-B2E2-9C89BCDC9FD5}"/>
          </ac:inkMkLst>
        </pc:inkChg>
        <pc:inkChg chg="add del">
          <ac:chgData name="Kate Parker" userId="2917054de0bc48a0" providerId="LiveId" clId="{48EA85B0-A4EA-4143-B9C4-6DF057FD7047}" dt="2021-02-19T21:03:54.508" v="497" actId="9405"/>
          <ac:inkMkLst>
            <pc:docMk/>
            <pc:sldMk cId="3927029474" sldId="261"/>
            <ac:inkMk id="60" creationId="{8BCA2F90-68FD-4B59-BCCE-B2D895C25B2E}"/>
          </ac:inkMkLst>
        </pc:inkChg>
        <pc:inkChg chg="add mod">
          <ac:chgData name="Kate Parker" userId="2917054de0bc48a0" providerId="LiveId" clId="{48EA85B0-A4EA-4143-B9C4-6DF057FD7047}" dt="2021-02-19T21:04:15.146" v="507"/>
          <ac:inkMkLst>
            <pc:docMk/>
            <pc:sldMk cId="3927029474" sldId="261"/>
            <ac:inkMk id="62" creationId="{8270813B-91C3-44F3-8680-7A4B918F3DD6}"/>
          </ac:inkMkLst>
        </pc:inkChg>
        <pc:inkChg chg="add mod">
          <ac:chgData name="Kate Parker" userId="2917054de0bc48a0" providerId="LiveId" clId="{48EA85B0-A4EA-4143-B9C4-6DF057FD7047}" dt="2021-02-19T21:04:15.146" v="507"/>
          <ac:inkMkLst>
            <pc:docMk/>
            <pc:sldMk cId="3927029474" sldId="261"/>
            <ac:inkMk id="63" creationId="{66FCC333-F34A-4D00-BA17-23DF34DC88FC}"/>
          </ac:inkMkLst>
        </pc:inkChg>
        <pc:inkChg chg="add del">
          <ac:chgData name="Kate Parker" userId="2917054de0bc48a0" providerId="LiveId" clId="{48EA85B0-A4EA-4143-B9C4-6DF057FD7047}" dt="2021-02-19T20:58:54.336" v="460"/>
          <ac:inkMkLst>
            <pc:docMk/>
            <pc:sldMk cId="3927029474" sldId="261"/>
            <ac:inkMk id="64" creationId="{180EDF0A-0AD5-41F7-BB6D-AB733AA590D0}"/>
          </ac:inkMkLst>
        </pc:inkChg>
        <pc:inkChg chg="add del mod">
          <ac:chgData name="Kate Parker" userId="2917054de0bc48a0" providerId="LiveId" clId="{48EA85B0-A4EA-4143-B9C4-6DF057FD7047}" dt="2021-02-19T21:04:09.730" v="504"/>
          <ac:inkMkLst>
            <pc:docMk/>
            <pc:sldMk cId="3927029474" sldId="261"/>
            <ac:inkMk id="66" creationId="{90CC4B1B-3724-43E3-9EAE-0DAE737BC6B6}"/>
          </ac:inkMkLst>
        </pc:inkChg>
        <pc:inkChg chg="add mod">
          <ac:chgData name="Kate Parker" userId="2917054de0bc48a0" providerId="LiveId" clId="{48EA85B0-A4EA-4143-B9C4-6DF057FD7047}" dt="2021-02-19T21:04:15.146" v="507"/>
          <ac:inkMkLst>
            <pc:docMk/>
            <pc:sldMk cId="3927029474" sldId="261"/>
            <ac:inkMk id="68" creationId="{77D0F0AB-DE91-486F-AC12-49655494F067}"/>
          </ac:inkMkLst>
        </pc:inkChg>
        <pc:inkChg chg="add mod">
          <ac:chgData name="Kate Parker" userId="2917054de0bc48a0" providerId="LiveId" clId="{48EA85B0-A4EA-4143-B9C4-6DF057FD7047}" dt="2021-02-19T21:04:15.146" v="507"/>
          <ac:inkMkLst>
            <pc:docMk/>
            <pc:sldMk cId="3927029474" sldId="261"/>
            <ac:inkMk id="69" creationId="{B7F3ADE5-6F05-4452-B8AB-F8B531972573}"/>
          </ac:inkMkLst>
        </pc:inkChg>
        <pc:inkChg chg="add del">
          <ac:chgData name="Kate Parker" userId="2917054de0bc48a0" providerId="LiveId" clId="{48EA85B0-A4EA-4143-B9C4-6DF057FD7047}" dt="2021-02-19T21:04:34.328" v="509" actId="9405"/>
          <ac:inkMkLst>
            <pc:docMk/>
            <pc:sldMk cId="3927029474" sldId="261"/>
            <ac:inkMk id="71" creationId="{6D70A5EA-7F8E-4A56-8BDB-4226D1201688}"/>
          </ac:inkMkLst>
        </pc:inkChg>
        <pc:inkChg chg="add">
          <ac:chgData name="Kate Parker" userId="2917054de0bc48a0" providerId="LiveId" clId="{48EA85B0-A4EA-4143-B9C4-6DF057FD7047}" dt="2021-02-19T21:04:36.458" v="510" actId="9405"/>
          <ac:inkMkLst>
            <pc:docMk/>
            <pc:sldMk cId="3927029474" sldId="261"/>
            <ac:inkMk id="72" creationId="{9C9B59E3-303A-4FF3-94D9-072D9245A3EC}"/>
          </ac:inkMkLst>
        </pc:inkChg>
        <pc:inkChg chg="add">
          <ac:chgData name="Kate Parker" userId="2917054de0bc48a0" providerId="LiveId" clId="{48EA85B0-A4EA-4143-B9C4-6DF057FD7047}" dt="2021-02-19T21:04:41.385" v="511" actId="9405"/>
          <ac:inkMkLst>
            <pc:docMk/>
            <pc:sldMk cId="3927029474" sldId="261"/>
            <ac:inkMk id="73" creationId="{0AE06EED-C56D-4834-BA44-8CC84E71FACB}"/>
          </ac:inkMkLst>
        </pc:inkChg>
      </pc:sldChg>
      <pc:sldChg chg="addSp delSp modSp new mod">
        <pc:chgData name="Kate Parker" userId="2917054de0bc48a0" providerId="LiveId" clId="{48EA85B0-A4EA-4143-B9C4-6DF057FD7047}" dt="2021-02-26T14:05:51.172" v="694" actId="14734"/>
        <pc:sldMkLst>
          <pc:docMk/>
          <pc:sldMk cId="1145608925" sldId="262"/>
        </pc:sldMkLst>
        <pc:spChg chg="del">
          <ac:chgData name="Kate Parker" userId="2917054de0bc48a0" providerId="LiveId" clId="{48EA85B0-A4EA-4143-B9C4-6DF057FD7047}" dt="2021-02-19T22:11:45.242" v="514" actId="478"/>
          <ac:spMkLst>
            <pc:docMk/>
            <pc:sldMk cId="1145608925" sldId="262"/>
            <ac:spMk id="2" creationId="{236A7F97-8C7B-426A-80FB-2F9614BB129A}"/>
          </ac:spMkLst>
        </pc:spChg>
        <pc:spChg chg="del">
          <ac:chgData name="Kate Parker" userId="2917054de0bc48a0" providerId="LiveId" clId="{48EA85B0-A4EA-4143-B9C4-6DF057FD7047}" dt="2021-02-19T22:11:43.482" v="513" actId="478"/>
          <ac:spMkLst>
            <pc:docMk/>
            <pc:sldMk cId="1145608925" sldId="262"/>
            <ac:spMk id="3" creationId="{05C73EEC-761A-4F3E-B14B-A193964E8AEB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5" creationId="{6E8A4437-FA3A-4166-BA3C-D078D3942D14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6" creationId="{108ABB0B-3653-4FC1-A6C5-3F1DE2ADBCEC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7" creationId="{E0D31194-CED0-44CC-805F-EBA04638F97A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8" creationId="{96F54BB7-874A-4045-B62B-AFA9474C2823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9" creationId="{99576153-220D-4F38-9F1F-7CB323546838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10" creationId="{8C70F7A4-C930-4298-9112-5F68701B366D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11" creationId="{4566AF6B-A616-4AAC-9447-E6B496B744CC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12" creationId="{9F44BC02-D967-437F-9D2B-6329F59C9710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13" creationId="{09E097D6-B400-49C7-99E6-B0B30C88547D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14" creationId="{C4D7BAA9-57D1-457B-B808-87896232A536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15" creationId="{33867CBB-170F-4A36-8415-A0E7BEA28318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16" creationId="{80F11CE0-9D9F-4836-B24B-1CD5288B8E26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17" creationId="{C069E2C3-F2F1-4B74-BBA1-22EE3216DC49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18" creationId="{1E8018DC-4CA2-4089-B542-06585FDA27A5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19" creationId="{C7CE8434-2D37-49E6-8275-FEDDFFC30B59}"/>
          </ac:spMkLst>
        </pc:spChg>
        <pc:spChg chg="add mod">
          <ac:chgData name="Kate Parker" userId="2917054de0bc48a0" providerId="LiveId" clId="{48EA85B0-A4EA-4143-B9C4-6DF057FD7047}" dt="2021-02-26T14:04:35.240" v="679" actId="1076"/>
          <ac:spMkLst>
            <pc:docMk/>
            <pc:sldMk cId="1145608925" sldId="262"/>
            <ac:spMk id="20" creationId="{9F6BA52D-5798-4030-8628-616317749818}"/>
          </ac:spMkLst>
        </pc:spChg>
        <pc:spChg chg="add mod">
          <ac:chgData name="Kate Parker" userId="2917054de0bc48a0" providerId="LiveId" clId="{48EA85B0-A4EA-4143-B9C4-6DF057FD7047}" dt="2021-02-26T14:05:03.846" v="683" actId="1076"/>
          <ac:spMkLst>
            <pc:docMk/>
            <pc:sldMk cId="1145608925" sldId="262"/>
            <ac:spMk id="21" creationId="{924332A4-2EF1-49D6-A3FE-426C97741AE4}"/>
          </ac:spMkLst>
        </pc:spChg>
        <pc:spChg chg="add mod">
          <ac:chgData name="Kate Parker" userId="2917054de0bc48a0" providerId="LiveId" clId="{48EA85B0-A4EA-4143-B9C4-6DF057FD7047}" dt="2021-02-26T14:05:08.049" v="684" actId="1076"/>
          <ac:spMkLst>
            <pc:docMk/>
            <pc:sldMk cId="1145608925" sldId="262"/>
            <ac:spMk id="22" creationId="{04F640A0-F521-46A7-92BC-29409B9C6E70}"/>
          </ac:spMkLst>
        </pc:spChg>
        <pc:spChg chg="add mod">
          <ac:chgData name="Kate Parker" userId="2917054de0bc48a0" providerId="LiveId" clId="{48EA85B0-A4EA-4143-B9C4-6DF057FD7047}" dt="2021-02-26T14:05:16.554" v="686" actId="1076"/>
          <ac:spMkLst>
            <pc:docMk/>
            <pc:sldMk cId="1145608925" sldId="262"/>
            <ac:spMk id="23" creationId="{DB4A0A6C-B824-45B9-97F0-8AE93A70DE88}"/>
          </ac:spMkLst>
        </pc:spChg>
        <pc:spChg chg="add mod">
          <ac:chgData name="Kate Parker" userId="2917054de0bc48a0" providerId="LiveId" clId="{48EA85B0-A4EA-4143-B9C4-6DF057FD7047}" dt="2021-02-26T14:05:19.694" v="687" actId="1076"/>
          <ac:spMkLst>
            <pc:docMk/>
            <pc:sldMk cId="1145608925" sldId="262"/>
            <ac:spMk id="24" creationId="{FB76B756-A968-4C33-A098-7B05340CCB21}"/>
          </ac:spMkLst>
        </pc:spChg>
        <pc:spChg chg="add mod">
          <ac:chgData name="Kate Parker" userId="2917054de0bc48a0" providerId="LiveId" clId="{48EA85B0-A4EA-4143-B9C4-6DF057FD7047}" dt="2021-02-26T14:05:32.522" v="689" actId="1076"/>
          <ac:spMkLst>
            <pc:docMk/>
            <pc:sldMk cId="1145608925" sldId="262"/>
            <ac:spMk id="25" creationId="{54080866-C967-4B71-841C-FCC6D36FF80F}"/>
          </ac:spMkLst>
        </pc:spChg>
        <pc:spChg chg="add mod">
          <ac:chgData name="Kate Parker" userId="2917054de0bc48a0" providerId="LiveId" clId="{48EA85B0-A4EA-4143-B9C4-6DF057FD7047}" dt="2021-02-26T14:05:36.900" v="690" actId="1076"/>
          <ac:spMkLst>
            <pc:docMk/>
            <pc:sldMk cId="1145608925" sldId="262"/>
            <ac:spMk id="26" creationId="{96439375-DF77-463A-964C-A63FD244EEAA}"/>
          </ac:spMkLst>
        </pc:spChg>
        <pc:spChg chg="add mod">
          <ac:chgData name="Kate Parker" userId="2917054de0bc48a0" providerId="LiveId" clId="{48EA85B0-A4EA-4143-B9C4-6DF057FD7047}" dt="2021-02-26T14:05:43.997" v="692" actId="1076"/>
          <ac:spMkLst>
            <pc:docMk/>
            <pc:sldMk cId="1145608925" sldId="262"/>
            <ac:spMk id="27" creationId="{886AAC6A-770D-4FCB-BD40-F283ABAD0850}"/>
          </ac:spMkLst>
        </pc:spChg>
        <pc:spChg chg="add mod">
          <ac:chgData name="Kate Parker" userId="2917054de0bc48a0" providerId="LiveId" clId="{48EA85B0-A4EA-4143-B9C4-6DF057FD7047}" dt="2021-02-26T14:05:46.765" v="693" actId="1076"/>
          <ac:spMkLst>
            <pc:docMk/>
            <pc:sldMk cId="1145608925" sldId="262"/>
            <ac:spMk id="28" creationId="{9DEFFAF8-47D5-4031-868D-34A3A8B7DD79}"/>
          </ac:spMkLst>
        </pc:spChg>
        <pc:graphicFrameChg chg="add mod modGraphic">
          <ac:chgData name="Kate Parker" userId="2917054de0bc48a0" providerId="LiveId" clId="{48EA85B0-A4EA-4143-B9C4-6DF057FD7047}" dt="2021-02-26T14:05:51.172" v="694" actId="14734"/>
          <ac:graphicFrameMkLst>
            <pc:docMk/>
            <pc:sldMk cId="1145608925" sldId="262"/>
            <ac:graphicFrameMk id="2" creationId="{EFB82E49-66EC-4CA6-AFA1-744037A25BBE}"/>
          </ac:graphicFrameMkLst>
        </pc:graphicFrameChg>
        <pc:graphicFrameChg chg="add del mod modGraphic">
          <ac:chgData name="Kate Parker" userId="2917054de0bc48a0" providerId="LiveId" clId="{48EA85B0-A4EA-4143-B9C4-6DF057FD7047}" dt="2021-02-26T14:04:27.243" v="676" actId="478"/>
          <ac:graphicFrameMkLst>
            <pc:docMk/>
            <pc:sldMk cId="1145608925" sldId="262"/>
            <ac:graphicFrameMk id="4" creationId="{C72B25C4-F387-4860-B298-C209C7762B24}"/>
          </ac:graphicFrameMkLst>
        </pc:graphicFrameChg>
      </pc:sldChg>
      <pc:sldChg chg="add del">
        <pc:chgData name="Kate Parker" userId="2917054de0bc48a0" providerId="LiveId" clId="{48EA85B0-A4EA-4143-B9C4-6DF057FD7047}" dt="2021-02-19T22:14:12.319" v="549"/>
        <pc:sldMkLst>
          <pc:docMk/>
          <pc:sldMk cId="2055557589" sldId="263"/>
        </pc:sldMkLst>
      </pc:sldChg>
      <pc:sldChg chg="addSp delSp modSp add mod">
        <pc:chgData name="Kate Parker" userId="2917054de0bc48a0" providerId="LiveId" clId="{48EA85B0-A4EA-4143-B9C4-6DF057FD7047}" dt="2021-02-26T14:29:57.917" v="710"/>
        <pc:sldMkLst>
          <pc:docMk/>
          <pc:sldMk cId="2438092674" sldId="263"/>
        </pc:sldMkLst>
        <pc:grpChg chg="del mod">
          <ac:chgData name="Kate Parker" userId="2917054de0bc48a0" providerId="LiveId" clId="{48EA85B0-A4EA-4143-B9C4-6DF057FD7047}" dt="2021-02-26T14:29:06.451" v="696"/>
          <ac:grpSpMkLst>
            <pc:docMk/>
            <pc:sldMk cId="2438092674" sldId="263"/>
            <ac:grpSpMk id="14" creationId="{4122B24B-7453-4FD5-8AA2-E7F3F827CE87}"/>
          </ac:grpSpMkLst>
        </pc:grpChg>
        <pc:grpChg chg="mod">
          <ac:chgData name="Kate Parker" userId="2917054de0bc48a0" providerId="LiveId" clId="{48EA85B0-A4EA-4143-B9C4-6DF057FD7047}" dt="2021-02-26T14:29:52.630" v="705"/>
          <ac:grpSpMkLst>
            <pc:docMk/>
            <pc:sldMk cId="2438092674" sldId="263"/>
            <ac:grpSpMk id="34" creationId="{33B12692-3740-456F-B2A8-993C97642B87}"/>
          </ac:grpSpMkLst>
        </pc:grpChg>
        <pc:grpChg chg="mod">
          <ac:chgData name="Kate Parker" userId="2917054de0bc48a0" providerId="LiveId" clId="{48EA85B0-A4EA-4143-B9C4-6DF057FD7047}" dt="2021-02-26T14:29:57.917" v="710"/>
          <ac:grpSpMkLst>
            <pc:docMk/>
            <pc:sldMk cId="2438092674" sldId="263"/>
            <ac:grpSpMk id="44" creationId="{8E590435-F612-4E85-85C4-52DC2B31C820}"/>
          </ac:grpSpMkLst>
        </pc:grpChg>
        <pc:inkChg chg="add">
          <ac:chgData name="Kate Parker" userId="2917054de0bc48a0" providerId="LiveId" clId="{48EA85B0-A4EA-4143-B9C4-6DF057FD7047}" dt="2021-02-26T14:29:13.954" v="699" actId="9405"/>
          <ac:inkMkLst>
            <pc:docMk/>
            <pc:sldMk cId="2438092674" sldId="263"/>
            <ac:inkMk id="2" creationId="{B953DF3F-A5ED-4851-A35C-39BBC4F817BF}"/>
          </ac:inkMkLst>
        </pc:inkChg>
        <pc:inkChg chg="add">
          <ac:chgData name="Kate Parker" userId="2917054de0bc48a0" providerId="LiveId" clId="{48EA85B0-A4EA-4143-B9C4-6DF057FD7047}" dt="2021-02-26T14:29:25.897" v="700" actId="9405"/>
          <ac:inkMkLst>
            <pc:docMk/>
            <pc:sldMk cId="2438092674" sldId="263"/>
            <ac:inkMk id="3" creationId="{4CA3FE9F-E1F7-462B-A9AA-19A73A86F031}"/>
          </ac:inkMkLst>
        </pc:inkChg>
        <pc:inkChg chg="add">
          <ac:chgData name="Kate Parker" userId="2917054de0bc48a0" providerId="LiveId" clId="{48EA85B0-A4EA-4143-B9C4-6DF057FD7047}" dt="2021-02-26T14:29:41.105" v="701" actId="9405"/>
          <ac:inkMkLst>
            <pc:docMk/>
            <pc:sldMk cId="2438092674" sldId="263"/>
            <ac:inkMk id="7" creationId="{F2DFB503-CF57-4801-8A26-99F8A7F70C67}"/>
          </ac:inkMkLst>
        </pc:inkChg>
        <pc:inkChg chg="del mod">
          <ac:chgData name="Kate Parker" userId="2917054de0bc48a0" providerId="LiveId" clId="{48EA85B0-A4EA-4143-B9C4-6DF057FD7047}" dt="2021-02-26T14:29:07.854" v="698"/>
          <ac:inkMkLst>
            <pc:docMk/>
            <pc:sldMk cId="2438092674" sldId="263"/>
            <ac:inkMk id="8" creationId="{17664D06-B743-4919-8EC8-B3458AA34440}"/>
          </ac:inkMkLst>
        </pc:inkChg>
        <pc:inkChg chg="add">
          <ac:chgData name="Kate Parker" userId="2917054de0bc48a0" providerId="LiveId" clId="{48EA85B0-A4EA-4143-B9C4-6DF057FD7047}" dt="2021-02-26T14:29:49.015" v="702" actId="9405"/>
          <ac:inkMkLst>
            <pc:docMk/>
            <pc:sldMk cId="2438092674" sldId="263"/>
            <ac:inkMk id="11" creationId="{DFA54664-731D-47F9-8EDB-B040532244CE}"/>
          </ac:inkMkLst>
        </pc:inkChg>
        <pc:inkChg chg="del">
          <ac:chgData name="Kate Parker" userId="2917054de0bc48a0" providerId="LiveId" clId="{48EA85B0-A4EA-4143-B9C4-6DF057FD7047}" dt="2021-02-26T14:29:06.451" v="696"/>
          <ac:inkMkLst>
            <pc:docMk/>
            <pc:sldMk cId="2438092674" sldId="263"/>
            <ac:inkMk id="12" creationId="{239B7189-9D28-4C9A-82B9-9E072C34A24C}"/>
          </ac:inkMkLst>
        </pc:inkChg>
        <pc:inkChg chg="del">
          <ac:chgData name="Kate Parker" userId="2917054de0bc48a0" providerId="LiveId" clId="{48EA85B0-A4EA-4143-B9C4-6DF057FD7047}" dt="2021-02-26T14:29:06.451" v="697"/>
          <ac:inkMkLst>
            <pc:docMk/>
            <pc:sldMk cId="2438092674" sldId="263"/>
            <ac:inkMk id="16" creationId="{C6EDE128-0F4F-4A46-BF92-BF374A78CCC5}"/>
          </ac:inkMkLst>
        </pc:inkChg>
        <pc:inkChg chg="add mod">
          <ac:chgData name="Kate Parker" userId="2917054de0bc48a0" providerId="LiveId" clId="{48EA85B0-A4EA-4143-B9C4-6DF057FD7047}" dt="2021-02-26T14:29:52.630" v="705"/>
          <ac:inkMkLst>
            <pc:docMk/>
            <pc:sldMk cId="2438092674" sldId="263"/>
            <ac:inkMk id="24" creationId="{D7F95FF8-2955-48EB-89D1-A6B6E9588290}"/>
          </ac:inkMkLst>
        </pc:inkChg>
        <pc:inkChg chg="add mod">
          <ac:chgData name="Kate Parker" userId="2917054de0bc48a0" providerId="LiveId" clId="{48EA85B0-A4EA-4143-B9C4-6DF057FD7047}" dt="2021-02-26T14:29:52.630" v="705"/>
          <ac:inkMkLst>
            <pc:docMk/>
            <pc:sldMk cId="2438092674" sldId="263"/>
            <ac:inkMk id="25" creationId="{7EDA8AC3-99F6-4F85-A191-0D8B9726AA75}"/>
          </ac:inkMkLst>
        </pc:inkChg>
        <pc:inkChg chg="add mod">
          <ac:chgData name="Kate Parker" userId="2917054de0bc48a0" providerId="LiveId" clId="{48EA85B0-A4EA-4143-B9C4-6DF057FD7047}" dt="2021-02-26T14:29:57.917" v="710"/>
          <ac:inkMkLst>
            <pc:docMk/>
            <pc:sldMk cId="2438092674" sldId="263"/>
            <ac:inkMk id="36" creationId="{CC0B220F-1038-4C37-ADDE-47439CEB0450}"/>
          </ac:inkMkLst>
        </pc:inkChg>
        <pc:inkChg chg="add mod">
          <ac:chgData name="Kate Parker" userId="2917054de0bc48a0" providerId="LiveId" clId="{48EA85B0-A4EA-4143-B9C4-6DF057FD7047}" dt="2021-02-26T14:29:57.917" v="710"/>
          <ac:inkMkLst>
            <pc:docMk/>
            <pc:sldMk cId="2438092674" sldId="263"/>
            <ac:inkMk id="41" creationId="{21D49BC6-E5F7-4FCF-A4B5-39DF41188ED0}"/>
          </ac:inkMkLst>
        </pc:inkChg>
        <pc:inkChg chg="add mod">
          <ac:chgData name="Kate Parker" userId="2917054de0bc48a0" providerId="LiveId" clId="{48EA85B0-A4EA-4143-B9C4-6DF057FD7047}" dt="2021-02-26T14:29:57.917" v="710"/>
          <ac:inkMkLst>
            <pc:docMk/>
            <pc:sldMk cId="2438092674" sldId="263"/>
            <ac:inkMk id="42" creationId="{5D20D95C-117E-4AAE-8171-4CF315AFF02F}"/>
          </ac:inkMkLst>
        </pc:inkChg>
        <pc:inkChg chg="add mod">
          <ac:chgData name="Kate Parker" userId="2917054de0bc48a0" providerId="LiveId" clId="{48EA85B0-A4EA-4143-B9C4-6DF057FD7047}" dt="2021-02-26T14:29:57.917" v="710"/>
          <ac:inkMkLst>
            <pc:docMk/>
            <pc:sldMk cId="2438092674" sldId="263"/>
            <ac:inkMk id="43" creationId="{14FA86DF-F529-46B7-BA23-0F6BEF204F86}"/>
          </ac:inkMkLst>
        </pc:inkChg>
      </pc:sldChg>
      <pc:sldChg chg="addSp delSp modSp new mod ord">
        <pc:chgData name="Kate Parker" userId="2917054de0bc48a0" providerId="LiveId" clId="{48EA85B0-A4EA-4143-B9C4-6DF057FD7047}" dt="2021-03-22T18:54:50.527" v="886" actId="1582"/>
        <pc:sldMkLst>
          <pc:docMk/>
          <pc:sldMk cId="498237525" sldId="264"/>
        </pc:sldMkLst>
        <pc:spChg chg="del">
          <ac:chgData name="Kate Parker" userId="2917054de0bc48a0" providerId="LiveId" clId="{48EA85B0-A4EA-4143-B9C4-6DF057FD7047}" dt="2021-02-26T22:42:04.040" v="715" actId="478"/>
          <ac:spMkLst>
            <pc:docMk/>
            <pc:sldMk cId="498237525" sldId="264"/>
            <ac:spMk id="2" creationId="{C242299A-086B-4713-8E22-0F4EA6F5184D}"/>
          </ac:spMkLst>
        </pc:spChg>
        <pc:spChg chg="add mod">
          <ac:chgData name="Kate Parker" userId="2917054de0bc48a0" providerId="LiveId" clId="{48EA85B0-A4EA-4143-B9C4-6DF057FD7047}" dt="2021-03-22T18:48:26.820" v="874" actId="20577"/>
          <ac:spMkLst>
            <pc:docMk/>
            <pc:sldMk cId="498237525" sldId="264"/>
            <ac:spMk id="2" creationId="{D9F90F6C-9F2E-405E-8E7E-CFB561DE50A0}"/>
          </ac:spMkLst>
        </pc:spChg>
        <pc:spChg chg="del">
          <ac:chgData name="Kate Parker" userId="2917054de0bc48a0" providerId="LiveId" clId="{48EA85B0-A4EA-4143-B9C4-6DF057FD7047}" dt="2021-02-26T22:42:02.936" v="714" actId="478"/>
          <ac:spMkLst>
            <pc:docMk/>
            <pc:sldMk cId="498237525" sldId="264"/>
            <ac:spMk id="3" creationId="{D426D495-834D-4929-B9CD-E4E889DE0DD0}"/>
          </ac:spMkLst>
        </pc:spChg>
        <pc:spChg chg="add mod">
          <ac:chgData name="Kate Parker" userId="2917054de0bc48a0" providerId="LiveId" clId="{48EA85B0-A4EA-4143-B9C4-6DF057FD7047}" dt="2021-03-22T18:54:50.527" v="886" actId="1582"/>
          <ac:spMkLst>
            <pc:docMk/>
            <pc:sldMk cId="498237525" sldId="264"/>
            <ac:spMk id="4" creationId="{4192AAE8-E30E-4E92-A4FB-03EBE20116FA}"/>
          </ac:spMkLst>
        </pc:spChg>
        <pc:spChg chg="add mod">
          <ac:chgData name="Kate Parker" userId="2917054de0bc48a0" providerId="LiveId" clId="{48EA85B0-A4EA-4143-B9C4-6DF057FD7047}" dt="2021-02-26T22:46:10.231" v="743" actId="1076"/>
          <ac:spMkLst>
            <pc:docMk/>
            <pc:sldMk cId="498237525" sldId="264"/>
            <ac:spMk id="10" creationId="{5C483E24-7F1E-4B64-BC9B-CDFD64BC5A10}"/>
          </ac:spMkLst>
        </pc:spChg>
        <pc:spChg chg="add mod">
          <ac:chgData name="Kate Parker" userId="2917054de0bc48a0" providerId="LiveId" clId="{48EA85B0-A4EA-4143-B9C4-6DF057FD7047}" dt="2021-03-22T18:48:02.925" v="855" actId="14100"/>
          <ac:spMkLst>
            <pc:docMk/>
            <pc:sldMk cId="498237525" sldId="264"/>
            <ac:spMk id="11" creationId="{E2336F8B-9CB6-4C1D-8525-1FEF69C15375}"/>
          </ac:spMkLst>
        </pc:spChg>
        <pc:spChg chg="add mod">
          <ac:chgData name="Kate Parker" userId="2917054de0bc48a0" providerId="LiveId" clId="{48EA85B0-A4EA-4143-B9C4-6DF057FD7047}" dt="2021-02-26T22:47:19.677" v="759" actId="207"/>
          <ac:spMkLst>
            <pc:docMk/>
            <pc:sldMk cId="498237525" sldId="264"/>
            <ac:spMk id="12" creationId="{96D06B0B-FCB9-49BA-962D-8CE0F5D7E8DA}"/>
          </ac:spMkLst>
        </pc:spChg>
        <pc:spChg chg="add mod">
          <ac:chgData name="Kate Parker" userId="2917054de0bc48a0" providerId="LiveId" clId="{48EA85B0-A4EA-4143-B9C4-6DF057FD7047}" dt="2021-03-22T18:49:18.942" v="882" actId="1076"/>
          <ac:spMkLst>
            <pc:docMk/>
            <pc:sldMk cId="498237525" sldId="264"/>
            <ac:spMk id="13" creationId="{BBC0847F-42F0-47F0-9371-1DF9CCC212EE}"/>
          </ac:spMkLst>
        </pc:spChg>
        <pc:spChg chg="add mod">
          <ac:chgData name="Kate Parker" userId="2917054de0bc48a0" providerId="LiveId" clId="{48EA85B0-A4EA-4143-B9C4-6DF057FD7047}" dt="2021-03-22T18:49:14.772" v="881" actId="14100"/>
          <ac:spMkLst>
            <pc:docMk/>
            <pc:sldMk cId="498237525" sldId="264"/>
            <ac:spMk id="14" creationId="{6AD3B6E6-6958-4BBF-8A46-DD192878E806}"/>
          </ac:spMkLst>
        </pc:spChg>
        <pc:picChg chg="add mod">
          <ac:chgData name="Kate Parker" userId="2917054de0bc48a0" providerId="LiveId" clId="{48EA85B0-A4EA-4143-B9C4-6DF057FD7047}" dt="2021-02-26T22:43:57.610" v="728" actId="1076"/>
          <ac:picMkLst>
            <pc:docMk/>
            <pc:sldMk cId="498237525" sldId="264"/>
            <ac:picMk id="5" creationId="{01E74704-1F1B-4198-A591-69CC97E7524B}"/>
          </ac:picMkLst>
        </pc:picChg>
        <pc:picChg chg="add del mod">
          <ac:chgData name="Kate Parker" userId="2917054de0bc48a0" providerId="LiveId" clId="{48EA85B0-A4EA-4143-B9C4-6DF057FD7047}" dt="2021-02-26T22:43:31.744" v="723" actId="478"/>
          <ac:picMkLst>
            <pc:docMk/>
            <pc:sldMk cId="498237525" sldId="264"/>
            <ac:picMk id="7" creationId="{274BF5AB-6150-45DB-A2A7-30EED44E1CD9}"/>
          </ac:picMkLst>
        </pc:picChg>
        <pc:picChg chg="add mod modCrop">
          <ac:chgData name="Kate Parker" userId="2917054de0bc48a0" providerId="LiveId" clId="{48EA85B0-A4EA-4143-B9C4-6DF057FD7047}" dt="2021-02-26T22:44:14.565" v="733" actId="1076"/>
          <ac:picMkLst>
            <pc:docMk/>
            <pc:sldMk cId="498237525" sldId="264"/>
            <ac:picMk id="9" creationId="{7416A249-9C52-4861-92B4-57C76318F8F2}"/>
          </ac:picMkLst>
        </pc:picChg>
        <pc:picChg chg="add del">
          <ac:chgData name="Kate Parker" userId="2917054de0bc48a0" providerId="LiveId" clId="{48EA85B0-A4EA-4143-B9C4-6DF057FD7047}" dt="2021-02-26T22:43:00.743" v="720"/>
          <ac:picMkLst>
            <pc:docMk/>
            <pc:sldMk cId="498237525" sldId="264"/>
            <ac:picMk id="1025" creationId="{F10920D8-9CA9-402A-9EF4-69DCF03943F9}"/>
          </ac:picMkLst>
        </pc:picChg>
      </pc:sldChg>
      <pc:sldChg chg="addSp delSp modSp new mod">
        <pc:chgData name="Kate Parker" userId="2917054de0bc48a0" providerId="LiveId" clId="{48EA85B0-A4EA-4143-B9C4-6DF057FD7047}" dt="2021-03-02T17:25:27.174" v="835" actId="1076"/>
        <pc:sldMkLst>
          <pc:docMk/>
          <pc:sldMk cId="464098133" sldId="265"/>
        </pc:sldMkLst>
        <pc:spChg chg="del">
          <ac:chgData name="Kate Parker" userId="2917054de0bc48a0" providerId="LiveId" clId="{48EA85B0-A4EA-4143-B9C4-6DF057FD7047}" dt="2021-03-02T15:52:46.360" v="761" actId="478"/>
          <ac:spMkLst>
            <pc:docMk/>
            <pc:sldMk cId="464098133" sldId="265"/>
            <ac:spMk id="2" creationId="{F7585464-5AB5-48F5-BF01-6802465AE65F}"/>
          </ac:spMkLst>
        </pc:spChg>
        <pc:spChg chg="del">
          <ac:chgData name="Kate Parker" userId="2917054de0bc48a0" providerId="LiveId" clId="{48EA85B0-A4EA-4143-B9C4-6DF057FD7047}" dt="2021-03-02T15:52:48.249" v="762" actId="478"/>
          <ac:spMkLst>
            <pc:docMk/>
            <pc:sldMk cId="464098133" sldId="265"/>
            <ac:spMk id="3" creationId="{8B636C6C-8AA0-4CBB-8A8A-FAE8BB9D409C}"/>
          </ac:spMkLst>
        </pc:spChg>
        <pc:spChg chg="add del mod ord">
          <ac:chgData name="Kate Parker" userId="2917054de0bc48a0" providerId="LiveId" clId="{48EA85B0-A4EA-4143-B9C4-6DF057FD7047}" dt="2021-03-02T16:00:13.352" v="797" actId="1076"/>
          <ac:spMkLst>
            <pc:docMk/>
            <pc:sldMk cId="464098133" sldId="265"/>
            <ac:spMk id="4" creationId="{FF5C39EA-7E74-4A46-8C6B-7E30A453094B}"/>
          </ac:spMkLst>
        </pc:spChg>
        <pc:spChg chg="add mod">
          <ac:chgData name="Kate Parker" userId="2917054de0bc48a0" providerId="LiveId" clId="{48EA85B0-A4EA-4143-B9C4-6DF057FD7047}" dt="2021-03-02T16:00:06.374" v="796" actId="14100"/>
          <ac:spMkLst>
            <pc:docMk/>
            <pc:sldMk cId="464098133" sldId="265"/>
            <ac:spMk id="5" creationId="{9E2680A8-923F-427B-9BF9-94763D7DAD9E}"/>
          </ac:spMkLst>
        </pc:spChg>
        <pc:spChg chg="add del mod">
          <ac:chgData name="Kate Parker" userId="2917054de0bc48a0" providerId="LiveId" clId="{48EA85B0-A4EA-4143-B9C4-6DF057FD7047}" dt="2021-03-02T15:55:38.774" v="785" actId="478"/>
          <ac:spMkLst>
            <pc:docMk/>
            <pc:sldMk cId="464098133" sldId="265"/>
            <ac:spMk id="6" creationId="{E7CE0FCB-6D2D-43DA-860D-E5259DAB2F6E}"/>
          </ac:spMkLst>
        </pc:spChg>
        <pc:spChg chg="add del mod">
          <ac:chgData name="Kate Parker" userId="2917054de0bc48a0" providerId="LiveId" clId="{48EA85B0-A4EA-4143-B9C4-6DF057FD7047}" dt="2021-03-02T15:55:40.642" v="786" actId="478"/>
          <ac:spMkLst>
            <pc:docMk/>
            <pc:sldMk cId="464098133" sldId="265"/>
            <ac:spMk id="7" creationId="{C95049B0-12CB-4B2B-9610-5BA006F5D718}"/>
          </ac:spMkLst>
        </pc:spChg>
        <pc:spChg chg="add del mod">
          <ac:chgData name="Kate Parker" userId="2917054de0bc48a0" providerId="LiveId" clId="{48EA85B0-A4EA-4143-B9C4-6DF057FD7047}" dt="2021-03-02T15:59:55.706" v="794" actId="478"/>
          <ac:spMkLst>
            <pc:docMk/>
            <pc:sldMk cId="464098133" sldId="265"/>
            <ac:spMk id="8" creationId="{B4A7E863-6B63-4A1B-BF49-CD7D459EE89F}"/>
          </ac:spMkLst>
        </pc:spChg>
        <pc:spChg chg="add mod">
          <ac:chgData name="Kate Parker" userId="2917054de0bc48a0" providerId="LiveId" clId="{48EA85B0-A4EA-4143-B9C4-6DF057FD7047}" dt="2021-03-02T16:00:16.816" v="799" actId="1076"/>
          <ac:spMkLst>
            <pc:docMk/>
            <pc:sldMk cId="464098133" sldId="265"/>
            <ac:spMk id="9" creationId="{79977443-5EC5-4172-8BBB-08E553BD6764}"/>
          </ac:spMkLst>
        </pc:spChg>
        <pc:spChg chg="add mod">
          <ac:chgData name="Kate Parker" userId="2917054de0bc48a0" providerId="LiveId" clId="{48EA85B0-A4EA-4143-B9C4-6DF057FD7047}" dt="2021-03-02T16:00:23.873" v="802" actId="1076"/>
          <ac:spMkLst>
            <pc:docMk/>
            <pc:sldMk cId="464098133" sldId="265"/>
            <ac:spMk id="10" creationId="{FF5055EA-9E3D-469D-929D-297D7977DFE4}"/>
          </ac:spMkLst>
        </pc:spChg>
        <pc:spChg chg="add mod">
          <ac:chgData name="Kate Parker" userId="2917054de0bc48a0" providerId="LiveId" clId="{48EA85B0-A4EA-4143-B9C4-6DF057FD7047}" dt="2021-03-02T16:00:27.176" v="804" actId="1076"/>
          <ac:spMkLst>
            <pc:docMk/>
            <pc:sldMk cId="464098133" sldId="265"/>
            <ac:spMk id="11" creationId="{71F81D72-8A6C-413B-8C30-8E4B13FCAAE4}"/>
          </ac:spMkLst>
        </pc:spChg>
        <pc:spChg chg="add mod">
          <ac:chgData name="Kate Parker" userId="2917054de0bc48a0" providerId="LiveId" clId="{48EA85B0-A4EA-4143-B9C4-6DF057FD7047}" dt="2021-03-02T16:00:36.316" v="807" actId="1076"/>
          <ac:spMkLst>
            <pc:docMk/>
            <pc:sldMk cId="464098133" sldId="265"/>
            <ac:spMk id="12" creationId="{50F0A53E-3961-4F1A-8772-208BC0E60FE4}"/>
          </ac:spMkLst>
        </pc:spChg>
        <pc:spChg chg="add del mod">
          <ac:chgData name="Kate Parker" userId="2917054de0bc48a0" providerId="LiveId" clId="{48EA85B0-A4EA-4143-B9C4-6DF057FD7047}" dt="2021-03-02T16:03:31.870" v="810" actId="478"/>
          <ac:spMkLst>
            <pc:docMk/>
            <pc:sldMk cId="464098133" sldId="265"/>
            <ac:spMk id="13" creationId="{6EE31B40-E88B-4BC4-871A-1B53D42059B7}"/>
          </ac:spMkLst>
        </pc:spChg>
        <pc:spChg chg="add mod">
          <ac:chgData name="Kate Parker" userId="2917054de0bc48a0" providerId="LiveId" clId="{48EA85B0-A4EA-4143-B9C4-6DF057FD7047}" dt="2021-03-02T16:03:39.979" v="814" actId="14100"/>
          <ac:spMkLst>
            <pc:docMk/>
            <pc:sldMk cId="464098133" sldId="265"/>
            <ac:spMk id="14" creationId="{AC82465B-2CFF-475F-8CB4-2F55BFAB02BB}"/>
          </ac:spMkLst>
        </pc:spChg>
        <pc:spChg chg="add mod">
          <ac:chgData name="Kate Parker" userId="2917054de0bc48a0" providerId="LiveId" clId="{48EA85B0-A4EA-4143-B9C4-6DF057FD7047}" dt="2021-03-02T16:04:58.895" v="830" actId="1076"/>
          <ac:spMkLst>
            <pc:docMk/>
            <pc:sldMk cId="464098133" sldId="265"/>
            <ac:spMk id="15" creationId="{84A2D0BC-CAC9-46B9-B151-0D39FF8943F5}"/>
          </ac:spMkLst>
        </pc:spChg>
        <pc:spChg chg="add mod">
          <ac:chgData name="Kate Parker" userId="2917054de0bc48a0" providerId="LiveId" clId="{48EA85B0-A4EA-4143-B9C4-6DF057FD7047}" dt="2021-03-02T17:25:27.174" v="835" actId="1076"/>
          <ac:spMkLst>
            <pc:docMk/>
            <pc:sldMk cId="464098133" sldId="265"/>
            <ac:spMk id="16" creationId="{7F6FB001-BA14-46B2-92F6-5C4B80E5D51A}"/>
          </ac:spMkLst>
        </pc:spChg>
        <pc:spChg chg="add mod">
          <ac:chgData name="Kate Parker" userId="2917054de0bc48a0" providerId="LiveId" clId="{48EA85B0-A4EA-4143-B9C4-6DF057FD7047}" dt="2021-03-02T16:04:44.906" v="829" actId="1076"/>
          <ac:spMkLst>
            <pc:docMk/>
            <pc:sldMk cId="464098133" sldId="265"/>
            <ac:spMk id="17" creationId="{4B4BDAA0-08D5-437E-906D-773BB64EC576}"/>
          </ac:spMkLst>
        </pc:spChg>
        <pc:spChg chg="add mod">
          <ac:chgData name="Kate Parker" userId="2917054de0bc48a0" providerId="LiveId" clId="{48EA85B0-A4EA-4143-B9C4-6DF057FD7047}" dt="2021-03-02T16:04:39.236" v="828" actId="1076"/>
          <ac:spMkLst>
            <pc:docMk/>
            <pc:sldMk cId="464098133" sldId="265"/>
            <ac:spMk id="18" creationId="{48B18997-8A9F-4DF4-88A6-593B5CA935EC}"/>
          </ac:spMkLst>
        </pc:spChg>
        <pc:spChg chg="add mod">
          <ac:chgData name="Kate Parker" userId="2917054de0bc48a0" providerId="LiveId" clId="{48EA85B0-A4EA-4143-B9C4-6DF057FD7047}" dt="2021-03-02T16:05:08.295" v="834" actId="1076"/>
          <ac:spMkLst>
            <pc:docMk/>
            <pc:sldMk cId="464098133" sldId="265"/>
            <ac:spMk id="19" creationId="{98C054C2-3F55-49F6-B648-5B54D3258E7B}"/>
          </ac:spMkLst>
        </pc:spChg>
      </pc:sldChg>
      <pc:sldChg chg="addSp delSp modSp add mod">
        <pc:chgData name="Kate Parker" userId="2917054de0bc48a0" providerId="LiveId" clId="{48EA85B0-A4EA-4143-B9C4-6DF057FD7047}" dt="2021-03-19T15:27:03.729" v="854" actId="9405"/>
        <pc:sldMkLst>
          <pc:docMk/>
          <pc:sldMk cId="189431166" sldId="266"/>
        </pc:sldMkLst>
        <pc:grpChg chg="del mod">
          <ac:chgData name="Kate Parker" userId="2917054de0bc48a0" providerId="LiveId" clId="{48EA85B0-A4EA-4143-B9C4-6DF057FD7047}" dt="2021-03-19T15:26:39.778" v="848"/>
          <ac:grpSpMkLst>
            <pc:docMk/>
            <pc:sldMk cId="189431166" sldId="266"/>
            <ac:grpSpMk id="7" creationId="{A826DC8D-5389-41E3-ADBC-24CB75D38136}"/>
          </ac:grpSpMkLst>
        </pc:grpChg>
        <pc:grpChg chg="mod">
          <ac:chgData name="Kate Parker" userId="2917054de0bc48a0" providerId="LiveId" clId="{48EA85B0-A4EA-4143-B9C4-6DF057FD7047}" dt="2021-03-19T15:26:39.778" v="848"/>
          <ac:grpSpMkLst>
            <pc:docMk/>
            <pc:sldMk cId="189431166" sldId="266"/>
            <ac:grpSpMk id="24" creationId="{EC50E92D-619E-4FD2-921E-51068A173EB7}"/>
          </ac:grpSpMkLst>
        </pc:grpChg>
        <pc:grpChg chg="del mod">
          <ac:chgData name="Kate Parker" userId="2917054de0bc48a0" providerId="LiveId" clId="{48EA85B0-A4EA-4143-B9C4-6DF057FD7047}" dt="2021-03-19T15:26:22.312" v="841"/>
          <ac:grpSpMkLst>
            <pc:docMk/>
            <pc:sldMk cId="189431166" sldId="266"/>
            <ac:grpSpMk id="70" creationId="{35CFF1DF-918E-48A7-97D3-F367DC1A8317}"/>
          </ac:grpSpMkLst>
        </pc:grpChg>
        <pc:inkChg chg="add mod">
          <ac:chgData name="Kate Parker" userId="2917054de0bc48a0" providerId="LiveId" clId="{48EA85B0-A4EA-4143-B9C4-6DF057FD7047}" dt="2021-03-19T15:26:39.778" v="848"/>
          <ac:inkMkLst>
            <pc:docMk/>
            <pc:sldMk cId="189431166" sldId="266"/>
            <ac:inkMk id="2" creationId="{A5773C5F-05D9-4A87-B523-EB690A271133}"/>
          </ac:inkMkLst>
        </pc:inkChg>
        <pc:inkChg chg="add mod">
          <ac:chgData name="Kate Parker" userId="2917054de0bc48a0" providerId="LiveId" clId="{48EA85B0-A4EA-4143-B9C4-6DF057FD7047}" dt="2021-03-19T15:26:39.778" v="848"/>
          <ac:inkMkLst>
            <pc:docMk/>
            <pc:sldMk cId="189431166" sldId="266"/>
            <ac:inkMk id="3" creationId="{86E4829F-FAA0-4A1B-ADF2-477E7F5BA95C}"/>
          </ac:inkMkLst>
        </pc:inkChg>
        <pc:inkChg chg="add mod">
          <ac:chgData name="Kate Parker" userId="2917054de0bc48a0" providerId="LiveId" clId="{48EA85B0-A4EA-4143-B9C4-6DF057FD7047}" dt="2021-03-19T15:26:39.778" v="848"/>
          <ac:inkMkLst>
            <pc:docMk/>
            <pc:sldMk cId="189431166" sldId="266"/>
            <ac:inkMk id="11" creationId="{A8104942-0D9A-41E0-98FC-FFB647D6140F}"/>
          </ac:inkMkLst>
        </pc:inkChg>
        <pc:inkChg chg="add">
          <ac:chgData name="Kate Parker" userId="2917054de0bc48a0" providerId="LiveId" clId="{48EA85B0-A4EA-4143-B9C4-6DF057FD7047}" dt="2021-03-19T15:26:45.572" v="850" actId="9405"/>
          <ac:inkMkLst>
            <pc:docMk/>
            <pc:sldMk cId="189431166" sldId="266"/>
            <ac:inkMk id="25" creationId="{26EFB946-DCC6-409D-B324-43E125E827F8}"/>
          </ac:inkMkLst>
        </pc:inkChg>
        <pc:inkChg chg="add">
          <ac:chgData name="Kate Parker" userId="2917054de0bc48a0" providerId="LiveId" clId="{48EA85B0-A4EA-4143-B9C4-6DF057FD7047}" dt="2021-03-19T15:26:54.889" v="851" actId="9405"/>
          <ac:inkMkLst>
            <pc:docMk/>
            <pc:sldMk cId="189431166" sldId="266"/>
            <ac:inkMk id="34" creationId="{A88D0BB0-6A07-4897-8FD4-24E5A82003CE}"/>
          </ac:inkMkLst>
        </pc:inkChg>
        <pc:inkChg chg="add del">
          <ac:chgData name="Kate Parker" userId="2917054de0bc48a0" providerId="LiveId" clId="{48EA85B0-A4EA-4143-B9C4-6DF057FD7047}" dt="2021-03-19T15:27:01.924" v="853" actId="9405"/>
          <ac:inkMkLst>
            <pc:docMk/>
            <pc:sldMk cId="189431166" sldId="266"/>
            <ac:inkMk id="36" creationId="{6CA290DB-16B4-4B55-8603-1D192FE047B1}"/>
          </ac:inkMkLst>
        </pc:inkChg>
        <pc:inkChg chg="add">
          <ac:chgData name="Kate Parker" userId="2917054de0bc48a0" providerId="LiveId" clId="{48EA85B0-A4EA-4143-B9C4-6DF057FD7047}" dt="2021-03-19T15:27:03.729" v="854" actId="9405"/>
          <ac:inkMkLst>
            <pc:docMk/>
            <pc:sldMk cId="189431166" sldId="266"/>
            <ac:inkMk id="41" creationId="{D346E325-988F-41DD-870E-87A0A4BF594F}"/>
          </ac:inkMkLst>
        </pc:inkChg>
        <pc:inkChg chg="del">
          <ac:chgData name="Kate Parker" userId="2917054de0bc48a0" providerId="LiveId" clId="{48EA85B0-A4EA-4143-B9C4-6DF057FD7047}" dt="2021-03-19T15:26:22.313" v="843"/>
          <ac:inkMkLst>
            <pc:docMk/>
            <pc:sldMk cId="189431166" sldId="266"/>
            <ac:inkMk id="58" creationId="{9F632CC8-885B-46B4-BB6D-8C1BEB97BF19}"/>
          </ac:inkMkLst>
        </pc:inkChg>
        <pc:inkChg chg="del">
          <ac:chgData name="Kate Parker" userId="2917054de0bc48a0" providerId="LiveId" clId="{48EA85B0-A4EA-4143-B9C4-6DF057FD7047}" dt="2021-03-19T15:26:43.242" v="849"/>
          <ac:inkMkLst>
            <pc:docMk/>
            <pc:sldMk cId="189431166" sldId="266"/>
            <ac:inkMk id="59" creationId="{7E9B3ABD-07D0-4987-B2E2-9C89BCDC9FD5}"/>
          </ac:inkMkLst>
        </pc:inkChg>
        <pc:inkChg chg="del">
          <ac:chgData name="Kate Parker" userId="2917054de0bc48a0" providerId="LiveId" clId="{48EA85B0-A4EA-4143-B9C4-6DF057FD7047}" dt="2021-03-19T15:26:16.560" v="837"/>
          <ac:inkMkLst>
            <pc:docMk/>
            <pc:sldMk cId="189431166" sldId="266"/>
            <ac:inkMk id="62" creationId="{8270813B-91C3-44F3-8680-7A4B918F3DD6}"/>
          </ac:inkMkLst>
        </pc:inkChg>
        <pc:inkChg chg="del mod">
          <ac:chgData name="Kate Parker" userId="2917054de0bc48a0" providerId="LiveId" clId="{48EA85B0-A4EA-4143-B9C4-6DF057FD7047}" dt="2021-03-19T15:26:20.443" v="840"/>
          <ac:inkMkLst>
            <pc:docMk/>
            <pc:sldMk cId="189431166" sldId="266"/>
            <ac:inkMk id="63" creationId="{66FCC333-F34A-4D00-BA17-23DF34DC88FC}"/>
          </ac:inkMkLst>
        </pc:inkChg>
        <pc:inkChg chg="del">
          <ac:chgData name="Kate Parker" userId="2917054de0bc48a0" providerId="LiveId" clId="{48EA85B0-A4EA-4143-B9C4-6DF057FD7047}" dt="2021-03-19T15:26:16.562" v="838"/>
          <ac:inkMkLst>
            <pc:docMk/>
            <pc:sldMk cId="189431166" sldId="266"/>
            <ac:inkMk id="64" creationId="{180EDF0A-0AD5-41F7-BB6D-AB733AA590D0}"/>
          </ac:inkMkLst>
        </pc:inkChg>
        <pc:inkChg chg="del mod">
          <ac:chgData name="Kate Parker" userId="2917054de0bc48a0" providerId="LiveId" clId="{48EA85B0-A4EA-4143-B9C4-6DF057FD7047}" dt="2021-03-19T15:26:22.312" v="841"/>
          <ac:inkMkLst>
            <pc:docMk/>
            <pc:sldMk cId="189431166" sldId="266"/>
            <ac:inkMk id="68" creationId="{77D0F0AB-DE91-486F-AC12-49655494F067}"/>
          </ac:inkMkLst>
        </pc:inkChg>
        <pc:inkChg chg="del mod">
          <ac:chgData name="Kate Parker" userId="2917054de0bc48a0" providerId="LiveId" clId="{48EA85B0-A4EA-4143-B9C4-6DF057FD7047}" dt="2021-03-19T15:26:22.313" v="842"/>
          <ac:inkMkLst>
            <pc:docMk/>
            <pc:sldMk cId="189431166" sldId="266"/>
            <ac:inkMk id="69" creationId="{B7F3ADE5-6F05-4452-B8AB-F8B531972573}"/>
          </ac:inkMkLst>
        </pc:inkChg>
        <pc:inkChg chg="del">
          <ac:chgData name="Kate Parker" userId="2917054de0bc48a0" providerId="LiveId" clId="{48EA85B0-A4EA-4143-B9C4-6DF057FD7047}" dt="2021-03-19T15:26:17.985" v="839"/>
          <ac:inkMkLst>
            <pc:docMk/>
            <pc:sldMk cId="189431166" sldId="266"/>
            <ac:inkMk id="73" creationId="{0AE06EED-C56D-4834-BA44-8CC84E71FAC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2:36.675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240 1,'0'0,"0"0,0 0,0 0,-2 23,-1-15,1 0,-2-1,1 0,-1 0,0 0,0 0,-1 0,0-1,0 0,-11 10,-10 7,-35 23,14-11,44-32,-1 0,1 0,-1-1,0 1,0-1,0 0,0 0,0-1,-8 3,9-4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3:35.21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1833 10641,'-17'-18,"2"0,0-2,1 0,-17-33,-39-94,60 123,-297-745,29 68,116 332,-58-137,28-10,-56-460,83-18,89 330,64-4,118-311,-61 753,9 2,105-273,87-41,42 21,68-134,-256 442,52-104,-139 289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8:11.68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9099,'0'-24,"0"15,2-47,2 0,3 1,22-90,-5 58,55-125,-52 154,3 1,2 2,3 1,2 1,2 2,79-78,307-234,-290 256,346-268,257-212,-561 430,310-355,-378 374,176-292,-229 328,-5-2,-4-3,62-216,-78 189,-6-2,12-200,-30 156,-23-252,2 301,-6 1,-39-139,30 169,-5 1,-3 2,-60-108,-253-353,-45 31,25 35,37-25,305 465,3-1,2-1,-29-103,43 124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8:21.62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5012 8637,'2'15,"-2"-15,0 0,0 0,0 0,0 1,-1-1,1 0,0 0,0 0,0 1,0-1,0 0,0 0,0 0,0 0,-1 1,1-1,0 0,0 0,0 0,0 0,0 0,-1 0,1 0,0 1,0-1,0 0,-1 0,1 0,0 0,0 0,0 0,-1 0,1 0,0 0,0 0,0 0,-1 0,1 0,0 0,0 0,0 0,0 0,-1-1,1 1,0 0,0 0,0 0,0 0,-1 0,1 0,0 0,0-1,0 1,0 0,0 0,-1 0,1 0,0-1,0 1,0 0,0 0,0 0,0 0,0-1,0 1,0 0,0 0,0 0,0-1,-86-127,5 5,34 64,-2 2,-2 3,-3 1,-2 3,-2 3,-2 2,-2 2,-101-50,-412-155,-18 44,-262-103,608 202,-308-182,457 227,3-4,2-5,4-3,3-4,-135-154,142 127,4-3,5-3,5-3,5-3,5-3,-54-166,53 103,9-1,8-3,-27-330,56 309,28-343,91-199,-66 550,91-258,-76 304,6 2,96-163,-59 148,7 6,138-158,293-254,-389 433,-99 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36:40.1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5653,'0'0,"2"24,4-10,0 1,1-1,0 0,1 0,1 0,11 12,67 72,-74-85,44 44,3-2,2-3,3-3,2-3,1-2,3-4,1-3,1-3,2-3,2-3,0-4,129 23,59-9,0-11,391-10,616-118,-9-94,-846 116,-5-19,-3-18,-7-18,703-337,-20-110,-716 379,1028-591,87 17,-533 344,209-101,66-34,-983 458,553-212,15 39,1 45,-598 179,536-130,10 63,-292 84,-329 31,-101 5,0-1,-1-1,0-2,0-2,35-16,-47 17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36:42.4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763 218,'-17'-17,"-8"-7,-1 1,-1 0,-1 3,-1 0,0 1,-48-21,63 34,0 1,-1 0,0 1,0 0,0 1,-1 1,1 0,-1 1,1 1,-1 1,1 0,0 0,-1 2,1 0,0 1,-28 11,28-9,1 1,-1 1,1 1,0 0,1 1,0 0,1 1,0 0,1 1,0 1,1 0,-18 27,22-28,1-1,0 1,0 0,1 0,1 0,0 1,0-1,1 1,1-1,0 1,1 0,1 0,-1 0,2-1,0 1,1-1,4 16,-1-13,0-1,1 0,0 0,1-1,1 0,0 0,0-1,2 0,-1-1,14 11,-19-18,1 1,0-1,0 0,0-1,1 1,-1-1,1-1,0 1,-1-1,13 2,-15-4,1 1,0-1,0 0,0-1,0 1,0-1,0 0,-1 0,1-1,0 1,-1-1,1 0,-1 0,0-1,1 1,6-7,-8 6,0 0,1 0,-2 0,1 0,0-1,-1 1,1-1,-1 0,0 1,0-1,-1 0,1 0,-1 0,0-1,2-6,-2-4,0 0,-1 0,-2-19,-1-8,28 57,-8 2,0 0,-2 0,22 33,35 66,-35-51,-2 2,31 89,-54-124,-2 1,-2 0,0 1,-3 0,0 0,-3 0,-1 46,-3-59,-1 0,-1 1,-1-2,-1 1,0-1,-2 0,0 0,-2-1,0 0,-1 0,-18 23,19-29,-1-1,1 0,-2-1,0 0,0-1,-1 0,0-1,-1-1,1 0,-2-1,1 0,-1-1,0-1,0 0,-28 4,-11-4,11-5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36:43.3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1 364,'10'27,"31"54,3-1,3-3,4-1,3-3,99 103,-129-154,-35-37,-9-13,4 4,1-2,1 0,1-1,1 0,2-1,0 0,2-1,2 0,0 0,2 0,-1-34,5 29,1 0,2 1,2-1,0 1,2 1,2-1,1 1,2 0,24-48,-9 30,44-60,-49 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36:43.9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1 305,'5'27,"10"16,3 0,1-2,2 0,2-1,2-1,1-1,38 41,-54-68,0 0,0-1,1 0,1 0,0-1,0-1,0 0,21 9,-25-14,0 0,1-1,-1 0,1 0,0-1,-1 0,1 0,0-1,0 0,-1 0,1-1,0-1,-1 1,1-1,12-5,-8 2,1-1,-1-1,-1 0,1 0,-1-1,0-1,-1 0,0-1,-1 0,0-1,0 0,-1 0,0-1,-1 0,-1 0,0-1,0 0,4-16,-5 11,0 1,-2-2,0 1,-1 0,-1-1,-1 1,-1-1,0 1,-1-1,-1 0,-1 1,-1 0,-10-32,6 29,-1 0,-1 1,0 0,-2 0,0 2,-2-1,-20-21,22 27,0 1,-1 0,-1 1,0 1,-1 0,0 1,0 0,-1 1,0 1,-18-6,28 11,-1 0,0 1,0 0,0 0,0 0,0 1,0 0,0 0,0 1,0-1,0 2,0-1,0 1,1 0,-1 0,1 1,-1 0,1 0,0 1,0-1,-6 6,3-1,1 0,-1 1,2 1,-1-1,1 1,0 0,1 1,1 0,-1 0,2 0,-6 17,-1 12,-7 56,10-41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36:44.6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0 152,'24'25,"83"89,-56-57,2-2,77 60,-121-108,0 0,1-1,-1 0,1-1,1 0,-1 0,1-1,0-1,15 4,-21-7,1 1,-1-1,1 0,0 0,-1-1,1 0,-1 0,1 0,-1-1,1 1,-1-1,0-1,0 1,0-1,0 1,0-2,-1 1,1 0,-1-1,7-6,0-3,-1 0,0 0,-1-1,0 0,-1-1,-1 0,0 0,-1-1,-1 0,0 0,-1 0,-1 0,0-1,0-25,-2 22,-1-1,-1 0,-1 0,-1 0,-1 0,-1 1,0 0,-2 0,0 0,-1 1,-13-22,12 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36:45.4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1 222,'10'9,"0"0,0-1,1 0,20 11,5 4,176 153,-127-100,-80-71,9 6,-14-11,1 0,-1 0,0 0,0 0,1 0,-1 0,0 0,1 0,-1 0,0 0,0 0,1 0,-1 0,0 0,0 0,1 0,-1 0,0 0,1-1,-1 1,0 0,0 0,0 0,1 0,-1-1,0 1,0 0,0 0,1 0,-1-1,0 1,0 0,0 0,0-1,0 1,0 0,1-1,-1 1,0 0,0 0,0-1,0 1,0 0,0 0,0-1,0 1,0 0,0-1,0 1,-1 0,1-1,8-70,20-91,-21 133,1 1,2 0,0 1,2 0,1 0,17-25,-24 43,0 1,0 1,1-1,0 1,0 0,0 0,1 1,0 0,1 1,-1-1,1 2,0-1,0 1,0 1,1-1,-1 2,16-4,-14 5,-1 1,1-1,0 2,0 0,0 0,-1 0,1 2,0-1,-1 1,0 1,0 0,0 0,0 1,-1 0,18 13,-8-2,0 1,-1 0,-1 1,-1 0,-1 2,0 0,23 43,-5 6,31 89,-57-140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36:46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397 769,'-45'-16,"35"15,-1 1,1-1,-1 2,0 0,1 0,-1 0,1 2,0-1,0 1,0 1,0-1,0 2,1 0,-1 0,1 0,1 1,-1 0,1 1,0 0,0 1,1-1,0 1,1 0,-1 1,2 0,-1 0,1 0,0 1,1 0,0-1,1 1,0 1,-1 10,1 0,2 0,1-1,0 1,2-1,0 1,2-1,0 0,1 0,1 0,0 0,18 33,-12-29,1-1,1 0,2 0,0-2,1 0,1-1,1 0,33 26,-44-40,0 0,1-1,0 0,-1 0,2-1,-1 0,0 0,1-1,-1-1,1 1,0-2,20 2,-22-3,-1-1,1 0,0 0,-1-1,1 0,-1 0,0-1,1 0,-1 0,-1-1,1 0,0 0,-1 0,0-1,0 0,0 0,7-9,0-3,0-1,0 0,-2-1,0 0,-2-1,0 0,-1-1,-1 1,0-2,-2 1,-1-1,2-22,-2 3,-2 0,-2-1,-2 1,-1 0,-15-65,7 62,-2 1,-1 0,-3 2,-1-1,-3 2,-1 1,-1 0,-37-43,10 22,-3 2,-3 3,-117-91,119 103,-39-28,117 110,246 305,-207-266,90 112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3:56.05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648 69,'-1'-2,"-1"-1,0 1,-1-1,1 1,0 0,-1 0,1 0,-5-2,5 3,-9-6,0 1,-1 0,0 1,0 1,0 0,0 0,-1 1,1 1,-1 0,0 1,0 0,1 1,-1 0,0 1,0 1,0 0,1 0,-1 2,1-1,0 1,0 1,-18 10,18-9,1 1,0 1,0-1,0 2,1-1,1 1,-1 1,2 0,-15 19,18-20,0 0,0 0,1 1,0-1,1 1,-1 0,2 0,0 0,0 1,1-1,0 0,1 0,0 14,1-19,-1 0,1-1,-1 1,1 0,0 0,1 0,-1-1,1 1,0-1,0 1,1-1,-1 0,1 0,0 0,0 0,0 0,1-1,-1 1,1-1,0 0,0 0,0-1,0 1,0-1,1 0,-1 0,1 0,0 0,-1-1,1 0,0 0,0 0,0-1,0 1,-1-1,1 0,0-1,8-1,2-1,0-2,0 0,-1-1,1 0,-1-1,-1-1,1 0,16-14,95-88,-117 102,146-149,-106 106,-47 51,-1-1,0 1,0 0,1 0,-1-1,0 1,0 0,1 0,-1 0,0-1,1 1,-1 0,0 0,1 0,-1 0,0 0,1 0,-1-1,0 1,1 0,-1 0,0 0,1 0,-1 0,0 0,1 0,-1 1,0-1,1 0,-1 0,0 0,1 0,0 1,8 12,2 26,-9-32,6 34,-1 0,-2 1,-2 0,-2 0,-1 0,-3 0,-1 0,-2-1,-2 0,-2 0,-1 0,-2-1,-33 68,27-70,-2-1,-1-1,-2 0,-1-2,-1-1,-3-1,0-2,-2 0,-1-2,-1-2,-1-1,-2-1,-62 31,70-43,0-1,-46 12,59-20,-1 0,0-1,0 0,0-1,1-1,-26-3,25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3:42.30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4233 10495,'1'-3,"-1"0,1 0,-1 0,0 1,0-1,0 0,0 0,-1 0,-1-5,1 1,-59-338,50 297,-30-117,-81-212,-93-151,138 347,-588-1515,539 1338,-277-774,271 776,-392-979,-56 125,457 963,9 27,-223-324,248 418,5-4,-114-247,95 136,-120-432,215 642,1 0,-3-53,8 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3:56.67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1,'3'18,"71"208,-45-150,21 89,-49-160,3 13,0 1,-1 0,1 20,15-85,1 2,2 0,34-51,-40 70,1-3,1 1,1 1,1 0,1 2,2 0,0 2,1 0,2 2,0 0,49-26,-44 30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3:57.20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91,'1'27,"0"-10,0 0,2 1,0-1,1-1,1 1,0-1,1 1,1-1,1-1,16 26,-19-34,0 0,0 0,1-1,0 0,0 0,1 0,0-1,0 0,0 0,0-1,1 0,0 0,0-1,0 0,0 0,0-1,1 0,-1 0,1-1,-1 0,1-1,0 0,13-1,-6-2,0-1,-1 0,1-1,-1 0,0-1,0-1,-1-1,0 0,0 0,-1-2,24-20,-27 21,-1 0,0 0,0-1,-1 0,0-1,-1 0,0 0,-1 0,0-1,-1 0,0 0,-1 0,-1-1,0 0,2-16,-4 25,-1-1,0 1,0-1,0 1,-1-1,1 0,-1 1,0 0,0-1,-1 1,0 0,1 0,-1-1,-1 1,1 1,0-1,-1 0,0 1,0-1,-6-5,3 6,1-1,-1 1,1 0,-1 0,0 1,0 0,0 0,0 0,-1 1,1 0,0 0,-1 1,1 0,-8 0,-13 2,0 1,0 1,1 1,0 2,0 0,0 2,1 1,-33 18,43-20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3:57.75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1,'0'21,"3"-2,0 0,2 0,0-1,1 0,0 0,2 0,0-1,1 0,0 0,2-1,0-1,0 0,22 21,-29-32,1 0,-1 0,1-1,0 1,0-1,1 0,-1 0,0-1,1 0,0 0,0 0,-1-1,1 0,0 0,7 0,-4-1,0 0,0-1,0-1,0 1,0-1,0-1,-1 0,1 0,8-5,6-5,0-1,-1-1,-1-1,0-1,33-35,-22 16,29-42,-54 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3:58.40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1,'3'68,"17"98,-6-71,-10-99,1-1,-1 1,0-1,0 1,0-1,4-7,7-9,-3 7,1 0,0 1,1 0,1 1,-1 1,2 1,0 0,0 0,1 2,0 0,0 1,26-7,-31 11,0 1,0 0,0 0,0 1,1 1,-1 0,0 1,0 0,0 1,0 0,0 1,0 0,0 1,-1 0,1 1,-1 0,0 1,-1 0,19 15,-8-2,0 1,-2 1,0 1,19 29,-20-25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3:58.98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584 462,'0'0,"0"0,-10-2,-10-4,0 2,0 0,0 2,0 0,-1 1,1 1,-1 1,1 0,0 2,0 0,0 2,0 0,1 1,-1 1,1 1,1 0,0 2,0 0,1 1,0 1,1 0,0 1,1 1,1 0,0 1,1 1,0 0,1 1,1 0,-11 24,19-34,-1 1,2-1,-1 1,1 0,0 0,0 0,0 9,2-16,0 1,0-1,0 1,0-1,1 1,-1-1,0 0,1 1,-1-1,1 1,-1-1,1 0,0 1,-1-1,1 0,0 0,0 0,2 2,-2-2,1 0,0 0,0 0,-1-1,1 1,0-1,0 1,0-1,0 0,-1 0,1 0,0 0,0 0,0 0,0 0,0-1,0 1,3-2,8-2,0-1,0-1,0 0,-1-1,0 0,0-1,-1 0,13-12,80-84,-71 65,-2 0,-1-2,-3-1,-1-2,-2 0,-2-2,-2 0,-2-1,-2-1,-3-1,11-65,-20 82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4:05.27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1,'1'13,"1"0,0 0,1 1,9 23,2 12,-11-33,23 96,20 217,-41-271,-2-39,-1 1,-1-1,-2 27,2-52,1 1,0 0,0 0,0 0,0 0,6-8,3-7,9-22,68-128,-77 151,1 1,1 1,0 0,1 0,1 2,29-24,-40 36,-1 1,1 0,0 0,-1 0,1 0,0 1,0-1,0 1,0 0,1 0,-1 1,0-1,0 1,1 0,-1 0,0 0,0 1,0-1,1 1,-1 0,0 0,0 1,0-1,0 1,-1 0,8 4,6 6,-1 0,-1 1,0 0,19 23,-16-17,45 49,-35-35,1-2,66 53,-88-79,1 0,-1-1,1 0,0 0,0-1,1 0,-1 0,0-1,1 0,0 0,-1-1,15 0,-9-2,-1 0,0-1,0 0,0-1,0 0,-1-1,22-10,-13 3,0-1,-1-1,0 0,-1-1,-1-1,0-1,-1-1,28-36,-37 42,0-1,-1 0,7-17,-12 25,-1 1,1-1,-1-1,1 1,-2 0,1 0,0 0,-1-1,1 1,-1 0,0 0,-1-1,1 1,-3-8,3 12,0 0,0 0,0-1,-1 1,1 0,0 0,0 0,0 0,-1 0,1-1,0 1,0 0,-1 0,1 0,0 0,0 0,-1 0,1 0,0 0,0 0,-1 0,1 0,0 0,0 0,-1 0,1 0,0 0,0 0,-1 0,1 0,0 0,0 1,0-1,-1 0,1 0,0 0,0 0,0 0,-1 1,1-1,0 0,0 0,0 0,0 1,-1-1,1 0,0 0,0 1,0-1,0 0,-10 13,10-12,-9 13,1 0,1 1,0 0,-6 21,10-28,1 0,0 1,0-1,1 1,0-1,1 1,-1 0,2-1,-1 1,3 9,-3-16,1-1,-1 1,1-1,-1 1,1-1,0 1,-1-1,1 1,0-1,0 1,0-1,0 0,0 0,0 0,1 1,-1-1,0 0,0 0,1-1,-1 1,1 0,1 0,0 0,-1 0,1-1,0 0,0 0,0 0,-1 0,1 0,0 0,0-1,-1 1,1-1,3-1,5-2,0-1,0-1,0 0,18-13,-13 7,-1-1,0 0,-1-1,0-1,16-23,-26 33,0-1,-1 0,0 0,0-1,0 1,-1-1,0 1,2-12,-4 14,0 1,0-1,0 0,0 0,0 0,-1 1,0-1,0 0,0 1,0-1,0 0,-1 1,1 0,-1-1,0 1,-4-5,2 4,0 0,0 1,0 0,-1 0,1 0,-1 0,0 1,0-1,0 1,0 1,0-1,0 1,0 0,0 0,-1 0,1 1,0-1,-1 1,1 1,-1-1,-8 3,-2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4:05.78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0,'7'33,"166"590,-150-559,-16-45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4:06.11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1 146,'0'0,"0"0,0 0,2 0,5 0,13-2,19-2,20-3,14-2,6-2,2-1,1 0,2-2,-1-3,1-5,-14 2,-20 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4:11.926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 1,'1'8,"0"0,0 0,1 1,0-1,5 10,3 13,4 26,124 584,-137-634,1 3,-1 1,0 0,-1-1,0 14,5-148,2 73,2 1,3-1,27-72,-26 89,2 1,1 1,2 0,1 2,42-53,-55 75,1 1,-1 0,2 1,-1-1,1 1,10-6,-16 11,1-1,-1 1,1 0,-1 0,1 0,0 1,-1-1,1 1,0-1,0 1,-1 0,1 0,0 0,0 0,-1 1,1-1,0 1,-1 0,1-1,0 1,-1 0,1 1,-1-1,1 0,-1 1,4 2,4 5,0 1,0 0,-1 1,0 0,13 21,32 68,-41-74,45 94,-30-58,3-1,2-2,57 77,-85-130,0 1,1-1,1 0,-1 0,1 0,0-1,0 0,0 0,1-1,-1 0,1-1,12 5,-13-7,1 1,0-1,0 0,0-1,-1 0,1 0,0-1,0 0,0 0,-1-1,1 0,-1 0,14-7,1-1,0-2,-1 0,-1-2,0 0,-1-1,0-1,20-23,-25 24,-1 0,-1-1,0 0,-1-1,-1-1,0 0,-2 0,0 0,7-26,-12 32,-1 1,0-1,-1 0,-1-16,0 23,0 0,0 1,-1-1,0 1,0-1,0 1,0-1,-1 1,0-1,0 1,0 0,0 0,0 0,-4-4,5 8,1-1,-1 1,1 0,-1-1,1 1,-1 0,1-1,-1 1,0 0,1 0,-1-1,0 1,1 0,-1 0,0 0,1 0,-1 0,0 0,1 0,-1 0,0 0,1 0,-1 0,1 0,-1 1,0-1,1 0,-1 0,1 1,-1-1,0 0,1 1,-1-1,1 1,-1-1,1 1,-1-1,1 1,0-1,-1 1,1-1,0 1,-1-1,1 1,0 0,-1 0,-14 33,4 4,1 1,2 0,2 1,2-1,1 1,5 76,-2-105,2 0,-1-1,1 1,1-1,0 0,0 1,9 15,-10-22,0-1,0 0,1 0,-1 0,0-1,1 1,0 0,0-1,0 0,0 0,0 0,0 0,0 0,1 0,-1-1,1 0,-1 0,1 0,0 0,-1 0,1-1,0 1,-1-1,1 0,6-1,6-1,0-1,-1 0,0-1,1-1,19-9,71-40,-96 49,36-21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4:12.28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1 591,'17'33,"3"11,3 10,2-1,3-1,46 64,-69-109,1 0,0-1,0 1,1-1,-1 0,2-1,-1 0,0 0,1 0,11 4,-13-6,0-2,1 1,-1-1,0 0,0 0,1 0,-1-1,0 0,1 0,-1-1,0 0,1 0,-1-1,0 1,9-5,4-2,0-2,-1-1,0 0,0-1,-1-1,-1 0,0-2,18-21,0-4,-1-1,32-56,5-27,-64 110,0 1,-1-1,-1 0,0 0,-1 0,0-1,1-23,-4 37,1 0,-1 1,0-1,0 1,0-1,0 0,0 1,0-1,0 0,0 1,0-1,0 1,0-1,0 0,0 1,0-1,0 0,-1 1,1-1,0 1,0-1,-1 1,1-1,-1 1,1-1,0 1,-1-1,0 0,-1 25,14 41,2-1,45 123,-55-173,12 30,2-2,1 0,42 66,-39-75</inkml:trace>
  <inkml:trace contextRef="#ctx0" brushRef="#br0" timeOffset="1">1414 1,'0'0,"0"2,0 4,2 12,3 17,3 22,1 19,2 14,0 4,2 4,-1-4,0-10,1-10,-1-13,-2-14,-3-15,-2-13</inkml:trace>
  <inkml:trace contextRef="#ctx0" brushRef="#br0" timeOffset="2">1106 555,'127'-10,"135"-31,185-24,-397 58,-33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3:43.86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761 10018,'-5'-1,"0"0,0-1,0 0,0 0,0 0,1-1,-1 0,1 0,0 0,-1 0,1-1,1 1,-7-9,0 3,-26-27,3-2,1-1,1-1,3-2,-39-74,22 21,-57-170,43 64,8-3,-26-227,-6-425,45-792,64 1122,105-589,13 313,-24 141,102-833,-218 1453,53-722,-57 749,19-477,-13 444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4:12.614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 41,'7'25,"91"213,-31-80,-46-99,-11-31,0-1,2 0,21 36,-33-63,1 1,-1-1,0 0,0 1,0-1,1 0,-1 1,0-1,1 0,-1 0,0 1,1-1,-1 0,0 0,1 1,-1-1,1 0,-1 0,0 0,1 0,-1 0,1 0,-1 0,0 1,1-1,-1 0,1-1,-1 1,1 0,-1 0,0 0,1 0,-1 0,1 0,-1 0,0-1,1 1,-1 0,0 0,1 0,-1-1,0 1,1 0,-1-1,0 1,1 0,-1-1,0 1,0 0,0-1,1 1,-1 0,0-1,0 1,0-1,13-27,-11 24,53-157,35-85,-77 219,1 0,1 1,2 0,0 2,1 0,37-37,-44 51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4:13.287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517 0,'-31'17,"-3"4,1 1,1 1,2 2,0 1,1 1,-33 42,27-26,3 2,2 1,-49 99,68-124,1 0,2 1,0 0,1 1,1 0,-3 27,9-49,0-1,0 1,-1 0,1-1,0 1,0 0,0-1,0 1,0 0,1-1,-1 1,0 0,0-1,0 1,1 0,-1-1,0 1,1 0,-1-1,0 1,1-1,-1 1,1-1,-1 1,1-1,-1 1,1-1,-1 1,1-1,1 1,-1-1,1 0,-1 0,1 0,-1 0,1 0,-1-1,1 1,-1 0,1-1,-1 1,0-1,1 1,1-2,44-31,-45 32,87-76,-3-4,-4-3,92-123,-150 174,84 405,-98-345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23:54:13.621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1,'0'0,"0"6,0 14,2 17,3 19,4 20,3 17,4 13,3 8,1 7,3 7,-3-18,-6-28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3:48.819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3141 0,'-7'5,"0"0,1 0,-1-1,-1 0,1-1,0 1,-1-2,0 1,0-1,-16 3,-5-2,-50 0,46-3,-107 2,-340 16,400-10,0 4,0 4,-149 49,92-9,2 6,-230 145,-219 210,337-199,20 17,134-137,67-71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4:02.4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13 1,'-13'0,"13"0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4:17.73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15545 1484,'-14'1,"1"1,-1 1,1 0,0 0,0 2,-19 8,-8 3,-66 22,11-4,-114 27,97-37,-1-5,0-5,-1-5,-120-6,195-5,-46-1,1-4,-138-28,194 27,1-1,-1-2,2-1,-32-18,-20-12,-112-40,-90-16,121 44,-824-255,410 135,-180-41,-16 60,-699-7,1108 129,-1792-190,1589 175,-685 29,743 33,-463 16,2 31,351 27,503-63,2 6,1 4,-148 69,218-85,0 3,2 1,0 2,2 1,1 2,-40 41,52-45,2 0,0 2,1 0,1 1,2 1,1 0,1 1,2 1,-12 39,18-43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4:28.25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12584 85,'0'0,"-24"0,-844 48,657-30,-17-5,-1-11,-308-34,-405-59,-4 48,-337 45,3 53,-878 145,1944-178,-506 71,497-52,-259 83,-506 217,852-287,-188 101,236-104,3 4,-155 128,175-125,3 3,2 2,3 3,-66 99,113-149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4:29.76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5597 812,'0'-5,"-1"0,0 0,0 0,-1 1,1-1,-1 0,0 0,-1 1,1-1,-5-5,-33-43,34 47,-43-52,-3 2,-2 3,-3 2,-2 2,-2 3,-1 3,-3 3,-1 2,-2 4,-1 2,-2 3,-1 4,0 3,-2 3,-1 3,-88-7,-279 9,-2 1,-30-20,-642 35,365 79,648-61,1 3,2 6,0 3,2 5,-111 60,175-79,2 1,0 2,1 1,2 1,0 2,2 1,0 1,2 2,1 0,2 1,0 2,-32 65,42-68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4:35.81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21227 1912,'-2'0,"0"-1,0 1,0-1,0 1,0-1,1 0,-1 0,0 0,0 0,1 0,-1 0,-1-1,-5-4,-35-14,-1 1,0 2,-1 2,-1 2,-47-7,-242-17,-542 45,511 5,-1426 4,1450-31,1-15,-420-89,-1324-374,590 127,26 44,-8 44,951 201,-3 24,-575 16,104 64,-63 1,-1342-72,2348 40,-692-19,3 60,655-26,1 3,0 5,2 3,-141 58,178-59,1 3,1 2,2 3,1 1,1 2,1 2,3 2,-70 80,76-73,2 2,2 2,2 0,3 2,-37 94,47-96,1 0,3 0,2 1,2 1,3-1,0 87,10-61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4:46.61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0,'2'24,"5"5,1 0,1-1,19 42,48 77,-58-117,0 0,2-2,1 0,1-1,28 25,-30-33,2-1,0-2,1 0,0-1,1-2,50 21,-20-15,1-3,108 19,120-3,-215-26,1079 62,-678-50,-320-4,166 36,-262-38,-1 3,-1 1,-1 3,73 38,-86-36,0 2,-2 2,0 0,-2 3,-1 1,32 37,-21-15,69 112,17 67,-127-226,8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2:39.186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8359 2,'-5'0,"0"-1,0 1,0 0,0 0,0 0,0 1,0-1,0 1,1 1,-1-1,0 1,0-1,1 1,-1 1,1-1,0 1,-8 5,-7 7,1 1,-24 26,20-19,-135 136,-171 161,-588 373,-143-78,462-348,-19-42,-97-2,433-140,75-18,3 10,3 9,-193 112,245-110,4 7,4 5,5 7,-167 166,133-91,7 7,9 8,8 5,-198 370,258-399,8 4,-83 287,-46 384,148-539,-22 406,69 317,25-767,12-1,110 477,-113-657,2 0,5-1,3-2,3-2,51 79,-6-28,104 123,-132-188,3-2,3-2,104 79,18-11,-142-102,0-3,78 31,-103-48,-1 0,1-2,0 1,0-2,0 0,1-1,-1-1,0 0,0-1,1 0,-1-2,0 0,0 0,27-11,-23 6,-1-1,0-1,-1-1,0 0,0-1,-2-1,1 0,-2-2,0 1,21-29,24-44,-3-1,48-108,-59 95,-30 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4:50.60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0,'35'1,"-24"0,0 1,0 0,-1 1,1 1,0 0,-1 0,0 1,0 0,0 0,-1 1,1 1,13 12,2 4,-1 1,40 52,-26-23,-3 2,-2 2,38 88,51 192,-64-91,3 7,-48-216,1-1,31 55,-23-53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5:04.28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265 10098,'20'-302,"-6"160,56-664,46-691,-84 256,-33-3,-1 622,-20-427,-73 7,-138-212,77 435,150 757,5 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5:10.7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10125,'19'-9,"8"-10,0-1,-2-1,-1-2,0 0,34-46,-7 0,41-76,17-52,129-321,17-238,-90 2,-55-9,-63 415,47-234,189-626,98 125,85 29,-327 748,290-543,-320 647,121-216,22 16,-202 333,-18 26,30-54,-40 56,-3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5:20.797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2019,'13'-7,"32"-8,48-11,18-5,-67 14,-1-1,-1-3,0-1,-2-2,-1-1,-1-3,60-55,-44 29,-2-3,-3-2,82-128,360-757,-406 726,-23 52,-55 149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5:22.169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 1746,'0'0,"6"-1,1-1,-1 1,0-1,0 0,0 0,0-1,0 0,9-5,3-2,119-66,161-120,-208 134,23-14,387-290,-461 331,-2-1,-1-2,-1-1,-3-2,-1-2,-2 0,-2-2,-2-1,27-71,23-101,-11 29,-46 144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5:32.34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1287 10681,'-3'-13,"-327"-1265,113 482,-51-305,49-14,30-367,128-11,69 1223,12 1,12 1,11 1,97-325,72-62,-77 249,-103 305,11-40,87-191,-119 310,0 1,19-26,-14 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5:38.21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4685 10203,'-10'-22,"-71"-99,-51-85,-84-193,-315-826,528 1216,-320-854,-39 12,238 597,-10 6,-11 6,-191-242,-46 15,-13-16,41-28,193 231,12-5,-159-438,222 460,12-3,11-3,-37-379,81 488,-68-275,65 360,-9-31,-22-148,50 233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06.66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0,'16'31,"17"40,-4 1,35 128,-52-153,3 0,36 78,-38-100,0-1,2-1,1 0,1-1,0-1,30 27,38 27,4-3,145 90,-170-125,2-4,1-2,1-3,2-3,85 18,-47-20,2-6,197 7,618-13,-623 5,-220-7,134 31,-176-29,-1 2,0 2,-1 1,0 2,-2 2,0 1,-1 2,-2 2,0 0,32 35,-30-24,-2 1,-2 2,-1 2,-2 0,-2 2,-2 1,-2 1,18 50,-6 5,-5 1,-5 2,-4 0,-4 1,2 130,30 204,-2-45,-44-366,0 0,8 28,-6-40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30.67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4495 0,'0'17,"21"144,1 18,-21-136,-1-1,-2 1,-2-1,-1 0,-3 0,-1-1,-2 0,-2-1,-2 0,-34 66,11-38,-4-2,-2-2,-83 93,89-118,-1-2,-1-1,-2-2,-2-2,-1-2,-51 25,-30 5,-3-7,-235 65,-285 28,176-46,344-69,-346 91,376-90,1 4,-158 82,143-55,-140 104,204-129,2 2,1 2,3 2,-75 96,70-68,3 2,3 2,4 2,3 2,4 1,3 1,3 1,5 2,3 0,4 1,-4 117,15-74,3-89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2:47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1 788,'0'-32,"0"15,1 1,1 0,0 0,1 0,1 0,0 0,1 1,1-1,1 1,13-24,-7 21,0-1,1 2,1 0,1 0,0 1,1 2,19-14,7 0,1 2,1 2,2 2,0 2,1 2,57-14,868-163,-850 180,1 5,176 10,61 21,630 27,-777-47,294-34,91-22,-459 51,0 7,179 26,-160-4,178 53,-270-59,-2 4,-1 3,-1 2,-1 3,76 51,-83-42,-3 2,-1 3,-2 2,66 82,-92-95,-1 2,-1 0,-3 1,17 45,6 12,-10-30,-19-41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3:05.550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2890 0,'7'33,"5"11,-3 0,-1 1,-2-1,-2 1,-2 1,-7 72,-8 8,-34 135,13-119,-97 250,-93 123,119-283,-222 440,-66-35,226-406,-231 356,119-88,207-353,-80 233,-59 186,23-95,144-337,-44 221,63-200,7 0,2 187,15-92,7 357,35-156,26-3,-51-350,181 785,-116-559,-32-137,9-2,7-3,137 266,-162-369,90 163,-103-198,1-1,2-1,48 49,-55-69,0 0,2-1,0-1,1-2,1 0,1-2,0-1,43 15,-34-17,0-2,1-2,0-1,0-2,1-1,57-2,-64-3,-1-1,1-2,-1-1,0-1,44-16,-74 22,0-1,-1 1,1-1,-1 0,1 0,-1 1,1-1,-1 0,1 0,-1 1,0-1,1 0,-1 0,0 0,0 0,0 0,1 0,-1 0,0 1,0-1,-1-2,0-25,0 18,0-26,-1 1,-3 0,0 0,-3 0,-12-37,-59-143,7 22,53 136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2:49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1427,'0'0,"3"-14,8-16,2 2,1 0,27-42,65-71,-48 73,3 4,3 2,2 2,3 4,3 3,1 3,3 3,140-63,-89 57,2 6,1 6,3 5,271-36,320 2,-150 18,-267 19,575-58,4 40,-252 53,695 91,-1173-75,964 101,5-55,1383-189,-1274 19,2 85,-480 86,-163-9,-159-20,430 92,-830-120,60 9,-86-16,1-1,-1 1,1-2,-1 1,1-1,-1 0,1-1,11-3,-16 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2:56.009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20656 493,'0'0,"-17"-2,-12 0,0 2,-1 0,1 2,0 1,-51 13,53-11,-543 119,20-3,-649 56,-9-63,205-60,-1-91,428-24,-249-23,178 41,-107-8,2-31,6-40,-51-7,-1126-38,859 112,5-57,887 87,-581-76,-5 66,175 79,3 35,405-53,-749 147,660-105,-366 147,548-181,1 3,2 4,-115 79,158-93,2 0,1 2,1 2,2 1,1 1,2 1,1 2,2 1,-24 46,23-31,-35 108,52-131,1 0,2 0,0 1,2 0,1 46,5-39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3:42.52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 1844,'1'-13,"1"1,1-1,0 1,0 0,10-21,-4 7,124-297,-50 131,-61 148,2 1,1 2,3 0,48-55,-66 84,32-35,2 3,2 1,68-49,-31 26,-59 44,-2-1,36-47,-26 31,-14 12,-1 0,-1-2,-1 1,-1-2,-2 0,13-47,-19 60,0 1,15-25,-12 25,-1-1,8-20,-15 31,1 1,0-1,0 1,1 0,0 0,-1 0,2 0,-1 0,0 0,1 1,0 0,0-1,1 2,-1-1,1 0,-1 1,7-4,3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3:45.67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1748,'2'-7,"0"-1,0 1,1 0,0 0,0 0,0 0,1 0,0 1,1-1,7-7,-5 4,15-16,1 1,1 1,52-40,-16 14,17-23,78-97,-27 28,-84 99,-33 34,-1 0,0 0,0-1,-1-1,0 1,-1-1,-1-1,0 0,7-14,-8 14,0 0,1 1,0 0,1 0,11-12,19-28,-18 19,50-75,26-9,-60 71,-25 33,0-1,-1-1,11-20,0-6,-3 8,-1 0,-2-1,-1-1,16-62,-21 56,-4 21,-1 0,2-29,-5 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3:57.69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7908 0,'22'22,"-15"-15,143 151,-126-130,-2 1,-1 2,33 64,-31-41,-2 0,-2 2,-3 0,-2 1,-3 1,-2 0,-3 0,-2 1,-6 90,-8-47,-4 1,-5-2,-4 0,-56 152,-356 787,196-625,-32-19,162-251,-6-4,-6-6,-231 201,175-193,-7-7,-304 170,-649 248,-205-1,1089-446,5 11,-415 269,499-273,6 7,5 7,6 7,-207 244,214-202,8 6,-129 238,171-250,7 3,-113 352,146-351,-45 311,81-360,5 1,6-1,17 172,10-108,9 0,7-2,9-3,8-1,8-3,138 271,78 51,-183-346,134 159,-97-156,6-7,320 266,-405-375,2-3,2-2,1-3,87 37,-109-58,-1-1,2-2,-1-2,2-1,-1-2,1-2,0-2,78-4,-73-4,0-2,-1-2,0-1,0-3,-1-2,63-30,-57 19,0-3,-2-1,-2-2,83-76,-114 91,-1 0,-2 0,1-2,-2 1,-1-2,0 1,9-26,29-56,-42 91,-1-1,0 0,4-13,-7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00.485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0 256,'4'5,"0"1,-1-1,2 0,-1 0,6 4,13 17,100 171,7 8,-111-180,1 0,2-2,0 0,1-1,46 32,-32-31,2-2,1-1,0-2,1-1,1-3,73 16,-15-11,183 8,252-27,2-32,-77 3,346 1,-337 14,-130 3,752-36,-997 40,247-20,-4-24,-311 45,-1 0,-1-2,1 0,-1-2,-1-1,43-26,-53 27,0 0,0 0,-1-2,-1 1,0-2,0 1,-1-2,-1 1,0-1,-1-1,12-28,-8 9,-1-1,-2 0,6-40,4-107,-10 70,2 39,-6 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13.192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512 489,'0'0,"0"0,-23 0,16 0,-1-1,1 0,0 0,0 0,0-1,0 0,0 0,0-1,0 0,1 0,-1 0,1-1,0 0,0-1,0 1,-8-10,-238-237,236 235,2-2,0 0,1 0,1-1,0-1,-13-33,17 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14.27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240 585,'0'0,"0"0,-15-7,-3-8,1-1,0 0,1-1,1-1,1 0,0-1,2-1,0 0,1-1,1 0,-10-29,8 14,2 0,2 0,1-1,2 0,1 0,2-51,2 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36.45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9597,'0'0,"16"-2,357-113,-308 90,-1-3,-1-3,93-60,259-208,-184 129,512-398,-595 450,352-312,-445 375,-3-2,-2-3,-3-2,-3-1,-3-3,-2-1,35-87,-38 56,-3-3,-6-1,17-115,14-320,-44-53,-34-1,12 391,-3-59,-7-407,22 512,7 1,40-203,-3 152,9 2,8 3,9 3,9 3,8 5,140-217,-129 248,7 4,221-237,110-43,-329 334,5 6,143-89,-232 165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41.38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4593 9483,'-4'-2,"1"1,-1-1,1 0,0 0,0 0,0 0,0 0,0-1,1 1,-1-1,1 0,0 0,-1 0,-2-5,-1 0,-156-212,-56-67,163 228,-2 2,-3 3,-3 2,-130-82,88 74,-3 5,-185-67,-99-11,-191-73,458 153,1-5,-177-113,183 88,3-5,5-5,3-4,5-6,-138-178,129 130,7-6,6-3,-138-313,162 291,9-3,7-3,9-2,7-1,10-3,8-1,8 0,19-378,19 344,84-364,130-204,-132 510,12 5,188-329,183-215,-350 601,-84 141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2:32.370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22 2610,'-2'-3,"1"-1,-1 0,1 0,0 0,0 1,0-1,0 0,1 0,-1-8,0 1,-5-57,3-1,3 1,14-115,5 62,40-140,-26 151,53-118,64-98,63-164,-121 181,-15 40,-59 218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06.66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0,'16'31,"17"40,-4 1,35 128,-52-153,3 0,36 78,-38-100,0-1,2-1,1 0,1-1,0-1,30 27,38 27,4-3,145 90,-170-125,2-4,1-2,1-3,2-3,85 18,-47-20,2-6,197 7,618-13,-623 5,-220-7,134 31,-176-29,-1 2,0 2,-1 1,0 2,-2 2,0 1,-1 2,-2 2,0 0,32 35,-30-24,-2 1,-2 2,-1 2,-2 0,-2 2,-2 1,-2 1,18 50,-6 5,-5 1,-5 2,-4 0,-4 1,2 130,30 204,-2-45,-44-366,0 0,8 28,-6-40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2:47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1 788,'0'-32,"0"15,1 1,1 0,0 0,1 0,1 0,0 0,1 1,1-1,1 1,13-24,-7 21,0-1,1 2,1 0,1 0,0 1,1 2,19-14,7 0,1 2,1 2,2 2,0 2,1 2,57-14,868-163,-850 180,1 5,176 10,61 21,630 27,-777-47,294-34,91-22,-459 51,0 7,179 26,-160-4,178 53,-270-59,-2 4,-1 3,-1 2,-1 3,76 51,-83-42,-3 2,-1 3,-2 2,66 82,-92-95,-1 2,-1 0,-3 1,17 45,6 12,-10-30,-19-41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2:49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1427,'0'0,"3"-14,8-16,2 2,1 0,27-42,65-71,-48 73,3 4,3 2,2 2,3 4,3 3,1 3,3 3,140-63,-89 57,2 6,1 6,3 5,271-36,320 2,-150 18,-267 19,575-58,4 40,-252 53,695 91,-1173-75,964 101,5-55,1383-189,-1274 19,2 85,-480 86,-163-9,-159-20,430 92,-830-120,60 9,-86-16,1-1,-1 1,1-2,-1 1,1-1,-1 0,1-1,11-3,-16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2:56.009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20656 493,'0'0,"-17"-2,-12 0,0 2,-1 0,1 2,0 1,-51 13,53-11,-543 119,20-3,-649 56,-9-63,205-60,-1-91,428-24,-249-23,178 41,-107-8,2-31,6-40,-51-7,-1126-38,859 112,5-57,887 87,-581-76,-5 66,175 79,3 35,405-53,-749 147,660-105,-366 147,548-181,1 3,2 4,-115 79,158-93,2 0,1 2,1 2,2 1,1 1,2 1,1 2,2 1,-24 46,23-31,-35 108,52-131,1 0,2 0,0 1,2 0,1 46,5-39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36.45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9597,'0'0,"16"-2,357-113,-308 90,-1-3,-1-3,93-60,259-208,-184 129,512-398,-595 450,352-312,-445 375,-3-2,-2-3,-3-2,-3-1,-3-3,-2-1,35-87,-38 56,-3-3,-6-1,17-115,14-320,-44-53,-34-1,12 391,-3-59,-7-407,22 512,7 1,40-203,-3 152,9 2,8 3,9 3,9 3,8 5,140-217,-129 248,7 4,221-237,110-43,-329 334,5 6,143-89,-232 165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9T15:26:32.76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7480 1,'21'0,"-15"-1,0 2,0-1,0 1,0-1,-1 2,1-1,0 1,0-1,-1 2,1-1,-1 1,10 5,-12-5,0 0,0 0,-1 0,1 0,-1 0,1 0,-1 1,0-1,0 1,-1-1,1 1,-1 0,0 0,0 0,0 0,0-1,-1 1,1 0,-1 1,-1 5,0 9,-2 1,0-1,-1 0,-1 0,-1 0,-11 25,-59 105,13-45,-5-3,-4-3,-4-4,-93 90,-381 309,66-147,353-258,-192 122,-533 257,454-303,-9-28,-55 20,15 39,-99 141,34 49,466-346,-587 490,520-416,4 5,6 5,5 4,6 5,6 4,6 3,6 5,6 2,7 4,6 2,-74 307,90-228,11 1,-4 315,66 471,123 264,75-275,66-66,-211-720,10-4,141 239,-182-371,3-2,4-3,4-3,3-3,91 81,-106-110,2-3,2-2,2-2,1-3,2-3,1-2,1-3,102 30,-138-50,0-2,0 0,1-2,0-1,0-1,-1-1,1-2,0-1,-1 0,1-2,-1-1,-1-2,1 0,-1-1,0-2,-1-1,-1 0,0-2,0 0,39-35,-20 11,-2-2,-2-1,-1-2,31-49,110-199,-79 122,-76 133,-16 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9T15:26:34.52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2 344,'0'4,"-1"0,1 0,-1 0,1 0,0 0,0 0,2 6,-1 1,3 17,1 0,1 0,1 0,2-1,1-1,1 1,1-2,1 1,19 25,-18-31,2 0,1-1,0-1,1 0,1-1,0-1,2-1,27 16,28 11,84 33,-132-63,42 17,2-3,105 23,153 12,-161-32,149 44,37 6,673 39,-182-92,-601-38,351-63,-501 55,-1-3,0-4,-2-5,169-83,-193 78,-2-3,-1-4,-3-1,-1-4,-3-2,87-99,228-347,-290 378,-54 81,40-44,-47 59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9T15:26:38.8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2058,'8'-24,"151"-371,29-32,-158 373,2 1,2 2,3 1,1 1,71-66,18 2,90-90,246-293,-438 468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9T15:26:45.57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22 2013,'-2'-3,"-1"0,1-1,0 0,0 1,0-1,0 0,1 0,-1 0,1 0,0 0,1 0,-1 0,0 0,1 0,0-1,0 1,1 0,0-7,3-10,0 0,11-29,-9 29,12-34,3 1,1 1,3 0,2 2,2 1,3 2,2 0,67-72,141-127,-92 98,155-201,-165 154,103-128,-224 303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9T15:26:54.888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3881 1,'-1'3,"0"1,-1 0,0-1,0 0,0 1,0-1,0 0,-1 0,0 0,1-1,-5 4,-4 5,-32 45,2 2,-41 76,-52 131,-18 33,90-195,-4-2,-4-3,-149 158,167-204,-2-3,-3-2,-1-2,-2-3,-2-3,-1-2,-105 42,86-49,0-5,-117 21,-175 9,205-34,-224 56,338-61,0 2,1 2,2 2,0 3,1 2,2 3,-91 70,91-56,2 3,2 1,2 3,2 1,3 2,-60 113,57-83,4 2,4 1,3 1,-23 124,39-142,-6 100,18-142,2 0,1 0,1 0,2 0,0-1,13 43,-3-34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2:33.458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2500,'0'-18,"2"-107,4 0,7 1,47-210,-41 263,2 2,3 1,4 1,2 1,3 1,3 3,82-109,-13 50,35-47,-121 142,-2 0,-1-2,-1 0,22-58,-23 38,-1-1,-3 0,5-64,-2-152,-10 173,-2 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9T15:27:03.728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9157,'17'-18,"-10"11,167-206,-67 75,80-85,223-278,105-198,-54-40,-296 420,148-406,-247 542,-9-3,-7-2,-9-2,30-352,-56 275,-33-464,5 602,-7 0,-5 1,-5 1,-6 2,-85-198,81 243,-4 1,-3 2,-95-116,-199-189,188 218,-584-607,640 672,-329-326,421 419,-1 1,1-1,0 0,1 0,-8-13,9 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06.66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0,'16'31,"17"40,-4 1,35 128,-52-153,3 0,36 78,-38-100,0-1,2-1,1 0,1-1,0-1,30 27,38 27,4-3,145 90,-170-125,2-4,1-2,1-3,2-3,85 18,-47-20,2-6,197 7,618-13,-623 5,-220-7,134 31,-176-29,-1 2,0 2,-1 1,0 2,-2 2,0 1,-1 2,-2 2,0 0,32 35,-30-24,-2 1,-2 2,-1 2,-2 0,-2 2,-2 1,-2 1,18 50,-6 5,-5 1,-5 2,-4 0,-4 1,2 130,30 204,-2-45,-44-366,0 0,8 28,-6-40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30.67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4495 0,'0'17,"21"144,1 18,-21-136,-1-1,-2 1,-2-1,-1 0,-3 0,-1-1,-2 0,-2-1,-2 0,-34 66,11-38,-4-2,-2-2,-83 93,89-118,-1-2,-1-1,-2-2,-2-2,-1-2,-51 25,-30 5,-3-7,-235 65,-285 28,176-46,344-69,-346 91,376-90,1 4,-158 82,143-55,-140 104,204-129,2 2,1 2,3 2,-75 96,70-68,3 2,3 2,4 2,3 2,4 1,3 1,3 1,5 2,3 0,4 1,-4 117,15-74,3-89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3:42.52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 1844,'1'-13,"1"1,1-1,0 1,0 0,10-21,-4 7,124-297,-50 131,-61 148,2 1,1 2,3 0,48-55,-66 84,32-35,2 3,2 1,68-49,-31 26,-59 44,-2-1,36-47,-26 31,-14 12,-1 0,-1-2,-1 1,-1-2,-2 0,13-47,-19 60,0 1,15-25,-12 25,-1-1,8-20,-15 31,1 1,0-1,0 1,1 0,0 0,-1 0,2 0,-1 0,0 0,1 1,0 0,0-1,1 2,-1-1,1 0,-1 1,7-4,3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3:45.67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1748,'2'-7,"0"-1,0 1,1 0,0 0,0 0,0 0,1 0,0 1,1-1,7-7,-5 4,15-16,1 1,1 1,52-40,-16 14,17-23,78-97,-27 28,-84 99,-33 34,-1 0,0 0,0-1,-1-1,0 1,-1-1,-1-1,0 0,7-14,-8 14,0 0,1 1,0 0,1 0,11-12,19-28,-18 19,50-75,26-9,-60 71,-25 33,0-1,-1-1,11-20,0-6,-3 8,-1 0,-2-1,-1-1,16-62,-21 56,-4 21,-1 0,2-29,-5 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3:57.69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7908 0,'22'22,"-15"-15,143 151,-126-130,-2 1,-1 2,33 64,-31-41,-2 0,-2 2,-3 0,-2 1,-3 1,-2 0,-3 0,-2 1,-6 90,-8-47,-4 1,-5-2,-4 0,-56 152,-356 787,196-625,-32-19,162-251,-6-4,-6-6,-231 201,175-193,-7-7,-304 170,-649 248,-205-1,1089-446,5 11,-415 269,499-273,6 7,5 7,6 7,-207 244,214-202,8 6,-129 238,171-250,7 3,-113 352,146-351,-45 311,81-360,5 1,6-1,17 172,10-108,9 0,7-2,9-3,8-1,8-3,138 271,78 51,-183-346,134 159,-97-156,6-7,320 266,-405-375,2-3,2-2,1-3,87 37,-109-58,-1-1,2-2,-1-2,2-1,-1-2,1-2,0-2,78-4,-73-4,0-2,-1-2,0-1,0-3,-1-2,63-30,-57 19,0-3,-2-1,-2-2,83-76,-114 91,-1 0,-2 0,1-2,-2 1,-1-2,0 1,9-26,29-56,-42 91,-1-1,0 0,4-13,-7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00.485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0 256,'4'5,"0"1,-1-1,2 0,-1 0,6 4,13 17,100 171,7 8,-111-180,1 0,2-2,0 0,1-1,46 32,-32-31,2-2,1-1,0-2,1-1,1-3,73 16,-15-11,183 8,252-27,2-32,-77 3,346 1,-337 14,-130 3,752-36,-997 40,247-20,-4-24,-311 45,-1 0,-1-2,1 0,-1-2,-1-1,43-26,-53 27,0 0,0 0,-1-2,-1 1,0-2,0 1,-1-2,-1 1,0-1,-1-1,12-28,-8 9,-1-1,-2 0,6-40,4-107,-10 70,2 39,-6 49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13.192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512 489,'0'0,"0"0,-23 0,16 0,-1-1,1 0,0 0,0 0,0-1,0 0,0 0,0-1,0 0,1 0,-1 0,1-1,0 0,0-1,0 1,-8-10,-238-237,236 235,2-2,0 0,1 0,1-1,0-1,-13-33,17 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14.27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240 585,'0'0,"0"0,-15-7,-3-8,1-1,0 0,1-1,1-1,1 0,0-1,2-1,0 0,1-1,1 0,-10-29,8 14,2 0,2 0,1-1,2 0,1 0,2-51,2 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36.45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9597,'0'0,"16"-2,357-113,-308 90,-1-3,-1-3,93-60,259-208,-184 129,512-398,-595 450,352-312,-445 375,-3-2,-2-3,-3-2,-3-1,-3-3,-2-1,35-87,-38 56,-3-3,-6-1,17-115,14-320,-44-53,-34-1,12 391,-3-59,-7-407,22 512,7 1,40-203,-3 152,9 2,8 3,9 3,9 3,8 5,140-217,-129 248,7 4,221-237,110-43,-329 334,5 6,143-89,-232 165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3:09.706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1 390,'0'2,"1"0,0 0,-1 0,1 0,0 0,0 0,0 0,0 0,1 0,-1 0,4 3,-3-2,29 34,1-1,39 34,20 19,25 51,-66-77,70 70,-97-114,0-1,1-1,1-1,0-1,1-1,0-2,1 0,1-2,0-1,0-1,54 7,2-5,0-4,155-10,-2-16,400-86,219-114,-675 175,2 9,1 7,196-4,-174 23,514-34,-656 38,92-20,-135 21,-1-1,1-1,-1-1,0 0,-1-2,0 0,0-1,20-18,-1-4,-2-2,-1-1,31-43,83-130,-119 165,-7 10,-6 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1:04:41.38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4593 9483,'-4'-2,"1"1,-1-1,1 0,0 0,0 0,0 0,0 0,0-1,1 1,-1-1,1 0,0 0,-1 0,-2-5,-1 0,-156-212,-56-67,163 228,-2 2,-3 3,-3 2,-130-82,88 74,-3 5,-185-67,-99-11,-191-73,458 153,1-5,-177-113,183 88,3-5,5-5,3-4,5-6,-138-178,129 130,7-6,6-3,-138-313,162 291,9-3,7-3,9-2,7-1,10-3,8-1,8 0,19-378,19 344,84-364,130-204,-132 510,12 5,188-329,183-215,-350 601,-84 141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14:29:13.9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14:29:25.89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1180,'0'-22,"7"-30,1 1,3 0,28-77,-26 92,1 1,2 0,1 1,2 1,1 0,2 2,1 0,1 2,45-42,-27 34,2 2,2 1,1 3,1 2,97-43,-37 28,1 5,160-34,-110 41,186-11,168 23,2 28,-122-1,683-24,-252 0,1045 18,-1 61,319 120,-1998-160,1974 213,-1455-157,-4 47,-245-16,70 17,4-27,22-34,303 51,-667-74,-156-34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14:29:41.10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125 1163,'-26'0,"23"1,0-1,-1 0,1 0,-1 0,1 0,-1-1,1 1,0-1,-1 0,1 0,0 0,0 0,-1-1,1 0,0 1,0-1,1 0,-1 0,0 0,1-1,-1 1,1-1,0 1,0-1,0 0,0 0,0 0,0 0,1 0,0 0,-1-1,1 1,1 0,-1-1,0 1,0-5,-2-17,0 0,2 1,1-1,0 0,2 0,1 1,7-26,2-3,4 1,24-57,-21 63,2 1,3 1,1 2,2 0,2 1,1 2,58-57,-60 70,1 2,1 0,1 2,2 1,0 2,0 1,2 2,0 1,1 1,56-12,-30 14,2 3,78-2,130 12,-228 0,886 66,-170-6,694-20,2-33,-180-1,1446 104,-799-32,-811-19,-1 33,376 26,-1277-106,812 55,-2 36,246 75,233 29,-700-103,916 100,-868-168,-338-23,-208 22,-278-32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14:29:49.01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14:29:50.619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1229,'15'-18,"107"-155,-79 107,81-95,-68 104,2 2,4 2,1 4,2 2,3 3,108-53,-45 37,3 6,244-65,-172 71,308-30,215 34,-228 38,750 89,-801-19,816 227,-1187-266,-2 3,120 60,-151-62,-2 1,-1 2,-1 2,-2 1,48 51,-3 14,137 210,-134-178,-73-108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14:29:51.68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155 1,'0'0,"-2"2,-3 3,-4 6,-5 10,-6 13,-4 10,1 9,1 3,5 1,6-8,4-12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14:29:53.88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1401,'0'0,"3"-17,10-24,2 0,2 1,1 1,35-55,-17 40,1 2,63-65,-44 62,2 2,3 3,1 2,122-68,295-121,-336 177,3 6,226-53,-166 65,280-22,-144 44,434 30,336 119,762 259,-1075-161,108 26,-139-86,1482 125,-402-217,1-127,-74-84,-1177 88,-155 10,258-19,2 33,-430 27,298-5,-494-4,1-4,132-35,-174 37,-26 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14:29:54.849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731 79,'-6'0,"1"-1,0-1,0 1,0-1,0 0,0 0,-8-5,-6-2,-8-2,0 2,-1 0,0 2,-1 1,1 2,-1 0,0 2,0 1,-58 6,70-3,1 1,0 0,-1 1,1 1,1 1,-1 0,1 1,0 0,1 1,-1 1,2 0,-1 1,1 1,1 0,0 1,1 0,0 0,-17 27,23-32,1 1,-1 0,2 0,-1 0,1 0,0 1,1 0,0-1,0 1,1 0,0 0,1 0,-1 0,2 0,-1 0,1 0,1-1,0 1,0 0,1-1,0 1,0-1,1 0,0 0,0 0,1 0,0-1,0 0,1 0,6 6,4 0,0 0,1-1,0-1,1-1,0-1,1 0,0-1,0-2,0 1,1-2,0-1,0 0,0-2,23 1,-4-2,0-2,0-1,0-2,-1-2,1-2,55-18,-62 15,-1-1,0-2,38-24,-53 28,-1 0,0-2,0 0,-1 0,-1-1,0-1,17-24,-28 34,0 0,0 0,0-1,0 1,-1 0,1-7,-1 11,-4 17,1-1,1 1,1 0,2 25,14 73,-10-81,19 102,-4-25,9 150,-29-228,-1 1,-1-1,-2 1,-1-1,-2 0,-1 0,-2-1,-24 62,24-77,0 0,0-1,-2 0,0-1,0 0,-2-1,1-1,-24 19,29-26,-1 0,0-1,0 0,0 0,-1-1,1 0,-1 0,0-1,0 0,-1-1,1 0,-1 0,1-1,-1-1,1 1,-1-1,1-1,-14-2,9-1,0 0,1-1,-1 0,2-2,-1 1,-17-13,-8-9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14:29:56.75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1 970,'0'5,"1"0,0 0,0 0,0-1,0 1,4 6,1 7,78 212,-66-192,1 0,2-2,47 63,-67-97,1 0,0 1,-1-1,1 0,0 0,0 0,1-1,-1 1,0 0,0-1,1 1,-1-1,1 0,-1 0,1 0,5 1,-6-2,0 0,0-1,0 0,0 1,0-1,0 0,0 0,-1 0,1 0,0 0,-1-1,1 1,0 0,-1-1,0 1,1-1,-1 0,0 1,0-1,0 0,0 0,0 0,1-2,24-53,31-93,12-28,-57 153,1 0,1 0,2 1,0 1,2 1,0 0,32-28,-39 40,1 1,0 1,0 0,0 1,1 0,0 1,0 0,1 1,0 0,0 1,0 1,0 1,0-1,1 2,-1 0,23 2,-18 1,0 1,-1 1,1 1,-1 0,-1 1,1 1,-1 1,24 14,5 8,65 55,-73-53,1-2,69 39,-91-61,0 0,1-2,0 0,0-1,1-1,-1 0,1-2,0 0,0-1,0-1,0-1,0 0,-1-2,1 0,0-1,-1-1,35-14,-25 7,-1-1,-1-1,0-2,0-1,-2 0,0-2,-1-1,-1-1,-1 0,28-39,-35 35,-6 13,-5 29,-3-10,0-1,1 1,0-1,0 1,1-1,-1 1,1-1,1 0,-1 0,1 0,1 0,-1-1,1 1,-1-1,2 0,-1 0,0 0,1 0,0-1,0 0,1 0,-1 0,1-1,-1 0,1 0,0 0,0-1,1 0,-1 0,0 0,1-1,-1 0,14 1,-2-3,0 0,-1-1,1 0,0-1,-1-2,0 1,0-2,0 0,0-2,24-13,-21 9,-1 0,-1-1,1-1,-2-1,0 0,-1-1,-1-1,14-19,-23 28,-1-1,0 0,0-1,-1 1,0-1,0 0,-1 0,-1 0,0 0,0 0,-1-1,0-18,-1 23,-1 1,1-1,-1 1,-1 0,1-1,-1 1,0 0,0 0,0 0,-1 0,0 0,0 1,0-1,0 1,-1 0,0 0,1 0,-2 0,1 1,0 0,-1 0,1 0,-1 0,0 1,-9-4,3 2,-1 2,1-1,0 1,-1 1,1 0,-1 1,0 0,1 1,-1 0,1 0,0 2,-1-1,1 1,0 1,0 0,1 1,-18 9,15-7,1 1,0 0,0 1,1 0,0 1,1 0,0 0,0 1,1 1,0 0,1 0,1 0,-10 24,14-31,1 0,1 1,-1 0,1-1,0 1,0 0,1 0,-1-1,1 1,1 0,-1 0,1 0,0-1,0 1,1 0,-1-1,1 1,3 5,-2-7,1 1,-1 0,1-1,0 0,0 0,0 0,0 0,1-1,-1 0,1 1,0-2,0 1,0-1,1 1,-1-1,0-1,1 1,10 1,4-1,0 0,1-1,-1-1,1-1,-1-1,0-1,23-5,10-7,75-30,-59 16,-1-3,-2-3,-1-3,80-62,-99 64,-2-2,-2-2,-1-2,-2-2,-2-1,37-59,-67 91,-6 11,0 0,0 0,0 0,1 0,-1 0,1 0,-1 1,1-1,-1 0,3-1,4 6,2 14,-7-9,14 32,2 0,36 59,-49-90,0 1,1-2,0 1,1-1,-1 0,2 0,-1-1,1 0,0 0,0-1,1-1,0 1,0-1,0-1,20 6,-22-9,-1-1,1 1,0-1,0-1,0 1,-1-1,1-1,0 0,-1 0,1 0,-1-1,0 0,0 0,0-1,0 0,0 0,8-7,9-9,0-1,38-46,-57 62,58-71,-31 35,44-42,-72 79,1 0,-1 0,1 1,-1-1,1 1,0 0,1 0,-1 1,0-1,1 1,-1 0,1 1,0-1,9 0,-10 2,1 1,-1-1,0 1,0 0,0 1,0-1,0 1,0 0,0 0,0 0,0 1,-1 0,0 0,1 0,-1 0,5 6,12 13,-1 2,-1 0,-1 2,-1 0,18 37,-3-6,-32-56,1-1,-1 1,0-1,0 1,0-1,1 1,-1-1,0 0,1 1,-1-1,0 0,1 1,-1-1,0 0,1 1,-1-1,1 0,-1 1,0-1,1 0,-1 0,1 0,-1 0,1 1,-1-1,1 0,-1 0,1 0,-1 0,1 0,-1 0,1 0,0 0,13-16,7-42,-17 44,3-6,34-84,-37 95,1 0,0 1,0 0,1-1,0 2,1-1,-1 1,16-13,-18 17,0 1,0 0,1 0,-1 0,1 0,-1 1,1 0,0 0,-1 0,1 0,0 1,0 0,-1 0,1 0,0 1,0-1,-1 1,9 2,7 4,0 1,0 0,19 11,19 9,-42-24,-1 0,1 0,0-2,0 0,0 0,0-2,0 0,0-1,0-1,0 0,0-1,0 0,-1-2,25-9,-6-1,0-2,0 0,-2-3,0 0,31-28,-61 46,4-3,0 0,0 1,-1-2,0 1,5-7,-34 29,-21 34,1 2,-66 108,71-98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3:11.191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22 7,'-12'24,"10"-18,0 0,1 0,-1 1,1-1,0 0,1 1,0-1,0 0,0 1,1-1,2 11,3 8,14 37,-16-50,13 34,2 0,2-1,2-2,1 0,38 48,-45-69,1 0,2-1,0-1,1-1,1-1,1-1,0-1,1-1,1-1,42 17,-9-11,117 25,66-6,-198-33,783 73,5-53,-364-27,916-123,-1291 109,-1-4,-1-3,140-56,-194 62,-1-1,-1-2,-1-2,49-39,-61 42,-2-1,0-1,-1 0,0-1,-2-1,-1-1,19-36,-29 46,0 1,0-1,-1 0,-1 0,0-1,-1 1,-1-1,1-16,-3-10,-9-57,3 44,3 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14:29:57.08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1327,'6'-8,"0"0,0 0,-1-1,-1 0,1 0,-1 0,-1-1,5-15,-1 1,24-77,-4 0,-5-2,14-166,-26 98,-17-247,3 375,3 42,0 9,1 15,5 38,8 14,4-1,3-1,37 89,108 197,-63-161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3:12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0 206,'0'22,"0"-3,1-1,1 1,0 0,1-1,1 1,1-1,0 0,2-1,0 1,10 17,8 10,1-2,2 0,2-2,60 63,-68-83,0 0,2-2,1 0,0-2,2 0,-1-2,2-1,0-2,31 11,30 2,174 26,98-15,-266-28,58 0,1-7,-1-6,167-27,449-112,-523 93,69-9,3 14,335-4,115 15,-497 20,-86 9,85-6,-212 6,-1-2,95-27,-80 13,118-55,-155 60,-1-2,-1-1,-1-2,-1-1,34-33,-26 17,-2-2,46-64,-29 39,-38 49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3:41.117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4778,'24'23,"117"130,-51-52,8 4,147 122,-209-198,1-1,1-3,2-1,0-2,1-1,1-2,1-3,63 17,13-10,136 10,125-11,-240-16,615 0,-511-21,264-50,-55-27,-25 5,5 26,198 30,1 29,-395 3,481 4,986-15,-1267-5,1055-63,-12-21,-257 28,-838 29,438-105,263-169,-31-97,968-603,112-237,-1331 768,-470 284,406-236,28 56,-509 278,510-129,-612 195,-110 26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3:50.03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4188,'0'3,"0"0,0 0,0-1,1 1,-1 0,1-1,0 1,0 0,0-1,2 5,-1-2,15 41,2-1,2 0,2-2,2 0,2-2,55 66,-40-61,2-3,1-1,3-2,98 63,-65-57,2-3,1-4,2-4,2-3,1-5,1-3,115 15,-19-18,1-9,1-7,-1-9,211-31,-254 13,266-77,130-85,-176 56,693-191,13 41,60-24,90-23,-739 207,1337-336,-406 16,-36-103,-882 319,634-388,-982 520,745-432,-676 411,4 10,291-93,-134 103,-342 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06.66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0,'16'31,"17"40,-4 1,35 128,-52-153,3 0,36 78,-38-100,0-1,2-1,1 0,1-1,0-1,30 27,38 27,4-3,145 90,-170-125,2-4,1-2,1-3,2-3,85 18,-47-20,2-6,197 7,618-13,-623 5,-220-7,134 31,-176-29,-1 2,0 2,-1 1,0 2,-2 2,0 1,-1 2,-2 2,0 0,32 35,-30-24,-2 1,-2 2,-1 2,-2 0,-2 2,-2 1,-2 1,18 50,-6 5,-5 1,-5 2,-4 0,-4 1,2 130,30 204,-2-45,-44-366,0 0,8 28,-6-40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30.67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4495 0,'0'17,"21"144,1 18,-21-136,-1-1,-2 1,-2-1,-1 0,-3 0,-1-1,-2 0,-2-1,-2 0,-34 66,11-38,-4-2,-2-2,-83 93,89-118,-1-2,-1-1,-2-2,-2-2,-1-2,-51 25,-30 5,-3-7,-235 65,-285 28,176-46,344-69,-346 91,376-90,1 4,-158 82,143-55,-140 104,204-129,2 2,1 2,3 2,-75 96,70-68,3 2,3 2,4 2,3 2,4 1,3 1,3 1,5 2,3 0,4 1,-4 117,15-74,3-89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5:17:57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4240 9321,'-8'-13,"-1"1,-1 0,1 1,-2 0,0 1,-20-16,13 10,-33-25,-2 3,-1 1,-72-35,-187-74,80 40,39 7,4-8,-200-150,246 147,6-6,-247-267,187 143,-183-290,-126-291,371 585,12-7,9-4,12-5,-77-289,144 394,7-1,6-2,6 0,8-1,5 0,7 0,7 0,7 1,41-175,-5 109,10 1,8 4,10 3,9 3,157-260,-126 267,171-213,-212 313,5 4,4 4,179-142,112-21,-350 235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5:18:02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9864,'-8'-15,"7"13,-1-1,0 1,1-1,0 0,0 0,0 0,0 0,0 0,0 0,1 0,-1 0,1 0,0 0,0 0,0 0,1-3,1-6,2 0,-1 0,1 1,1-1,0 1,1 0,13-20,1 4,39-40,-12 21,2 2,2 2,1 3,83-47,246-109,-206 111,-20 7,402-213,-449 225,-2-5,189-163,-205 145,-3-4,-4-3,-5-4,-4-4,-4-2,-6-4,-4-2,90-235,-85 158,-8-4,-8-1,-9-3,-9-1,-8-1,-5-347,-60-56,2 75,35 352,17-180,4 199,6 2,80-285,-69 339,3 1,5 2,4 2,4 2,76-108,-49 99,4 4,114-108,-70 92,161-115,-145 132,165-83,163-55,-311 158,86-40,265-136,-378 180,214-159,-302 198,-3-1,0-3,-3-1,-1-2,-2-1,54-89,-70 100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5:18:16.79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4292 8087,'-3'-3,"0"0,0 0,0 0,-1 0,1 0,-1 1,0-1,0 1,0 0,0 0,-6-1,0-1,-152-61,-51-23,97 23,2-5,-131-106,-187-197,-214-286,40-39,196 221,229 264,8-8,-207-351,293 413,8-4,7-3,7-2,8-4,-45-228,66 206,8-2,10-1,8-1,24-326,-1 408,4 1,6 0,4 2,5 1,6 2,4 1,4 2,6 2,3 3,6 2,138-174,-164 232,3 1,1 1,2 3,1 1,74-47,-95 71,1 0,0 2,1 0,1 2,-1 0,33-5,-39 10,0 1,1 1,-1 1,0 0,1 1,-1 1,0 0,0 2,32 10,-33-8,0 1,-1 0,0 1,-1 1,0 0,0 1,-1 1,0 0,16 18,-12-9,-2 0,0 1,-1 1,-1 0,15 37,-2 13,-4 1,-2 1,11 83,-21-113,-7-32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5:18:22.77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1645 0,'-14'17,"11"-10,0 0,0 0,1 0,0 0,1 0,0 0,0 0,0 1,1-1,0 0,0 1,1-1,0 0,3 12,4 11,23 60,-26-78,12 25,40 65,-35-64,27 56,-31-46,-2 0,-2 1,-2 1,-3 0,-1 1,-3-1,-1 63,-7-36,-3 1,-4-1,-3 0,-25 78,-93 278,8-28,-321 952,-88-29,235-591,66 23,208-654,5 2,-6 165,22-190,5-1,3 0,33 159,-30-199,-5-22,0-1,1 0,15 36,-15-45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3:26.77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 0,'0'30,"-6"304,3 196,6-473,2-1,3 0,2 0,2-1,3 0,3-1,36 78,-52-126,69 148,-59-124,-1 1,-2 1,7 35,-14-53,-1 0,-1 0,0 15,-1-22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5:18:26.143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1941,'17'-17,"221"-245,32-31,114-29,27 33,-230 173,5 8,220-93,-247 136,3 6,2 8,193-34,-162 54,1 8,1 10,1 7,247 26,-199 8,0 11,472 140,-580-133,-2 6,-2 6,192 115,-229-112,-3 5,-3 3,-3 5,-3 3,75 90,149 232,-31 21,-204-316,-57-85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3:12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0 206,'0'22,"0"-3,1-1,1 1,0 0,1-1,1 1,1-1,0 0,2-1,0 1,10 17,8 10,1-2,2 0,2-2,60 63,-68-83,0 0,2-2,1 0,0-2,2 0,-1-2,2-1,0-2,31 11,30 2,174 26,98-15,-266-28,58 0,1-7,-1-6,167-27,449-112,-523 93,69-9,3 14,335-4,115 15,-497 20,-86 9,85-6,-212 6,-1-2,95-27,-80 13,118-55,-155 60,-1-2,-1-1,-1-2,-1-1,34-33,-26 17,-2-2,46-64,-29 39,-38 49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3:41.117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4778,'24'23,"117"130,-51-52,8 4,147 122,-209-198,1-1,1-3,2-1,0-2,1-1,1-2,1-3,63 17,13-10,136 10,125-11,-240-16,615 0,-511-21,264-50,-55-27,-25 5,5 26,198 30,1 29,-395 3,481 4,986-15,-1267-5,1055-63,-12-21,-257 28,-838 29,438-105,263-169,-31-97,968-603,112-237,-1331 768,-470 284,406-236,28 56,-509 278,510-129,-612 195,-110 26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3:50.03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4188,'0'3,"0"0,0 0,0-1,1 1,-1 0,1-1,0 1,0 0,0-1,2 5,-1-2,15 41,2-1,2 0,2-2,2 0,2-2,55 66,-40-61,2-3,1-1,3-2,98 63,-65-57,2-3,1-4,2-4,2-3,1-5,1-3,115 15,-19-18,1-9,1-7,-1-9,211-31,-254 13,266-77,130-85,-176 56,693-191,13 41,60-24,90-23,-739 207,1337-336,-406 16,-36-103,-882 319,634-388,-982 520,745-432,-676 411,4 10,291-93,-134 103,-342 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06.66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0,'16'31,"17"40,-4 1,35 128,-52-153,3 0,36 78,-38-100,0-1,2-1,1 0,1-1,0-1,30 27,38 27,4-3,145 90,-170-125,2-4,1-2,1-3,2-3,85 18,-47-20,2-6,197 7,618-13,-623 5,-220-7,134 31,-176-29,-1 2,0 2,-1 1,0 2,-2 2,0 1,-1 2,-2 2,0 0,32 35,-30-24,-2 1,-2 2,-1 2,-2 0,-2 2,-2 1,-2 1,18 50,-6 5,-5 1,-5 2,-4 0,-4 1,2 130,30 204,-2-45,-44-366,0 0,8 28,-6-40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30.67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4495 0,'0'17,"21"144,1 18,-21-136,-1-1,-2 1,-2-1,-1 0,-3 0,-1-1,-2 0,-2-1,-2 0,-34 66,11-38,-4-2,-2-2,-83 93,89-118,-1-2,-1-1,-2-2,-2-2,-1-2,-51 25,-30 5,-3-7,-235 65,-285 28,176-46,344-69,-346 91,376-90,1 4,-158 82,143-55,-140 104,204-129,2 2,1 2,3 2,-75 96,70-68,3 2,3 2,4 2,3 2,4 1,3 1,3 1,5 2,3 0,4 1,-4 117,15-74,3-89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4:57:49.4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2288 1,'12'18,"-10"-15,8 17,-2 0,0 0,-1 1,-1 0,0 1,-2-1,-1 1,1 31,-3 20,-11 85,8-136,-43 380,-113 466,141-792,-50 193,52-223,-2 0,-1-2,-43 74,-345 578,295-500,-186 357,-50 89,162-319,-180 434,315-631,6 2,6 2,5 1,6 1,6 2,6 0,5 1,16 253,79 351,-69-648,4 1,38 104,-37-151,-17-38,0 0,-1 0,0 0,0 0,-1 1,1 0,-2-1,1 1,-1 0,0 0,-1 13,-1 124,2-111,-2-43,-1-36,2-1,7-61,-5 104,0 7,5 21,4 37,-4-9,-4-20,2-1,1-1,1 1,2-1,12 30,-20-58,0-1,0 0,0 0,1 0,-1 0,0 0,1-1,-1 1,1 0,0-1,0 1,-1-1,5 3,-5-4,0 0,0 1,0-1,1 0,-1 1,0-1,0 0,1 0,-1 0,0 0,0 0,1 0,-1-1,0 1,0 0,1-1,-1 1,2-2,2-1,-1 0,0 0,0-1,0 1,0-1,0 0,-1 0,0-1,0 1,4-8,6-13,-1 0,-2-1,0 0,-2-1,5-28,-4 5,5-96,-18 110,-3 27,7 10,-1-1,0 0,1 1,-1-1,0 1,1-1,-1 1,0-1,1 1,-1-1,1 1,-1 0,1-1,-1 1,1 0,0-1,-1 1,1 0,-1 1,-3 8,1-1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4:57:51.0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120 1886,'-14'-17,"0"-4,1 0,0-1,2-1,1 0,1-1,1 1,1-2,1 1,1-1,1 0,1 0,1 0,2 0,3-34,0 26,1 1,2 0,1 0,2 0,1 1,2 1,0-1,2 2,1 0,32-45,-6 26,1 0,3 3,1 2,2 2,2 2,2 2,74-40,135-46,11 22,-120 46,145-51,3 14,483-84,-587 148,1 8,0 8,1 10,0 8,244 38,-317-21,-2 5,-1 5,-1 6,-2 5,-2 5,-2 5,-3 5,-3 5,-2 4,-4 5,-2 5,-5 4,104 112,131 209,-26 23,-38-51,-227-316,-28-40,0 0,1-1,2 0,-1-1,32 27,-47-44,1 1,0-1,0 0,0 0,0 0,0 0,-1 0,1 1,0-1,0 0,0 0,0 0,0 1,0-1,0 0,0 0,0 0,-1 1,1-1,0 0,0 0,0 0,0 1,0-1,0 0,1 0,-1 0,0 1,0-1,0 0,0 0,0 0,0 1,0-1,0 0,0 0,0 0,1 0,-1 1,0-1,0 0,0 0,0 0,1 0,-1 0,0 1,0-1,0 0,0 0,1 0,-1 0,0 0,0 0,0 0,1 0,-1 0,0 0,0 0,1 0,-1 0,3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4:58:01.5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460 876,'0'1,"1"0,-1 1,0-1,0 0,0 0,0 0,0 1,0-1,-1 0,1 0,0 0,-1 0,1 0,0 1,-1-1,1 0,-1 0,0 0,-1 1,-17 23,12-16,7-8,-1 0,1 1,-1-1,0 0,1 0,-1 0,0 0,0 0,0 0,1-1,-1 1,0 0,0 0,0 0,-1-1,1 1,0-1,0 1,0-1,0 1,0-1,-1 0,1 1,0-1,0 0,-1 0,-1 0,1-1,1-1,-1 1,0-1,0 0,1 1,-1-1,1 0,-1 0,1 0,0 0,0 0,0 0,0 0,-1-5,-14-36,3-1,-12-65,0 1,0 18,-56-133,60 178,-2 0,-1 2,-2 1,-51-62,56 80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4:58:03.0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3556 8979,'-3'-5,"-1"0,0 0,-1 1,1-1,-1 1,-9-6,2 0,-211-161,-12-39,-58-46,-801-686,872 728,10-8,-308-423,430 512,7-4,5-3,7-4,6-2,6-4,7-2,-54-264,64 162,11-2,11-2,11 0,30-319,10 284,13 2,13 2,136-413,6 196,-143 390,5 3,90-124,-111 183,2 2,3 2,2 2,2 1,2 4,1 1,3 3,1 2,86-42,-38 28,133-43,-187 78,1 2,0 2,0 3,1 1,53 1,-80 7,-1 1,1 1,-1 1,0 2,0 0,-1 1,0 2,0 0,0 2,28 16,-24-10,-1 2,-1 1,0 1,-2 2,0 0,-2 1,29 39,-16-12,-3 0,-1 3,-3 0,-2 2,-3 1,-2 0,-3 1,-2 2,-3-1,-2 1,-3 1,-2 0,-7 116,-2-54,5-103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43:33.31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539 10311,'-1'-4,"0"0,0 0,0 0,0 1,-1-1,1 0,-5-6,-4-10,-90-355,70 246,-81-374,-4-16,5-22,87 374,-2-218,79-668,-15 777,131-480,-70 445,241-513,249-241,-465 869,9 5,243-265,72 11,18 21,-101 93,155-137,18 25,-197 214,-334 224,43-30,79-73,-109 90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4:58:07.10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4044 8904,'-18'-19,"4"5,-33-52,-67-122,56 87,21 40,-170-279,-24 14,157 240,-4 3,-3 3,-120-90,53 61,-209-116,11 44,-161-98,395 202,3-5,4-5,3-4,5-4,5-5,3-3,5-5,5-3,5-3,5-3,5-4,-83-219,76 132,10-3,8-3,10-2,10-1,9-2,6-378,31 395,9 1,8 1,9 1,93-281,-92 362,6 2,5 2,4 2,6 3,4 2,92-113,-47 86,6 6,6 4,5 6,188-135,-255 211,106-56,-141 86,1 0,0 2,0 1,1 1,0 1,1 2,39-4,-54 8,-1 2,0-1,0 1,0 1,0 0,0 1,0 0,-1 1,1 0,-1 1,0 0,0 1,-1 0,0 1,0 0,16 14,-12-6,-1 0,0 1,-1 0,-1 0,0 2,-1-1,-1 1,-1 1,9 26,-1 12,-3 1,-2 0,-3 1,-2-1,-2 2,-4-1,-2 0,-2 0,-20 94,15-110,-21 57,25-87,0-1,0-1,-1 1,0-1,-1 0,0 0,-1-1,0 0,-14 13,12-17,4-5,7-2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4:58:54.8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1554 627,'-23'-14,"-53"-47,-1 3,-3 3,-3 5,-1 2,-3 5,-157-56,-177-12,203 59,186 43,-3 0,-47-7,70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4:59:01.8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790 1,'-15'0,"1"2,-1 0,1 0,0 1,0 1,0 1,0 0,1 0,0 1,0 1,0 0,1 1,0 1,1 0,0 0,0 1,1 0,0 1,-15 22,14-17,0 1,1 0,1 1,0 0,2 0,0 1,1 0,1 0,0 1,2-1,0 1,1 0,2 38,1-51,-1-1,1 1,1 0,-1-1,1 1,1-1,-1 1,7 10,-8-15,0-1,0 1,0-1,0 0,0 1,1-1,-1 0,0 0,1 0,-1 0,1 0,-1-1,1 1,-1 0,1-1,0 1,0-1,-1 1,1-1,0 0,-1 0,1 0,0 0,0 0,-1 0,1 0,0 0,0-1,-1 1,1-1,0 1,-1-1,1 0,-1 0,1 0,-1 1,1-2,2-1,5-4,1 0,-1-1,-1 0,1 0,-2-1,1 0,-1-1,0 1,-1-1,0-1,-1 1,0-1,0 0,3-13,-8 23,0-1,1 1,-1 0,0-1,0 1,0-1,0 1,0 0,0-1,-1 1,1 0,0-1,-1 1,1 0,0-1,-1 1,0 0,1 0,-1-1,0 1,0 0,0 0,1 0,-1 0,0 0,0 0,-1 0,1 1,0-1,0 0,0 0,0 1,-1-1,1 1,0-1,-1 1,1 0,0-1,-1 1,1 0,0 0,-3 0,-4 0,0 0,0 1,0 0,0 0,1 1,-14 4,-13 8,0 1,0 1,2 2,-53 38,44-25,1 2,-67 74,87-84,0 2,-19 31,34-47,0 0,0 0,1 1,0-1,0 1,1 0,1 0,0 0,0 0,0 14,1-22,1 1,0-1,0 1,0-1,1 1,-1-1,1 1,-1-1,1 1,0-1,0 0,0 1,0-1,0 0,0 0,1 0,-1 0,1 0,0 0,-1 0,1 0,0-1,0 1,0-1,0 1,0-1,0 0,1 0,-1 0,0 0,1 0,-1-1,0 1,1 0,-1-1,1 0,-1 0,1 0,-1 0,1 0,4-1,4-1,0 0,0 0,0-1,0 0,-1-1,0-1,1 1,9-8,1-1,-1-2,-1 0,0-1,-1-1,-1-1,0-1,-2 0,0-1,-1 0,-1-1,19-42,-27 42,-16 28,-18 30,11-7,-21 45,34-65,0 1,1-1,1 1,0 0,0 1,1-1,0 0,1 15,1-24,0-1,0 1,0-1,0 0,0 1,1-1,-1 1,0-1,1 0,-1 0,1 1,0-1,-1 0,1 0,0 1,0-1,0 0,0 0,0 0,0 0,0 0,0-1,0 1,0 0,2 1,0-2,0 1,0 0,0-1,0 1,0-1,0 0,1 0,-1 0,0 0,0 0,3-2,9-2,-1 0,0-1,25-12,-14 3,0 0,-1-2,28-23,-39 27,0 0,0 0,-1-1,-1-1,0 0,13-24,-18 26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14:59:07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0,'-1'1,"1"-1,-1 0,0 1,1-1,-1 1,0-1,1 1,-1 0,1-1,-1 1,1 0,-1-1,1 1,-1 0,1-1,0 1,-1 0,1 0,0 0,0-1,-1 3,-4 18,5-20,-1 9,0 1,1-1,0 0,0 0,1 0,1 0,0 0,0 0,1 0,0 0,1-1,0 1,0-1,11 17,-10-19,-1 0,1 0,1-1,-1 0,1 0,0 0,1-1,-1 0,1 0,0 0,0-1,1 0,-1-1,1 1,0-1,0-1,0 0,14 3,-17-5,0 0,1-1,-1 1,0-1,0 0,0 0,10-4,-12 4,0 0,-1 0,1 0,0-1,-1 1,1-1,-1 0,0 0,0 0,1 0,-1 0,0 0,-1 0,1-1,2-3,-6 4,-8 6,-8 9,14-7,-1 1,1 0,0 0,0 0,1 1,0-1,0 1,1 0,-3 12,4-16,0 1,0-1,1 1,0-1,0 1,0-1,0 1,1-1,-1 1,1-1,0 1,1-1,-1 0,1 0,0 1,0-1,0 0,5 6,-7-9,1 0,0-1,0 1,0 0,0 0,0 0,0-1,0 1,0-1,0 1,1-1,-1 1,0-1,0 1,0-1,1 0,-1 0,0 0,0 0,1 0,-1 0,0 0,2 0,-1-1,1 0,0 0,-1 0,0 0,1-1,-1 1,0-1,1 1,-1-1,2-2,4-5,-1 1,0-1,-1 0,7-11,11-28,-23 44,1 0,-1 1,1-1,-1 0,0-1,-1 1,1 0,-1 0,0 0,0-6,0 10,0 0,0-1,0 1,0-1,-1 1,1 0,0-1,0 1,0 0,-1-1,1 1,0 0,0 0,-1-1,1 1,0 0,-1 0,1-1,0 1,-1 0,1 0,0 0,-1-1,1 1,0 0,-1 0,1 0,-1 0,1 0,0 0,-1 0,1 0,-1 0,1 0,0 0,-1 0,1 0,0 0,-1 0,1 1,-1-1,1 0,0 0,-1 0,1 1,0-1,-1 0,1 0,0 1,0-1,-1 1,-17 14,10-6,0 0,1 1,0 0,-10 21,8-12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3:12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0 206,'0'22,"0"-3,1-1,1 1,0 0,1-1,1 1,1-1,0 0,2-1,0 1,10 17,8 10,1-2,2 0,2-2,60 63,-68-83,0 0,2-2,1 0,0-2,2 0,-1-2,2-1,0-2,31 11,30 2,174 26,98-15,-266-28,58 0,1-7,-1-6,167-27,449-112,-523 93,69-9,3 14,335-4,115 15,-497 20,-86 9,85-6,-212 6,-1-2,95-27,-80 13,118-55,-155 60,-1-2,-1-1,-1-2,-1-1,34-33,-26 17,-2-2,46-64,-29 39,-38 49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3:41.117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4778,'24'23,"117"130,-51-52,8 4,147 122,-209-198,1-1,1-3,2-1,0-2,1-1,1-2,1-3,63 17,13-10,136 10,125-11,-240-16,615 0,-511-21,264-50,-55-27,-25 5,5 26,198 30,1 29,-395 3,481 4,986-15,-1267-5,1055-63,-12-21,-257 28,-838 29,438-105,263-169,-31-97,968-603,112-237,-1331 768,-470 284,406-236,28 56,-509 278,510-129,-612 195,-110 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3:50.03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4188,'0'3,"0"0,0 0,0-1,1 1,-1 0,1-1,0 1,0 0,0-1,2 5,-1-2,15 41,2-1,2 0,2-2,2 0,2-2,55 66,-40-61,2-3,1-1,3-2,98 63,-65-57,2-3,1-4,2-4,2-3,1-5,1-3,115 15,-19-18,1-9,1-7,-1-9,211-31,-254 13,266-77,130-85,-176 56,693-191,13 41,60-24,90-23,-739 207,1337-336,-406 16,-36-103,-882 319,634-388,-982 520,745-432,-676 411,4 10,291-93,-134 103,-342 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06.66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0,'16'31,"17"40,-4 1,35 128,-52-153,3 0,36 78,-38-100,0-1,2-1,1 0,1-1,0-1,30 27,38 27,4-3,145 90,-170-125,2-4,1-2,1-3,2-3,85 18,-47-20,2-6,197 7,618-13,-623 5,-220-7,134 31,-176-29,-1 2,0 2,-1 1,0 2,-2 2,0 1,-1 2,-2 2,0 0,32 35,-30-24,-2 1,-2 2,-1 2,-2 0,-2 2,-2 1,-2 1,18 50,-6 5,-5 1,-5 2,-4 0,-4 1,2 130,30 204,-2-45,-44-366,0 0,8 28,-6-40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30.67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4495 0,'0'17,"21"144,1 18,-21-136,-1-1,-2 1,-2-1,-1 0,-3 0,-1-1,-2 0,-2-1,-2 0,-34 66,11-38,-4-2,-2-2,-83 93,89-118,-1-2,-1-1,-2-2,-2-2,-1-2,-51 25,-30 5,-3-7,-235 65,-285 28,176-46,344-69,-346 91,376-90,1 4,-158 82,143-55,-140 104,204-129,2 2,1 2,3 2,-75 96,70-68,3 2,3 2,4 2,3 2,4 1,3 1,3 1,5 2,3 0,4 1,-4 117,15-74,3-89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6T16:26:36.296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250 0,'10'32,"77"156,-55-124,-2 1,35 116,-41-79,-5 0,10 170,-25-124,-18 186,-1-213,-6-1,-4-2,-64 182,78-270,-26 83,-87 177,92-220,3 1,-29 111,58-182,-25 93,5 0,-11 115,12 194,43 249,23-283,17-2,155 507,-145-618,-10 3,40 355,-93-197,-6-73,-3-311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7A419-244A-4868-98F7-6085AA3DEE9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21FB1-D85B-456C-8D51-6D42E991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0FBF-90C8-471A-94BF-654A2EEA6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2505E-F942-4588-99EC-842ED9D11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418E-6898-4054-ADE4-99E4E252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713F-4284-4F33-A5FB-54327C91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080F-00C8-498D-A24C-F5348454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66F8-6547-4C00-9FE2-1E7893A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C50F-E9DC-4435-A67A-871B43C46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44B87-9CAF-46A0-9C93-4E4B7872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CACE-71F4-4C76-B413-9217675E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78DD-AA09-4FBC-8918-8AD8F773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D87E5-E545-4DF9-A0C2-FC97C1936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BF275-20F6-4859-BB26-57B1D34D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2BD4-3E6A-4FC2-AFCF-3CA008DB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40E1-CD5A-4628-BF5C-4016CFE1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403B-20ED-41AF-B221-A225E82F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7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15A-6DAC-484C-8327-62B406A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4435-7D9C-47CD-B8BD-40E81BF2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41DE-1038-41A1-9491-F81016FA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7C2B7-768C-4F3F-9B12-B70C8661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C2F1-E9FE-45D9-8DE4-EE6FE54E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F010-EB09-4903-923F-3DF8B634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7089-820A-47DD-8B37-03932EDEC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3AFB-ADF7-4452-B22B-31D880BA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93BB0-DF58-4E1C-85BE-DFC63E5F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FF955-8167-4B05-83B3-E2A51684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D0B5-CEC5-4318-A748-BEBEDA53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0CFC-8BFD-413C-9F0B-88928337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25569-1269-4A12-907D-D94DBFDF9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FD440-AF69-4F2B-8AB5-430C5031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D0A24-C73D-41EA-8A72-43FBBCA1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BF57-F42A-4A5A-8889-A0773312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D143-33EC-4C0F-8184-F47400D9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541CD-1F53-4483-ADE2-21ABB3C4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0051-9C77-4CA8-A8B5-A5C52E0E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A2D67-851B-4288-84FD-4B9602791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BD127-EFFE-4D9B-8EBF-0928BDB79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9C056-51D1-4C7D-9BED-0B58598B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400D3-F05E-4A7E-9FDB-A80771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A3BD5-15EE-4BD8-B8B3-B2035094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B721-D3D7-4FD6-BDD3-690E3BC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77724-736E-43F2-B553-1824192A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5D7AB-FFB1-434C-B600-C0CE1B2A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6A321-00A9-4BEA-AB48-0FD84431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1775C-21CB-4F0D-8629-190935DF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78504-2BB1-49D8-97C7-6309D41A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3B491-A9B4-44DA-9884-CFE4C9C5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BE25-8B0A-4769-ADCB-C68C189F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1D8B-A687-495E-8EE8-9FB13B4ED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CEDB7-FD25-4ACB-9DE3-61EFAB014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052A8-503B-46E4-8993-03D0323B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AFB02-EDE2-423B-8C5E-52DCBCA5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80C87-D059-4447-8541-9AA7CB46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6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C17-0CB7-4763-814A-FF3CE162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79780-AB9A-42F8-91AA-9AE349582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1335A-148D-4BA3-83C8-3D38FE16F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991CB-A6FE-4997-8DE7-690C1B14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2A7FD-C732-47E0-AD07-D30B2512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23D26-CACA-47F7-83E7-E5DDF5D2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A4F03-FFAE-48D7-A692-D83B3BAF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D9B4A-5928-41DB-BCCA-1AC98BF7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5F13-250E-4AD5-B61A-311D85961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2772-385B-49EC-B27A-A3DDEA864A1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B2B7-E8EC-4F6A-BE39-981EF581C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76C4-815A-4DEF-9F4E-03CBD87FE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B3657-1EFC-4315-8CEF-ED5C50EE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customXml" Target="../ink/ink102.xml"/><Relationship Id="rId26" Type="http://schemas.openxmlformats.org/officeDocument/2006/relationships/customXml" Target="../ink/ink106.xml"/><Relationship Id="rId39" Type="http://schemas.openxmlformats.org/officeDocument/2006/relationships/image" Target="../media/image240.png"/><Relationship Id="rId21" Type="http://schemas.openxmlformats.org/officeDocument/2006/relationships/image" Target="../media/image150.png"/><Relationship Id="rId34" Type="http://schemas.openxmlformats.org/officeDocument/2006/relationships/customXml" Target="../ink/ink110.xml"/><Relationship Id="rId42" Type="http://schemas.openxmlformats.org/officeDocument/2006/relationships/customXml" Target="../ink/ink114.xml"/><Relationship Id="rId47" Type="http://schemas.openxmlformats.org/officeDocument/2006/relationships/image" Target="../media/image280.png"/><Relationship Id="rId50" Type="http://schemas.openxmlformats.org/officeDocument/2006/relationships/customXml" Target="../ink/ink118.xml"/><Relationship Id="rId55" Type="http://schemas.openxmlformats.org/officeDocument/2006/relationships/image" Target="../media/image320.png"/><Relationship Id="rId7" Type="http://schemas.openxmlformats.org/officeDocument/2006/relationships/image" Target="../media/image80.png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29" Type="http://schemas.openxmlformats.org/officeDocument/2006/relationships/image" Target="../media/image190.png"/><Relationship Id="rId11" Type="http://schemas.openxmlformats.org/officeDocument/2006/relationships/image" Target="../media/image100.png"/><Relationship Id="rId24" Type="http://schemas.openxmlformats.org/officeDocument/2006/relationships/customXml" Target="../ink/ink105.xml"/><Relationship Id="rId32" Type="http://schemas.openxmlformats.org/officeDocument/2006/relationships/customXml" Target="../ink/ink109.xml"/><Relationship Id="rId37" Type="http://schemas.openxmlformats.org/officeDocument/2006/relationships/image" Target="../media/image230.png"/><Relationship Id="rId40" Type="http://schemas.openxmlformats.org/officeDocument/2006/relationships/customXml" Target="../ink/ink113.xml"/><Relationship Id="rId45" Type="http://schemas.openxmlformats.org/officeDocument/2006/relationships/image" Target="../media/image270.png"/><Relationship Id="rId53" Type="http://schemas.openxmlformats.org/officeDocument/2006/relationships/image" Target="../media/image310.png"/><Relationship Id="rId58" Type="http://schemas.openxmlformats.org/officeDocument/2006/relationships/customXml" Target="../ink/ink122.xml"/><Relationship Id="rId5" Type="http://schemas.openxmlformats.org/officeDocument/2006/relationships/image" Target="../media/image70.png"/><Relationship Id="rId19" Type="http://schemas.openxmlformats.org/officeDocument/2006/relationships/image" Target="../media/image140.png"/><Relationship Id="rId4" Type="http://schemas.openxmlformats.org/officeDocument/2006/relationships/customXml" Target="../ink/ink95.xml"/><Relationship Id="rId9" Type="http://schemas.openxmlformats.org/officeDocument/2006/relationships/image" Target="../media/image90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image" Target="../media/image180.png"/><Relationship Id="rId30" Type="http://schemas.openxmlformats.org/officeDocument/2006/relationships/customXml" Target="../ink/ink108.xml"/><Relationship Id="rId35" Type="http://schemas.openxmlformats.org/officeDocument/2006/relationships/image" Target="../media/image220.png"/><Relationship Id="rId43" Type="http://schemas.openxmlformats.org/officeDocument/2006/relationships/image" Target="../media/image260.png"/><Relationship Id="rId48" Type="http://schemas.openxmlformats.org/officeDocument/2006/relationships/customXml" Target="../ink/ink117.xml"/><Relationship Id="rId56" Type="http://schemas.openxmlformats.org/officeDocument/2006/relationships/customXml" Target="../ink/ink121.xml"/><Relationship Id="rId8" Type="http://schemas.openxmlformats.org/officeDocument/2006/relationships/customXml" Target="../ink/ink97.xml"/><Relationship Id="rId51" Type="http://schemas.openxmlformats.org/officeDocument/2006/relationships/image" Target="../media/image300.png"/><Relationship Id="rId3" Type="http://schemas.openxmlformats.org/officeDocument/2006/relationships/image" Target="../media/image60.png"/><Relationship Id="rId12" Type="http://schemas.openxmlformats.org/officeDocument/2006/relationships/customXml" Target="../ink/ink99.xml"/><Relationship Id="rId17" Type="http://schemas.openxmlformats.org/officeDocument/2006/relationships/image" Target="../media/image130.png"/><Relationship Id="rId25" Type="http://schemas.openxmlformats.org/officeDocument/2006/relationships/image" Target="../media/image170.png"/><Relationship Id="rId33" Type="http://schemas.openxmlformats.org/officeDocument/2006/relationships/image" Target="../media/image210.png"/><Relationship Id="rId38" Type="http://schemas.openxmlformats.org/officeDocument/2006/relationships/customXml" Target="../ink/ink112.xml"/><Relationship Id="rId46" Type="http://schemas.openxmlformats.org/officeDocument/2006/relationships/customXml" Target="../ink/ink116.xml"/><Relationship Id="rId59" Type="http://schemas.openxmlformats.org/officeDocument/2006/relationships/image" Target="../media/image340.png"/><Relationship Id="rId20" Type="http://schemas.openxmlformats.org/officeDocument/2006/relationships/customXml" Target="../ink/ink103.xml"/><Relationship Id="rId41" Type="http://schemas.openxmlformats.org/officeDocument/2006/relationships/image" Target="../media/image250.png"/><Relationship Id="rId54" Type="http://schemas.openxmlformats.org/officeDocument/2006/relationships/customXml" Target="../ink/ink1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6.xml"/><Relationship Id="rId15" Type="http://schemas.openxmlformats.org/officeDocument/2006/relationships/image" Target="../media/image120.png"/><Relationship Id="rId23" Type="http://schemas.openxmlformats.org/officeDocument/2006/relationships/image" Target="../media/image160.png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49" Type="http://schemas.openxmlformats.org/officeDocument/2006/relationships/image" Target="../media/image290.png"/><Relationship Id="rId57" Type="http://schemas.openxmlformats.org/officeDocument/2006/relationships/image" Target="../media/image330.png"/><Relationship Id="rId10" Type="http://schemas.openxmlformats.org/officeDocument/2006/relationships/customXml" Target="../ink/ink98.xml"/><Relationship Id="rId31" Type="http://schemas.openxmlformats.org/officeDocument/2006/relationships/image" Target="../media/image200.png"/><Relationship Id="rId44" Type="http://schemas.openxmlformats.org/officeDocument/2006/relationships/customXml" Target="../ink/ink115.xml"/><Relationship Id="rId52" Type="http://schemas.openxmlformats.org/officeDocument/2006/relationships/customXml" Target="../ink/ink1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jp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182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" Type="http://schemas.openxmlformats.org/officeDocument/2006/relationships/image" Target="../media/image132.png"/><Relationship Id="rId21" Type="http://schemas.openxmlformats.org/officeDocument/2006/relationships/image" Target="../media/image221.png"/><Relationship Id="rId7" Type="http://schemas.openxmlformats.org/officeDocument/2006/relationships/image" Target="../media/image152.png"/><Relationship Id="rId12" Type="http://schemas.openxmlformats.org/officeDocument/2006/relationships/customXml" Target="../ink/ink32.xml"/><Relationship Id="rId17" Type="http://schemas.openxmlformats.org/officeDocument/2006/relationships/image" Target="../media/image202.png"/><Relationship Id="rId25" Type="http://schemas.openxmlformats.org/officeDocument/2006/relationships/image" Target="../media/image241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9.xml"/><Relationship Id="rId11" Type="http://schemas.openxmlformats.org/officeDocument/2006/relationships/image" Target="../media/image172.png"/><Relationship Id="rId24" Type="http://schemas.openxmlformats.org/officeDocument/2006/relationships/customXml" Target="../ink/ink38.xml"/><Relationship Id="rId5" Type="http://schemas.openxmlformats.org/officeDocument/2006/relationships/image" Target="../media/image142.png"/><Relationship Id="rId15" Type="http://schemas.openxmlformats.org/officeDocument/2006/relationships/image" Target="../media/image192.png"/><Relationship Id="rId23" Type="http://schemas.openxmlformats.org/officeDocument/2006/relationships/image" Target="../media/image231.png"/><Relationship Id="rId10" Type="http://schemas.openxmlformats.org/officeDocument/2006/relationships/customXml" Target="../ink/ink31.xml"/><Relationship Id="rId19" Type="http://schemas.openxmlformats.org/officeDocument/2006/relationships/image" Target="../media/image211.png"/><Relationship Id="rId4" Type="http://schemas.openxmlformats.org/officeDocument/2006/relationships/customXml" Target="../ink/ink28.xml"/><Relationship Id="rId9" Type="http://schemas.openxmlformats.org/officeDocument/2006/relationships/image" Target="../media/image162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2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34.png"/><Relationship Id="rId18" Type="http://schemas.openxmlformats.org/officeDocument/2006/relationships/customXml" Target="../ink/ink48.xm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customXml" Target="../ink/ink45.xml"/><Relationship Id="rId17" Type="http://schemas.openxmlformats.org/officeDocument/2006/relationships/image" Target="../media/image36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customXml" Target="../ink/ink44.xml"/><Relationship Id="rId19" Type="http://schemas.openxmlformats.org/officeDocument/2006/relationships/image" Target="../media/image37.png"/><Relationship Id="rId4" Type="http://schemas.openxmlformats.org/officeDocument/2006/relationships/customXml" Target="../ink/ink41.xml"/><Relationship Id="rId9" Type="http://schemas.openxmlformats.org/officeDocument/2006/relationships/image" Target="../media/image32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1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47.png"/><Relationship Id="rId21" Type="http://schemas.openxmlformats.org/officeDocument/2006/relationships/image" Target="../media/image380.png"/><Relationship Id="rId34" Type="http://schemas.openxmlformats.org/officeDocument/2006/relationships/customXml" Target="../ink/ink67.xml"/><Relationship Id="rId7" Type="http://schemas.openxmlformats.org/officeDocument/2006/relationships/image" Target="../media/image311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42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Relationship Id="rId11" Type="http://schemas.openxmlformats.org/officeDocument/2006/relationships/image" Target="../media/image331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46.png"/><Relationship Id="rId40" Type="http://schemas.openxmlformats.org/officeDocument/2006/relationships/customXml" Target="../ink/ink70.xml"/><Relationship Id="rId5" Type="http://schemas.openxmlformats.org/officeDocument/2006/relationships/image" Target="../media/image301.png"/><Relationship Id="rId15" Type="http://schemas.openxmlformats.org/officeDocument/2006/relationships/image" Target="../media/image351.png"/><Relationship Id="rId23" Type="http://schemas.openxmlformats.org/officeDocument/2006/relationships/image" Target="../media/image390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370.png"/><Relationship Id="rId31" Type="http://schemas.openxmlformats.org/officeDocument/2006/relationships/image" Target="../media/image43.png"/><Relationship Id="rId4" Type="http://schemas.openxmlformats.org/officeDocument/2006/relationships/customXml" Target="../ink/ink52.xml"/><Relationship Id="rId9" Type="http://schemas.openxmlformats.org/officeDocument/2006/relationships/image" Target="../media/image321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41.png"/><Relationship Id="rId30" Type="http://schemas.openxmlformats.org/officeDocument/2006/relationships/customXml" Target="../ink/ink65.xml"/><Relationship Id="rId35" Type="http://schemas.openxmlformats.org/officeDocument/2006/relationships/image" Target="../media/image45.png"/><Relationship Id="rId8" Type="http://schemas.openxmlformats.org/officeDocument/2006/relationships/customXml" Target="../ink/ink54.xml"/><Relationship Id="rId3" Type="http://schemas.openxmlformats.org/officeDocument/2006/relationships/image" Target="../media/image291.png"/><Relationship Id="rId12" Type="http://schemas.openxmlformats.org/officeDocument/2006/relationships/customXml" Target="../ink/ink56.xml"/><Relationship Id="rId17" Type="http://schemas.openxmlformats.org/officeDocument/2006/relationships/image" Target="../media/image361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6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81.png"/><Relationship Id="rId18" Type="http://schemas.openxmlformats.org/officeDocument/2006/relationships/customXml" Target="../ink/ink79.xml"/><Relationship Id="rId3" Type="http://schemas.openxmlformats.org/officeDocument/2006/relationships/image" Target="../media/image360.png"/><Relationship Id="rId21" Type="http://schemas.openxmlformats.org/officeDocument/2006/relationships/image" Target="../media/image121.png"/><Relationship Id="rId7" Type="http://schemas.openxmlformats.org/officeDocument/2006/relationships/image" Target="../media/image51.png"/><Relationship Id="rId12" Type="http://schemas.openxmlformats.org/officeDocument/2006/relationships/customXml" Target="../ink/ink76.xml"/><Relationship Id="rId17" Type="http://schemas.openxmlformats.org/officeDocument/2006/relationships/image" Target="../media/image101.png"/><Relationship Id="rId2" Type="http://schemas.openxmlformats.org/officeDocument/2006/relationships/customXml" Target="../ink/ink71.xml"/><Relationship Id="rId16" Type="http://schemas.openxmlformats.org/officeDocument/2006/relationships/customXml" Target="../ink/ink78.xml"/><Relationship Id="rId20" Type="http://schemas.openxmlformats.org/officeDocument/2006/relationships/customXml" Target="../ink/ink8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3.xml"/><Relationship Id="rId11" Type="http://schemas.openxmlformats.org/officeDocument/2006/relationships/image" Target="../media/image71.png"/><Relationship Id="rId5" Type="http://schemas.openxmlformats.org/officeDocument/2006/relationships/image" Target="../media/image410.png"/><Relationship Id="rId15" Type="http://schemas.openxmlformats.org/officeDocument/2006/relationships/image" Target="../media/image91.png"/><Relationship Id="rId10" Type="http://schemas.openxmlformats.org/officeDocument/2006/relationships/customXml" Target="../ink/ink75.xml"/><Relationship Id="rId19" Type="http://schemas.openxmlformats.org/officeDocument/2006/relationships/image" Target="../media/image111.png"/><Relationship Id="rId4" Type="http://schemas.openxmlformats.org/officeDocument/2006/relationships/customXml" Target="../ink/ink72.xml"/><Relationship Id="rId9" Type="http://schemas.openxmlformats.org/officeDocument/2006/relationships/image" Target="../media/image61.png"/><Relationship Id="rId14" Type="http://schemas.openxmlformats.org/officeDocument/2006/relationships/customXml" Target="../ink/ink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131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" Type="http://schemas.openxmlformats.org/officeDocument/2006/relationships/image" Target="../media/image1.png"/><Relationship Id="rId21" Type="http://schemas.openxmlformats.org/officeDocument/2006/relationships/image" Target="../media/image171.png"/><Relationship Id="rId7" Type="http://schemas.openxmlformats.org/officeDocument/2006/relationships/image" Target="../media/image350.png"/><Relationship Id="rId12" Type="http://schemas.openxmlformats.org/officeDocument/2006/relationships/customXml" Target="../ink/ink86.xml"/><Relationship Id="rId17" Type="http://schemas.openxmlformats.org/officeDocument/2006/relationships/image" Target="../media/image151.png"/><Relationship Id="rId25" Type="http://schemas.openxmlformats.org/officeDocument/2006/relationships/image" Target="../media/image191.png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3.xml"/><Relationship Id="rId11" Type="http://schemas.openxmlformats.org/officeDocument/2006/relationships/image" Target="../media/image50.png"/><Relationship Id="rId24" Type="http://schemas.openxmlformats.org/officeDocument/2006/relationships/customXml" Target="../ink/ink92.xml"/><Relationship Id="rId5" Type="http://schemas.openxmlformats.org/officeDocument/2006/relationships/image" Target="../media/image2.png"/><Relationship Id="rId15" Type="http://schemas.openxmlformats.org/officeDocument/2006/relationships/image" Target="../media/image141.png"/><Relationship Id="rId23" Type="http://schemas.openxmlformats.org/officeDocument/2006/relationships/image" Target="../media/image181.png"/><Relationship Id="rId10" Type="http://schemas.openxmlformats.org/officeDocument/2006/relationships/customXml" Target="../ink/ink85.xml"/><Relationship Id="rId19" Type="http://schemas.openxmlformats.org/officeDocument/2006/relationships/image" Target="../media/image161.png"/><Relationship Id="rId4" Type="http://schemas.openxmlformats.org/officeDocument/2006/relationships/customXml" Target="../ink/ink82.xml"/><Relationship Id="rId9" Type="http://schemas.openxmlformats.org/officeDocument/2006/relationships/image" Target="../media/image400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2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9FE5F-3D6C-40F5-8C18-4985BC46A82C}"/>
              </a:ext>
            </a:extLst>
          </p:cNvPr>
          <p:cNvSpPr txBox="1"/>
          <p:nvPr/>
        </p:nvSpPr>
        <p:spPr>
          <a:xfrm>
            <a:off x="736847" y="665825"/>
            <a:ext cx="4273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Circuit: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 circuit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Provides loop for input control signal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Receives signals from microcontroller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Drive Circuit: </a:t>
            </a:r>
          </a:p>
          <a:p>
            <a:pPr marL="285750" indent="-285750">
              <a:buFontTx/>
              <a:buChar char="-"/>
            </a:pPr>
            <a:r>
              <a:rPr lang="en-US" dirty="0"/>
              <a:t>Isolated from input, converts control signal into trigger signal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LED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Output Circuit: </a:t>
            </a:r>
          </a:p>
          <a:p>
            <a:r>
              <a:rPr lang="en-US" dirty="0"/>
              <a:t>- Receive trigger signal from driver to control ON/OFF  </a:t>
            </a:r>
          </a:p>
          <a:p>
            <a:endParaRPr lang="en-US" dirty="0"/>
          </a:p>
        </p:txBody>
      </p:sp>
      <p:pic>
        <p:nvPicPr>
          <p:cNvPr id="1026" name="Picture 2" descr="Image result for berme solid state relay">
            <a:extLst>
              <a:ext uri="{FF2B5EF4-FFF2-40B4-BE49-F238E27FC236}">
                <a16:creationId xmlns:a16="http://schemas.microsoft.com/office/drawing/2014/main" id="{47A6F98E-90C5-4417-99CF-6875ABE2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8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EE12AA-D45A-4CF7-A764-C131433AF533}"/>
              </a:ext>
            </a:extLst>
          </p:cNvPr>
          <p:cNvSpPr/>
          <p:nvPr/>
        </p:nvSpPr>
        <p:spPr>
          <a:xfrm>
            <a:off x="435006" y="257452"/>
            <a:ext cx="11443316" cy="63430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287F9-9A27-409C-851C-D86930ADD932}"/>
              </a:ext>
            </a:extLst>
          </p:cNvPr>
          <p:cNvSpPr/>
          <p:nvPr/>
        </p:nvSpPr>
        <p:spPr>
          <a:xfrm>
            <a:off x="1695266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5B16D9-9B1F-413B-A1ED-37FE881D43DD}"/>
              </a:ext>
            </a:extLst>
          </p:cNvPr>
          <p:cNvSpPr/>
          <p:nvPr/>
        </p:nvSpPr>
        <p:spPr>
          <a:xfrm>
            <a:off x="4152161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C679C6F-2EB0-4FC4-89A4-E5EF957911C8}"/>
              </a:ext>
            </a:extLst>
          </p:cNvPr>
          <p:cNvSpPr/>
          <p:nvPr/>
        </p:nvSpPr>
        <p:spPr>
          <a:xfrm>
            <a:off x="2175030" y="6014520"/>
            <a:ext cx="656207" cy="58602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7223E12-F7BC-4049-B85C-E584E5C6E1E1}"/>
              </a:ext>
            </a:extLst>
          </p:cNvPr>
          <p:cNvSpPr/>
          <p:nvPr/>
        </p:nvSpPr>
        <p:spPr>
          <a:xfrm>
            <a:off x="4631925" y="6012248"/>
            <a:ext cx="656207" cy="5860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1CFAD-5514-4588-B527-EBEBDE5C1B45}"/>
              </a:ext>
            </a:extLst>
          </p:cNvPr>
          <p:cNvSpPr/>
          <p:nvPr/>
        </p:nvSpPr>
        <p:spPr>
          <a:xfrm>
            <a:off x="1507354" y="3374212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3144D7-9356-43FC-8E7E-BAD0950BCCC9}"/>
              </a:ext>
            </a:extLst>
          </p:cNvPr>
          <p:cNvSpPr/>
          <p:nvPr/>
        </p:nvSpPr>
        <p:spPr>
          <a:xfrm>
            <a:off x="936593" y="1892340"/>
            <a:ext cx="5319205" cy="11629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33500B-4AB5-4E2D-A907-C8ECE6F32C7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936593" y="2473827"/>
            <a:ext cx="5319205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E20C92-0DB9-416A-B4B2-D62FEDA9494D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59619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EBBE8-40A7-4596-B611-16DA644C616D}"/>
              </a:ext>
            </a:extLst>
          </p:cNvPr>
          <p:cNvCxnSpPr/>
          <p:nvPr/>
        </p:nvCxnSpPr>
        <p:spPr>
          <a:xfrm>
            <a:off x="492932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C24D40-BC74-4FB3-B698-4B952F368326}"/>
              </a:ext>
            </a:extLst>
          </p:cNvPr>
          <p:cNvCxnSpPr/>
          <p:nvPr/>
        </p:nvCxnSpPr>
        <p:spPr>
          <a:xfrm>
            <a:off x="21702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D3340F-AF2E-425D-9E11-89D4F9F56F4F}"/>
              </a:ext>
            </a:extLst>
          </p:cNvPr>
          <p:cNvCxnSpPr/>
          <p:nvPr/>
        </p:nvCxnSpPr>
        <p:spPr>
          <a:xfrm>
            <a:off x="1522891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950F6A-2110-4A75-B433-21847E6BD4E5}"/>
              </a:ext>
            </a:extLst>
          </p:cNvPr>
          <p:cNvCxnSpPr/>
          <p:nvPr/>
        </p:nvCxnSpPr>
        <p:spPr>
          <a:xfrm>
            <a:off x="2862308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05AAAA-427F-4C7D-90DA-FFF21E393F00}"/>
              </a:ext>
            </a:extLst>
          </p:cNvPr>
          <p:cNvCxnSpPr/>
          <p:nvPr/>
        </p:nvCxnSpPr>
        <p:spPr>
          <a:xfrm>
            <a:off x="4218003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9AAEB8-C210-4AF3-B1D8-FEC7933575EE}"/>
              </a:ext>
            </a:extLst>
          </p:cNvPr>
          <p:cNvCxnSpPr/>
          <p:nvPr/>
        </p:nvCxnSpPr>
        <p:spPr>
          <a:xfrm>
            <a:off x="55611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1C0C1243-D574-4605-A1AA-930D8BD5E2FF}"/>
              </a:ext>
            </a:extLst>
          </p:cNvPr>
          <p:cNvSpPr/>
          <p:nvPr/>
        </p:nvSpPr>
        <p:spPr>
          <a:xfrm rot="5400000">
            <a:off x="4141950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792B41C-5F0A-46EF-822F-09992E00B6E4}"/>
              </a:ext>
            </a:extLst>
          </p:cNvPr>
          <p:cNvSpPr/>
          <p:nvPr/>
        </p:nvSpPr>
        <p:spPr>
          <a:xfrm rot="5400000">
            <a:off x="4797236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897DAAE7-3C35-4653-8672-B235DD2A6798}"/>
              </a:ext>
            </a:extLst>
          </p:cNvPr>
          <p:cNvSpPr/>
          <p:nvPr/>
        </p:nvSpPr>
        <p:spPr>
          <a:xfrm rot="5400000">
            <a:off x="5438322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7ED5A4F4-AEEC-499E-881F-BD5477CB2FDB}"/>
              </a:ext>
            </a:extLst>
          </p:cNvPr>
          <p:cNvSpPr/>
          <p:nvPr/>
        </p:nvSpPr>
        <p:spPr>
          <a:xfrm rot="5400000">
            <a:off x="1383954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A16457C-12FF-4A9C-AAAA-35CD449B9729}"/>
              </a:ext>
            </a:extLst>
          </p:cNvPr>
          <p:cNvSpPr/>
          <p:nvPr/>
        </p:nvSpPr>
        <p:spPr>
          <a:xfrm rot="5400000">
            <a:off x="2039240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1EBCB98B-FEFA-4B69-A3DF-27484BF73634}"/>
              </a:ext>
            </a:extLst>
          </p:cNvPr>
          <p:cNvSpPr/>
          <p:nvPr/>
        </p:nvSpPr>
        <p:spPr>
          <a:xfrm rot="5400000">
            <a:off x="2680326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112547-9E36-4E01-AC8B-DA2F8F92E6BC}"/>
              </a:ext>
            </a:extLst>
          </p:cNvPr>
          <p:cNvSpPr/>
          <p:nvPr/>
        </p:nvSpPr>
        <p:spPr>
          <a:xfrm>
            <a:off x="2788328" y="132334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92FB3BED-AFB6-47D2-A985-FEF8DC4604C4}"/>
              </a:ext>
            </a:extLst>
          </p:cNvPr>
          <p:cNvSpPr/>
          <p:nvPr/>
        </p:nvSpPr>
        <p:spPr>
          <a:xfrm rot="10800000">
            <a:off x="3268090" y="257452"/>
            <a:ext cx="656207" cy="6477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D979B-1CA3-4604-870C-A9C5C7DA1608}"/>
              </a:ext>
            </a:extLst>
          </p:cNvPr>
          <p:cNvSpPr/>
          <p:nvPr/>
        </p:nvSpPr>
        <p:spPr>
          <a:xfrm>
            <a:off x="1592248" y="346564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6E58CB-9CFA-49BF-8EA2-5D1C9F3FC437}"/>
              </a:ext>
            </a:extLst>
          </p:cNvPr>
          <p:cNvSpPr/>
          <p:nvPr/>
        </p:nvSpPr>
        <p:spPr>
          <a:xfrm>
            <a:off x="2730622" y="3429000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DB857D-6CAB-4FC0-BE5A-9541B60DD5E2}"/>
              </a:ext>
            </a:extLst>
          </p:cNvPr>
          <p:cNvSpPr/>
          <p:nvPr/>
        </p:nvSpPr>
        <p:spPr>
          <a:xfrm>
            <a:off x="2730622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4F35C1-1603-4429-992F-F177D1442A3D}"/>
              </a:ext>
            </a:extLst>
          </p:cNvPr>
          <p:cNvSpPr/>
          <p:nvPr/>
        </p:nvSpPr>
        <p:spPr>
          <a:xfrm>
            <a:off x="1592248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0566E6-159B-4D64-9E24-E4BB7AC427BE}"/>
              </a:ext>
            </a:extLst>
          </p:cNvPr>
          <p:cNvSpPr/>
          <p:nvPr/>
        </p:nvSpPr>
        <p:spPr>
          <a:xfrm>
            <a:off x="3964249" y="3374212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17884A-C59B-41F8-B839-DD6F2CD0EFC7}"/>
              </a:ext>
            </a:extLst>
          </p:cNvPr>
          <p:cNvSpPr/>
          <p:nvPr/>
        </p:nvSpPr>
        <p:spPr>
          <a:xfrm>
            <a:off x="4049143" y="346564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8545F8-7AB2-44E5-9278-2A24539C8615}"/>
              </a:ext>
            </a:extLst>
          </p:cNvPr>
          <p:cNvSpPr/>
          <p:nvPr/>
        </p:nvSpPr>
        <p:spPr>
          <a:xfrm>
            <a:off x="5187517" y="3429000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3D3C0A-368E-4E1E-B689-4F325B2AF80A}"/>
              </a:ext>
            </a:extLst>
          </p:cNvPr>
          <p:cNvSpPr/>
          <p:nvPr/>
        </p:nvSpPr>
        <p:spPr>
          <a:xfrm>
            <a:off x="5187517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3C7060-50D4-45D8-94AD-88BF6E1705F9}"/>
              </a:ext>
            </a:extLst>
          </p:cNvPr>
          <p:cNvSpPr/>
          <p:nvPr/>
        </p:nvSpPr>
        <p:spPr>
          <a:xfrm>
            <a:off x="4049143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35F1ED-B2D8-41C6-A7D6-0E8A0D8E2CF8}"/>
                  </a:ext>
                </a:extLst>
              </p14:cNvPr>
              <p14:cNvContentPartPr/>
              <p14:nvPr/>
            </p14:nvContentPartPr>
            <p14:xfrm>
              <a:off x="1856433" y="5192668"/>
              <a:ext cx="2487600" cy="370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35F1ED-B2D8-41C6-A7D6-0E8A0D8E2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433" y="5183668"/>
                <a:ext cx="25052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CF194FA-8122-4D38-B901-CCC99B38C117}"/>
                  </a:ext>
                </a:extLst>
              </p14:cNvPr>
              <p14:cNvContentPartPr/>
              <p14:nvPr/>
            </p14:nvContentPartPr>
            <p14:xfrm>
              <a:off x="3087993" y="3530188"/>
              <a:ext cx="8883360" cy="2049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CF194FA-8122-4D38-B901-CCC99B38C1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9353" y="3521188"/>
                <a:ext cx="8901000" cy="2067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A80990A9-E5B1-4EF9-B52F-B7764CDF3B7B}"/>
              </a:ext>
            </a:extLst>
          </p:cNvPr>
          <p:cNvSpPr/>
          <p:nvPr/>
        </p:nvSpPr>
        <p:spPr>
          <a:xfrm rot="5400000">
            <a:off x="11002577" y="3466349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B5733F3-D182-4BCB-9CC4-FA8EDFD0CC39}"/>
                  </a:ext>
                </a:extLst>
              </p14:cNvPr>
              <p14:cNvContentPartPr/>
              <p14:nvPr/>
            </p14:nvContentPartPr>
            <p14:xfrm>
              <a:off x="5479473" y="3695428"/>
              <a:ext cx="6313320" cy="1870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B5733F3-D182-4BCB-9CC4-FA8EDFD0CC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0473" y="3686428"/>
                <a:ext cx="6330960" cy="18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14:cNvPr>
              <p14:cNvContentPartPr/>
              <p14:nvPr/>
            </p14:nvContentPartPr>
            <p14:xfrm>
              <a:off x="3580113" y="747028"/>
              <a:ext cx="1533960" cy="136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4473" y="711028"/>
                <a:ext cx="160560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80EDF0A-0AD5-41F7-BB6D-AB733AA590D0}"/>
                  </a:ext>
                </a:extLst>
              </p14:cNvPr>
              <p14:cNvContentPartPr/>
              <p14:nvPr/>
            </p14:nvContentPartPr>
            <p14:xfrm>
              <a:off x="1949313" y="704548"/>
              <a:ext cx="1634400" cy="1476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80EDF0A-0AD5-41F7-BB6D-AB733AA590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3313" y="668548"/>
                <a:ext cx="1706040" cy="15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FDAA49E-5B1E-40AE-9D29-03B6A008DA11}"/>
                  </a:ext>
                </a:extLst>
              </p14:cNvPr>
              <p14:cNvContentPartPr/>
              <p14:nvPr/>
            </p14:nvContentPartPr>
            <p14:xfrm>
              <a:off x="3464553" y="691588"/>
              <a:ext cx="221400" cy="2835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FDAA49E-5B1E-40AE-9D29-03B6A008DA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8553" y="655588"/>
                <a:ext cx="293040" cy="29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0258536-94CA-42C4-B156-80657C308CAB}"/>
                  </a:ext>
                </a:extLst>
              </p14:cNvPr>
              <p14:cNvContentPartPr/>
              <p14:nvPr/>
            </p14:nvContentPartPr>
            <p14:xfrm>
              <a:off x="4991673" y="2853748"/>
              <a:ext cx="1319040" cy="3275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0258536-94CA-42C4-B156-80657C308C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6033" y="2818108"/>
                <a:ext cx="1390680" cy="33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17BDCA4-ED51-4ECD-B268-B67902230AD9}"/>
                  </a:ext>
                </a:extLst>
              </p14:cNvPr>
              <p14:cNvContentPartPr/>
              <p14:nvPr/>
            </p14:nvContentPartPr>
            <p14:xfrm>
              <a:off x="706593" y="2947708"/>
              <a:ext cx="1805400" cy="3116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17BDCA4-ED51-4ECD-B268-B67902230A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593" y="2911708"/>
                <a:ext cx="1877040" cy="318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F0DB6-8112-4A65-88C7-57258F5C2CB2}"/>
              </a:ext>
            </a:extLst>
          </p:cNvPr>
          <p:cNvGrpSpPr/>
          <p:nvPr/>
        </p:nvGrpSpPr>
        <p:grpSpPr>
          <a:xfrm>
            <a:off x="4324233" y="2636668"/>
            <a:ext cx="7420320" cy="2834280"/>
            <a:chOff x="4324233" y="2636668"/>
            <a:chExt cx="7420320" cy="28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3DC4F96-C4D5-429B-9C54-D704FB533C55}"/>
                    </a:ext>
                  </a:extLst>
                </p14:cNvPr>
                <p14:cNvContentPartPr/>
                <p14:nvPr/>
              </p14:nvContentPartPr>
              <p14:xfrm>
                <a:off x="4324233" y="3121588"/>
                <a:ext cx="7420320" cy="2349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3DC4F96-C4D5-429B-9C54-D704FB533C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5593" y="3112948"/>
                  <a:ext cx="7437960" cy="23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C39B052-498E-4EDB-89E2-19606E387BE3}"/>
                    </a:ext>
                  </a:extLst>
                </p14:cNvPr>
                <p14:cNvContentPartPr/>
                <p14:nvPr/>
              </p14:nvContentPartPr>
              <p14:xfrm>
                <a:off x="9084513" y="3387268"/>
                <a:ext cx="275040" cy="594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C39B052-498E-4EDB-89E2-19606E387B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75513" y="3378268"/>
                  <a:ext cx="2926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3A7242-7868-40A3-9ABB-3F5721DACBF6}"/>
                    </a:ext>
                  </a:extLst>
                </p14:cNvPr>
                <p14:cNvContentPartPr/>
                <p14:nvPr/>
              </p14:nvContentPartPr>
              <p14:xfrm>
                <a:off x="9362793" y="3237148"/>
                <a:ext cx="174240" cy="351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3A7242-7868-40A3-9ABB-3F5721DACB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54153" y="3228508"/>
                  <a:ext cx="191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453A02-F76B-444E-AF1E-F834EBA904DA}"/>
                    </a:ext>
                  </a:extLst>
                </p14:cNvPr>
                <p14:cNvContentPartPr/>
                <p14:nvPr/>
              </p14:nvContentPartPr>
              <p14:xfrm>
                <a:off x="9718113" y="3173428"/>
                <a:ext cx="257400" cy="29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453A02-F76B-444E-AF1E-F834EBA904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9473" y="3164788"/>
                  <a:ext cx="275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AAA4DB-81AA-4F41-8190-79571BCAD271}"/>
                    </a:ext>
                  </a:extLst>
                </p14:cNvPr>
                <p14:cNvContentPartPr/>
                <p14:nvPr/>
              </p14:nvContentPartPr>
              <p14:xfrm>
                <a:off x="10069113" y="3045628"/>
                <a:ext cx="251280" cy="206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AAA4DB-81AA-4F41-8190-79571BCAD2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60113" y="3036988"/>
                  <a:ext cx="268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ABBD8B-0F03-4052-98E8-66E51B0736DC}"/>
                    </a:ext>
                  </a:extLst>
                </p14:cNvPr>
                <p14:cNvContentPartPr/>
                <p14:nvPr/>
              </p14:nvContentPartPr>
              <p14:xfrm>
                <a:off x="10406793" y="2948428"/>
                <a:ext cx="418320" cy="20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ABBD8B-0F03-4052-98E8-66E51B0736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98153" y="2939428"/>
                  <a:ext cx="435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7FD29C-30CF-4BAF-9EC1-0C4B5B70039F}"/>
                    </a:ext>
                  </a:extLst>
                </p14:cNvPr>
                <p14:cNvContentPartPr/>
                <p14:nvPr/>
              </p14:nvContentPartPr>
              <p14:xfrm>
                <a:off x="10914393" y="2636668"/>
                <a:ext cx="252720" cy="541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7FD29C-30CF-4BAF-9EC1-0C4B5B7003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05753" y="2628028"/>
                  <a:ext cx="270360" cy="55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C3CB82-3FA0-4E7F-B353-B03467EC235C}"/>
              </a:ext>
            </a:extLst>
          </p:cNvPr>
          <p:cNvGrpSpPr/>
          <p:nvPr/>
        </p:nvGrpSpPr>
        <p:grpSpPr>
          <a:xfrm>
            <a:off x="9189633" y="450388"/>
            <a:ext cx="2218680" cy="442800"/>
            <a:chOff x="9189633" y="450388"/>
            <a:chExt cx="221868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082061B-A6D0-4FDD-893D-473E286AD360}"/>
                    </a:ext>
                  </a:extLst>
                </p14:cNvPr>
                <p14:cNvContentPartPr/>
                <p14:nvPr/>
              </p14:nvContentPartPr>
              <p14:xfrm>
                <a:off x="9189633" y="450388"/>
                <a:ext cx="303120" cy="442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082061B-A6D0-4FDD-893D-473E286AD3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53633" y="414748"/>
                  <a:ext cx="3747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4FD5284-B7FB-4589-B097-B13FEFD1834F}"/>
                    </a:ext>
                  </a:extLst>
                </p14:cNvPr>
                <p14:cNvContentPartPr/>
                <p14:nvPr/>
              </p14:nvContentPartPr>
              <p14:xfrm>
                <a:off x="9653673" y="470548"/>
                <a:ext cx="226440" cy="21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4FD5284-B7FB-4589-B097-B13FEFD183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18033" y="434908"/>
                  <a:ext cx="298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CBB00A-6413-4049-994C-B18C5FA143FC}"/>
                    </a:ext>
                  </a:extLst>
                </p14:cNvPr>
                <p14:cNvContentPartPr/>
                <p14:nvPr/>
              </p14:nvContentPartPr>
              <p14:xfrm>
                <a:off x="10025913" y="565588"/>
                <a:ext cx="203040" cy="14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CBB00A-6413-4049-994C-B18C5FA143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89913" y="529948"/>
                  <a:ext cx="274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35DF64-9099-49D3-B71F-A940D4A6A511}"/>
                    </a:ext>
                  </a:extLst>
                </p14:cNvPr>
                <p14:cNvContentPartPr/>
                <p14:nvPr/>
              </p14:nvContentPartPr>
              <p14:xfrm>
                <a:off x="10428393" y="610948"/>
                <a:ext cx="209520" cy="117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35DF64-9099-49D3-B71F-A940D4A6A5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92393" y="575308"/>
                  <a:ext cx="281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8E359A-8B5A-4935-8B7B-34E4B4CFBCE3}"/>
                    </a:ext>
                  </a:extLst>
                </p14:cNvPr>
                <p14:cNvContentPartPr/>
                <p14:nvPr/>
              </p14:nvContentPartPr>
              <p14:xfrm>
                <a:off x="10813233" y="619228"/>
                <a:ext cx="250920" cy="121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8E359A-8B5A-4935-8B7B-34E4B4CFB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77233" y="583588"/>
                  <a:ext cx="322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4CC865-548F-4659-B35E-E71D0FE28930}"/>
                    </a:ext>
                  </a:extLst>
                </p14:cNvPr>
                <p14:cNvContentPartPr/>
                <p14:nvPr/>
              </p14:nvContentPartPr>
              <p14:xfrm>
                <a:off x="11197713" y="495748"/>
                <a:ext cx="210600" cy="29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4CC865-548F-4659-B35E-E71D0FE289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61713" y="460108"/>
                  <a:ext cx="28224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C60855-AC58-45DC-AF66-D5A8ED6C119D}"/>
              </a:ext>
            </a:extLst>
          </p:cNvPr>
          <p:cNvGrpSpPr/>
          <p:nvPr/>
        </p:nvGrpSpPr>
        <p:grpSpPr>
          <a:xfrm>
            <a:off x="9312033" y="1159228"/>
            <a:ext cx="981000" cy="332280"/>
            <a:chOff x="9312033" y="1159228"/>
            <a:chExt cx="9810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4682C0-E91E-4543-970B-B879A1039A75}"/>
                    </a:ext>
                  </a:extLst>
                </p14:cNvPr>
                <p14:cNvContentPartPr/>
                <p14:nvPr/>
              </p14:nvContentPartPr>
              <p14:xfrm>
                <a:off x="9312033" y="1218268"/>
                <a:ext cx="543240" cy="27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4682C0-E91E-4543-970B-B879A1039A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76033" y="1182628"/>
                  <a:ext cx="614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A0D7A1-7FF6-4763-9482-E657489BFF23}"/>
                    </a:ext>
                  </a:extLst>
                </p14:cNvPr>
                <p14:cNvContentPartPr/>
                <p14:nvPr/>
              </p14:nvContentPartPr>
              <p14:xfrm>
                <a:off x="10038873" y="1159228"/>
                <a:ext cx="75960" cy="266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A0D7A1-7FF6-4763-9482-E657489BFF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02873" y="1123228"/>
                  <a:ext cx="147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144F9A-70BA-42C7-BB7C-7179E38D3452}"/>
                    </a:ext>
                  </a:extLst>
                </p14:cNvPr>
                <p14:cNvContentPartPr/>
                <p14:nvPr/>
              </p14:nvContentPartPr>
              <p14:xfrm>
                <a:off x="9999993" y="1280548"/>
                <a:ext cx="293040" cy="5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144F9A-70BA-42C7-BB7C-7179E38D34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64353" y="1244548"/>
                  <a:ext cx="36468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A2269A0-AAE3-4B4A-9180-7E8FC0346AB8}"/>
              </a:ext>
            </a:extLst>
          </p:cNvPr>
          <p:cNvGrpSpPr/>
          <p:nvPr/>
        </p:nvGrpSpPr>
        <p:grpSpPr>
          <a:xfrm>
            <a:off x="9396993" y="1507348"/>
            <a:ext cx="2275200" cy="547200"/>
            <a:chOff x="9396993" y="1507348"/>
            <a:chExt cx="227520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DCA83-D98E-43BD-A695-4AF69D038D0A}"/>
                    </a:ext>
                  </a:extLst>
                </p14:cNvPr>
                <p14:cNvContentPartPr/>
                <p14:nvPr/>
              </p14:nvContentPartPr>
              <p14:xfrm>
                <a:off x="9396993" y="1715428"/>
                <a:ext cx="617400" cy="33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DCA83-D98E-43BD-A695-4AF69D038D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61353" y="1679788"/>
                  <a:ext cx="6890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309D57-FD53-4672-ADA9-83FAD4424D97}"/>
                    </a:ext>
                  </a:extLst>
                </p14:cNvPr>
                <p14:cNvContentPartPr/>
                <p14:nvPr/>
              </p14:nvContentPartPr>
              <p14:xfrm>
                <a:off x="10098633" y="1609228"/>
                <a:ext cx="723240" cy="376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309D57-FD53-4672-ADA9-83FAD4424D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62993" y="1573588"/>
                  <a:ext cx="7948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7EBBA7-E31D-4CD6-8C21-32438013DAF3}"/>
                    </a:ext>
                  </a:extLst>
                </p14:cNvPr>
                <p14:cNvContentPartPr/>
                <p14:nvPr/>
              </p14:nvContentPartPr>
              <p14:xfrm>
                <a:off x="10834473" y="1671148"/>
                <a:ext cx="215280" cy="241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7EBBA7-E31D-4CD6-8C21-32438013DA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98833" y="1635148"/>
                  <a:ext cx="286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F5B850-C02F-40BE-B781-790DA1DC47D6}"/>
                    </a:ext>
                  </a:extLst>
                </p14:cNvPr>
                <p14:cNvContentPartPr/>
                <p14:nvPr/>
              </p14:nvContentPartPr>
              <p14:xfrm>
                <a:off x="11204553" y="1643428"/>
                <a:ext cx="235440" cy="255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F5B850-C02F-40BE-B781-790DA1DC47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68553" y="1607428"/>
                  <a:ext cx="307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9564187-7A0F-4C9D-BD6A-ED493B0E4DDE}"/>
                    </a:ext>
                  </a:extLst>
                </p14:cNvPr>
                <p14:cNvContentPartPr/>
                <p14:nvPr/>
              </p14:nvContentPartPr>
              <p14:xfrm>
                <a:off x="11621433" y="1507348"/>
                <a:ext cx="50760" cy="342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9564187-7A0F-4C9D-BD6A-ED493B0E4D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585433" y="1471708"/>
                  <a:ext cx="122400" cy="41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940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74704-1F1B-4198-A591-69CC97E7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72" y="138112"/>
            <a:ext cx="85725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16A249-9C52-4861-92B4-57C76318F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7" r="5303" b="8556"/>
          <a:stretch/>
        </p:blipFill>
        <p:spPr>
          <a:xfrm>
            <a:off x="2114272" y="3429000"/>
            <a:ext cx="6543953" cy="3200400"/>
          </a:xfrm>
          <a:prstGeom prst="rect">
            <a:avLst/>
          </a:prstGeom>
        </p:spPr>
      </p:pic>
      <p:sp>
        <p:nvSpPr>
          <p:cNvPr id="10" name="Right Bracket 9">
            <a:extLst>
              <a:ext uri="{FF2B5EF4-FFF2-40B4-BE49-F238E27FC236}">
                <a16:creationId xmlns:a16="http://schemas.microsoft.com/office/drawing/2014/main" id="{5C483E24-7F1E-4B64-BC9B-CDFD64BC5A10}"/>
              </a:ext>
            </a:extLst>
          </p:cNvPr>
          <p:cNvSpPr/>
          <p:nvPr/>
        </p:nvSpPr>
        <p:spPr>
          <a:xfrm>
            <a:off x="8143320" y="3630967"/>
            <a:ext cx="388121" cy="710214"/>
          </a:xfrm>
          <a:prstGeom prst="rightBracket">
            <a:avLst/>
          </a:prstGeom>
          <a:noFill/>
          <a:ln w="571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96D06B0B-FCB9-49BA-962D-8CE0F5D7E8DA}"/>
              </a:ext>
            </a:extLst>
          </p:cNvPr>
          <p:cNvSpPr/>
          <p:nvPr/>
        </p:nvSpPr>
        <p:spPr>
          <a:xfrm>
            <a:off x="8143320" y="6054571"/>
            <a:ext cx="388121" cy="303320"/>
          </a:xfrm>
          <a:prstGeom prst="rightBracke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36F8B-9CB6-4C1D-8525-1FEF69C15375}"/>
              </a:ext>
            </a:extLst>
          </p:cNvPr>
          <p:cNvSpPr/>
          <p:nvPr/>
        </p:nvSpPr>
        <p:spPr>
          <a:xfrm>
            <a:off x="8531442" y="3932808"/>
            <a:ext cx="523782" cy="53266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D3B6E6-6958-4BBF-8A46-DD192878E806}"/>
              </a:ext>
            </a:extLst>
          </p:cNvPr>
          <p:cNvSpPr/>
          <p:nvPr/>
        </p:nvSpPr>
        <p:spPr>
          <a:xfrm>
            <a:off x="8531440" y="6179598"/>
            <a:ext cx="463213" cy="5326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90F6C-9F2E-405E-8E7E-CFB561DE50A0}"/>
              </a:ext>
            </a:extLst>
          </p:cNvPr>
          <p:cNvSpPr txBox="1"/>
          <p:nvPr/>
        </p:nvSpPr>
        <p:spPr>
          <a:xfrm>
            <a:off x="8994653" y="3774775"/>
            <a:ext cx="142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 Pin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0847F-42F0-47F0-9371-1DF9CCC212EE}"/>
              </a:ext>
            </a:extLst>
          </p:cNvPr>
          <p:cNvSpPr txBox="1"/>
          <p:nvPr/>
        </p:nvSpPr>
        <p:spPr>
          <a:xfrm>
            <a:off x="8990744" y="6021565"/>
            <a:ext cx="717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 Pin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92AAE8-E30E-4E92-A4FB-03EBE20116FA}"/>
              </a:ext>
            </a:extLst>
          </p:cNvPr>
          <p:cNvSpPr/>
          <p:nvPr/>
        </p:nvSpPr>
        <p:spPr>
          <a:xfrm>
            <a:off x="4950691" y="6021565"/>
            <a:ext cx="323273" cy="5177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3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2680A8-923F-427B-9BF9-94763D7DAD9E}"/>
              </a:ext>
            </a:extLst>
          </p:cNvPr>
          <p:cNvSpPr/>
          <p:nvPr/>
        </p:nvSpPr>
        <p:spPr>
          <a:xfrm>
            <a:off x="-29184600" y="-7467600"/>
            <a:ext cx="27432000" cy="2743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C39EA-7E74-4A46-8C6B-7E30A453094B}"/>
              </a:ext>
            </a:extLst>
          </p:cNvPr>
          <p:cNvSpPr/>
          <p:nvPr/>
        </p:nvSpPr>
        <p:spPr>
          <a:xfrm>
            <a:off x="-22783800" y="13563600"/>
            <a:ext cx="210312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77443-5EC5-4172-8BBB-08E553BD6764}"/>
              </a:ext>
            </a:extLst>
          </p:cNvPr>
          <p:cNvSpPr/>
          <p:nvPr/>
        </p:nvSpPr>
        <p:spPr>
          <a:xfrm>
            <a:off x="-22783800" y="7162800"/>
            <a:ext cx="210312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055EA-9E3D-469D-929D-297D7977DFE4}"/>
              </a:ext>
            </a:extLst>
          </p:cNvPr>
          <p:cNvSpPr/>
          <p:nvPr/>
        </p:nvSpPr>
        <p:spPr>
          <a:xfrm>
            <a:off x="-22783800" y="762000"/>
            <a:ext cx="210312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81D72-8A6C-413B-8C30-8E4B13FCAAE4}"/>
              </a:ext>
            </a:extLst>
          </p:cNvPr>
          <p:cNvSpPr/>
          <p:nvPr/>
        </p:nvSpPr>
        <p:spPr>
          <a:xfrm>
            <a:off x="-22783800" y="-5638800"/>
            <a:ext cx="210312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0A53E-3961-4F1A-8772-208BC0E60FE4}"/>
              </a:ext>
            </a:extLst>
          </p:cNvPr>
          <p:cNvSpPr/>
          <p:nvPr/>
        </p:nvSpPr>
        <p:spPr>
          <a:xfrm rot="16200000">
            <a:off x="-36499800" y="6248400"/>
            <a:ext cx="210312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2465B-2CFF-475F-8CB4-2F55BFAB02BB}"/>
              </a:ext>
            </a:extLst>
          </p:cNvPr>
          <p:cNvSpPr/>
          <p:nvPr/>
        </p:nvSpPr>
        <p:spPr>
          <a:xfrm>
            <a:off x="22021800" y="-10287000"/>
            <a:ext cx="10972800" cy="10972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2D0BC-CAC9-46B9-B151-0D39FF8943F5}"/>
              </a:ext>
            </a:extLst>
          </p:cNvPr>
          <p:cNvSpPr/>
          <p:nvPr/>
        </p:nvSpPr>
        <p:spPr>
          <a:xfrm>
            <a:off x="24765000" y="-2000250"/>
            <a:ext cx="8229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6FB001-BA14-46B2-92F6-5C4B80E5D51A}"/>
              </a:ext>
            </a:extLst>
          </p:cNvPr>
          <p:cNvSpPr/>
          <p:nvPr/>
        </p:nvSpPr>
        <p:spPr>
          <a:xfrm>
            <a:off x="24765000" y="-4614496"/>
            <a:ext cx="8229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BDAA0-08D5-437E-906D-773BB64EC576}"/>
              </a:ext>
            </a:extLst>
          </p:cNvPr>
          <p:cNvSpPr/>
          <p:nvPr/>
        </p:nvSpPr>
        <p:spPr>
          <a:xfrm>
            <a:off x="24765000" y="-7277100"/>
            <a:ext cx="8229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18997-8A9F-4DF4-88A6-593B5CA935EC}"/>
              </a:ext>
            </a:extLst>
          </p:cNvPr>
          <p:cNvSpPr/>
          <p:nvPr/>
        </p:nvSpPr>
        <p:spPr>
          <a:xfrm>
            <a:off x="24765000" y="-9915525"/>
            <a:ext cx="8229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C054C2-3F55-49F6-B648-5B54D3258E7B}"/>
              </a:ext>
            </a:extLst>
          </p:cNvPr>
          <p:cNvSpPr/>
          <p:nvPr/>
        </p:nvSpPr>
        <p:spPr>
          <a:xfrm rot="5400000">
            <a:off x="19164300" y="-4857750"/>
            <a:ext cx="8229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9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8A4437-FA3A-4166-BA3C-D078D3942D14}"/>
              </a:ext>
            </a:extLst>
          </p:cNvPr>
          <p:cNvSpPr/>
          <p:nvPr/>
        </p:nvSpPr>
        <p:spPr>
          <a:xfrm>
            <a:off x="1553593" y="820554"/>
            <a:ext cx="2006353" cy="898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ABB0B-3653-4FC1-A6C5-3F1DE2ADBCEC}"/>
              </a:ext>
            </a:extLst>
          </p:cNvPr>
          <p:cNvSpPr/>
          <p:nvPr/>
        </p:nvSpPr>
        <p:spPr>
          <a:xfrm>
            <a:off x="3774490" y="820554"/>
            <a:ext cx="2006353" cy="898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31194-CED0-44CC-805F-EBA04638F97A}"/>
              </a:ext>
            </a:extLst>
          </p:cNvPr>
          <p:cNvSpPr/>
          <p:nvPr/>
        </p:nvSpPr>
        <p:spPr>
          <a:xfrm>
            <a:off x="5995387" y="820554"/>
            <a:ext cx="2006353" cy="898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54BB7-874A-4045-B62B-AFA9474C2823}"/>
              </a:ext>
            </a:extLst>
          </p:cNvPr>
          <p:cNvSpPr/>
          <p:nvPr/>
        </p:nvSpPr>
        <p:spPr>
          <a:xfrm>
            <a:off x="8183597" y="820554"/>
            <a:ext cx="2006353" cy="898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76153-220D-4F38-9F1F-7CB323546838}"/>
              </a:ext>
            </a:extLst>
          </p:cNvPr>
          <p:cNvSpPr/>
          <p:nvPr/>
        </p:nvSpPr>
        <p:spPr>
          <a:xfrm>
            <a:off x="1553593" y="1913987"/>
            <a:ext cx="2006353" cy="898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0F7A4-C930-4298-9112-5F68701B366D}"/>
              </a:ext>
            </a:extLst>
          </p:cNvPr>
          <p:cNvSpPr/>
          <p:nvPr/>
        </p:nvSpPr>
        <p:spPr>
          <a:xfrm>
            <a:off x="3774490" y="1913987"/>
            <a:ext cx="2006353" cy="898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6AF6B-A616-4AAC-9447-E6B496B744CC}"/>
              </a:ext>
            </a:extLst>
          </p:cNvPr>
          <p:cNvSpPr/>
          <p:nvPr/>
        </p:nvSpPr>
        <p:spPr>
          <a:xfrm>
            <a:off x="5995387" y="1913987"/>
            <a:ext cx="2006353" cy="898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4BC02-D967-437F-9D2B-6329F59C9710}"/>
              </a:ext>
            </a:extLst>
          </p:cNvPr>
          <p:cNvSpPr/>
          <p:nvPr/>
        </p:nvSpPr>
        <p:spPr>
          <a:xfrm>
            <a:off x="8183597" y="1913987"/>
            <a:ext cx="2006353" cy="898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097D6-B400-49C7-99E6-B0B30C88547D}"/>
              </a:ext>
            </a:extLst>
          </p:cNvPr>
          <p:cNvSpPr txBox="1"/>
          <p:nvPr/>
        </p:nvSpPr>
        <p:spPr>
          <a:xfrm>
            <a:off x="2330388" y="108503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7BAA9-57D1-457B-B808-87896232A536}"/>
              </a:ext>
            </a:extLst>
          </p:cNvPr>
          <p:cNvSpPr txBox="1"/>
          <p:nvPr/>
        </p:nvSpPr>
        <p:spPr>
          <a:xfrm>
            <a:off x="4551285" y="108503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67CBB-170F-4A36-8415-A0E7BEA28318}"/>
              </a:ext>
            </a:extLst>
          </p:cNvPr>
          <p:cNvSpPr txBox="1"/>
          <p:nvPr/>
        </p:nvSpPr>
        <p:spPr>
          <a:xfrm>
            <a:off x="6772182" y="108503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11CE0-9D9F-4836-B24B-1CD5288B8E26}"/>
              </a:ext>
            </a:extLst>
          </p:cNvPr>
          <p:cNvSpPr txBox="1"/>
          <p:nvPr/>
        </p:nvSpPr>
        <p:spPr>
          <a:xfrm>
            <a:off x="8960392" y="1101049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9E2C3-F2F1-4B74-BBA1-22EE3216DC49}"/>
              </a:ext>
            </a:extLst>
          </p:cNvPr>
          <p:cNvSpPr txBox="1"/>
          <p:nvPr/>
        </p:nvSpPr>
        <p:spPr>
          <a:xfrm>
            <a:off x="2334826" y="2178467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018DC-4CA2-4089-B542-06585FDA27A5}"/>
              </a:ext>
            </a:extLst>
          </p:cNvPr>
          <p:cNvSpPr txBox="1"/>
          <p:nvPr/>
        </p:nvSpPr>
        <p:spPr>
          <a:xfrm>
            <a:off x="4557202" y="2178467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E8434-2D37-49E6-8275-FEDDFFC30B59}"/>
              </a:ext>
            </a:extLst>
          </p:cNvPr>
          <p:cNvSpPr txBox="1"/>
          <p:nvPr/>
        </p:nvSpPr>
        <p:spPr>
          <a:xfrm>
            <a:off x="6772181" y="2178467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BA52D-5798-4030-8628-616317749818}"/>
              </a:ext>
            </a:extLst>
          </p:cNvPr>
          <p:cNvSpPr txBox="1"/>
          <p:nvPr/>
        </p:nvSpPr>
        <p:spPr>
          <a:xfrm>
            <a:off x="8960391" y="2178467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4332A4-2EF1-49D6-A3FE-426C97741AE4}"/>
              </a:ext>
            </a:extLst>
          </p:cNvPr>
          <p:cNvSpPr/>
          <p:nvPr/>
        </p:nvSpPr>
        <p:spPr>
          <a:xfrm>
            <a:off x="3211430" y="2488907"/>
            <a:ext cx="292963" cy="2929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F640A0-F521-46A7-92BC-29409B9C6E70}"/>
              </a:ext>
            </a:extLst>
          </p:cNvPr>
          <p:cNvSpPr/>
          <p:nvPr/>
        </p:nvSpPr>
        <p:spPr>
          <a:xfrm>
            <a:off x="3224210" y="1376971"/>
            <a:ext cx="292963" cy="2929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4A0A6C-B824-45B9-97F0-8AE93A70DE88}"/>
              </a:ext>
            </a:extLst>
          </p:cNvPr>
          <p:cNvSpPr/>
          <p:nvPr/>
        </p:nvSpPr>
        <p:spPr>
          <a:xfrm>
            <a:off x="5465014" y="2488907"/>
            <a:ext cx="292963" cy="2929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76B756-A968-4C33-A098-7B05340CCB21}"/>
              </a:ext>
            </a:extLst>
          </p:cNvPr>
          <p:cNvSpPr/>
          <p:nvPr/>
        </p:nvSpPr>
        <p:spPr>
          <a:xfrm>
            <a:off x="5460508" y="1376970"/>
            <a:ext cx="292963" cy="2929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080866-C967-4B71-841C-FCC6D36FF80F}"/>
              </a:ext>
            </a:extLst>
          </p:cNvPr>
          <p:cNvSpPr/>
          <p:nvPr/>
        </p:nvSpPr>
        <p:spPr>
          <a:xfrm>
            <a:off x="7684159" y="2478366"/>
            <a:ext cx="292963" cy="2929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439375-DF77-463A-964C-A63FD244EEAA}"/>
              </a:ext>
            </a:extLst>
          </p:cNvPr>
          <p:cNvSpPr/>
          <p:nvPr/>
        </p:nvSpPr>
        <p:spPr>
          <a:xfrm>
            <a:off x="7684158" y="1376970"/>
            <a:ext cx="292963" cy="292963"/>
          </a:xfrm>
          <a:prstGeom prst="ellipse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6AAC6A-770D-4FCB-BD40-F283ABAD0850}"/>
              </a:ext>
            </a:extLst>
          </p:cNvPr>
          <p:cNvSpPr/>
          <p:nvPr/>
        </p:nvSpPr>
        <p:spPr>
          <a:xfrm>
            <a:off x="9857174" y="2501223"/>
            <a:ext cx="292963" cy="29296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EFFAF8-47D5-4031-868D-34A3A8B7DD79}"/>
              </a:ext>
            </a:extLst>
          </p:cNvPr>
          <p:cNvSpPr/>
          <p:nvPr/>
        </p:nvSpPr>
        <p:spPr>
          <a:xfrm>
            <a:off x="9857173" y="1376969"/>
            <a:ext cx="292963" cy="292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82E49-66EC-4CA6-AFA1-744037A2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54225"/>
              </p:ext>
            </p:extLst>
          </p:nvPr>
        </p:nvGraphicFramePr>
        <p:xfrm>
          <a:off x="231828" y="3615155"/>
          <a:ext cx="3328118" cy="2834640"/>
        </p:xfrm>
        <a:graphic>
          <a:graphicData uri="http://schemas.openxmlformats.org/drawingml/2006/table">
            <a:tbl>
              <a:tblPr/>
              <a:tblGrid>
                <a:gridCol w="609905">
                  <a:extLst>
                    <a:ext uri="{9D8B030D-6E8A-4147-A177-3AD203B41FA5}">
                      <a16:colId xmlns:a16="http://schemas.microsoft.com/office/drawing/2014/main" val="1222477121"/>
                    </a:ext>
                  </a:extLst>
                </a:gridCol>
                <a:gridCol w="1022299">
                  <a:extLst>
                    <a:ext uri="{9D8B030D-6E8A-4147-A177-3AD203B41FA5}">
                      <a16:colId xmlns:a16="http://schemas.microsoft.com/office/drawing/2014/main" val="2215323889"/>
                    </a:ext>
                  </a:extLst>
                </a:gridCol>
                <a:gridCol w="1695914">
                  <a:extLst>
                    <a:ext uri="{9D8B030D-6E8A-4147-A177-3AD203B41FA5}">
                      <a16:colId xmlns:a16="http://schemas.microsoft.com/office/drawing/2014/main" val="2312001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Relay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Arduino Pin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Wire Color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0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orange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536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7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72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906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796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018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85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purple/black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76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0EA0D-2BF4-471C-80FA-BA55EE0DE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t="6318" b="6522"/>
          <a:stretch/>
        </p:blipFill>
        <p:spPr>
          <a:xfrm>
            <a:off x="1040766" y="0"/>
            <a:ext cx="1011046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26496E-2807-4C04-919B-2778B723265B}"/>
                  </a:ext>
                </a:extLst>
              </p14:cNvPr>
              <p14:cNvContentPartPr/>
              <p14:nvPr/>
            </p14:nvContentPartPr>
            <p14:xfrm>
              <a:off x="4824273" y="1048348"/>
              <a:ext cx="86760" cy="86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26496E-2807-4C04-919B-2778B72326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273" y="1012708"/>
                <a:ext cx="158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04A664-AE6A-4A1C-8AD8-2D9058375329}"/>
                  </a:ext>
                </a:extLst>
              </p14:cNvPr>
              <p14:cNvContentPartPr/>
              <p14:nvPr/>
            </p14:nvContentPartPr>
            <p14:xfrm>
              <a:off x="1884153" y="1103068"/>
              <a:ext cx="3009240" cy="4171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04A664-AE6A-4A1C-8AD8-2D90583753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8153" y="1067428"/>
                <a:ext cx="308088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D33AAD-C36A-4FFA-B831-3CF47A9ACC27}"/>
                  </a:ext>
                </a:extLst>
              </p14:cNvPr>
              <p14:cNvContentPartPr/>
              <p14:nvPr/>
            </p14:nvContentPartPr>
            <p14:xfrm>
              <a:off x="6119913" y="1023148"/>
              <a:ext cx="1057680" cy="4398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D33AAD-C36A-4FFA-B831-3CF47A9ACC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3913" y="987148"/>
                <a:ext cx="1129320" cy="446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A296D-3E45-415A-A871-AF57474A0885}"/>
              </a:ext>
            </a:extLst>
          </p:cNvPr>
          <p:cNvGrpSpPr/>
          <p:nvPr/>
        </p:nvGrpSpPr>
        <p:grpSpPr>
          <a:xfrm>
            <a:off x="2587593" y="4862548"/>
            <a:ext cx="3016080" cy="1042200"/>
            <a:chOff x="2587593" y="4862548"/>
            <a:chExt cx="3016080" cy="10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3F42D0-0938-4B56-978D-A2697E6D4A3D}"/>
                    </a:ext>
                  </a:extLst>
                </p14:cNvPr>
                <p14:cNvContentPartPr/>
                <p14:nvPr/>
              </p14:nvContentPartPr>
              <p14:xfrm>
                <a:off x="3460953" y="4862548"/>
                <a:ext cx="274320" cy="939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3F42D0-0938-4B56-978D-A2697E6D4A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25313" y="4826548"/>
                  <a:ext cx="345960" cy="10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8F75CE-D60A-4826-85C7-47E7BD730172}"/>
                    </a:ext>
                  </a:extLst>
                </p14:cNvPr>
                <p14:cNvContentPartPr/>
                <p14:nvPr/>
              </p14:nvContentPartPr>
              <p14:xfrm>
                <a:off x="5312433" y="5004388"/>
                <a:ext cx="291240" cy="900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8F75CE-D60A-4826-85C7-47E7BD7301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76433" y="4968388"/>
                  <a:ext cx="36288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E735A4-494E-4530-A3F0-6C93AE5E467C}"/>
                    </a:ext>
                  </a:extLst>
                </p14:cNvPr>
                <p14:cNvContentPartPr/>
                <p14:nvPr/>
              </p14:nvContentPartPr>
              <p14:xfrm>
                <a:off x="2587593" y="4961188"/>
                <a:ext cx="2050920" cy="420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E735A4-494E-4530-A3F0-6C93AE5E46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51953" y="4925548"/>
                  <a:ext cx="2122560" cy="49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F6DEE2-824B-4FC4-AB75-1B5707EFE315}"/>
                  </a:ext>
                </a:extLst>
              </p14:cNvPr>
              <p14:cNvContentPartPr/>
              <p14:nvPr/>
            </p14:nvContentPartPr>
            <p14:xfrm>
              <a:off x="6686193" y="5094388"/>
              <a:ext cx="1950480" cy="345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F6DEE2-824B-4FC4-AB75-1B5707EFE3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0553" y="5058748"/>
                <a:ext cx="20221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1B1D583-EA0A-4913-8B8A-2B19278CF9A4}"/>
                  </a:ext>
                </a:extLst>
              </p14:cNvPr>
              <p14:cNvContentPartPr/>
              <p14:nvPr/>
            </p14:nvContentPartPr>
            <p14:xfrm>
              <a:off x="4911033" y="993628"/>
              <a:ext cx="90000" cy="653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1B1D583-EA0A-4913-8B8A-2B19278CF9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75393" y="957628"/>
                <a:ext cx="161640" cy="72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6BAFF59-1D6A-4824-AF3F-CA3210C0C44E}"/>
              </a:ext>
            </a:extLst>
          </p:cNvPr>
          <p:cNvGrpSpPr/>
          <p:nvPr/>
        </p:nvGrpSpPr>
        <p:grpSpPr>
          <a:xfrm>
            <a:off x="3168273" y="2026468"/>
            <a:ext cx="2046240" cy="3882240"/>
            <a:chOff x="3168273" y="2026468"/>
            <a:chExt cx="2046240" cy="38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AF03A2-DF52-4B07-A294-F0BC97BA5BD3}"/>
                    </a:ext>
                  </a:extLst>
                </p14:cNvPr>
                <p14:cNvContentPartPr/>
                <p14:nvPr/>
              </p14:nvContentPartPr>
              <p14:xfrm>
                <a:off x="3168273" y="2026468"/>
                <a:ext cx="1737000" cy="3711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AF03A2-DF52-4B07-A294-F0BC97BA5B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32633" y="1990828"/>
                  <a:ext cx="1808640" cy="37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BE5292-4C0E-4A20-883F-D90B7E9756EE}"/>
                    </a:ext>
                  </a:extLst>
                </p14:cNvPr>
                <p14:cNvContentPartPr/>
                <p14:nvPr/>
              </p14:nvContentPartPr>
              <p14:xfrm>
                <a:off x="4554633" y="2077588"/>
                <a:ext cx="659880" cy="38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BE5292-4C0E-4A20-883F-D90B7E9756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8993" y="2041588"/>
                  <a:ext cx="731520" cy="39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858A75-ED12-406F-9493-3D5A390988E2}"/>
              </a:ext>
            </a:extLst>
          </p:cNvPr>
          <p:cNvGrpSpPr/>
          <p:nvPr/>
        </p:nvGrpSpPr>
        <p:grpSpPr>
          <a:xfrm>
            <a:off x="3023913" y="2113588"/>
            <a:ext cx="2169720" cy="3778560"/>
            <a:chOff x="3023913" y="2113588"/>
            <a:chExt cx="2169720" cy="37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8E7FBBD-B30A-4356-B57B-F13919792DEB}"/>
                    </a:ext>
                  </a:extLst>
                </p14:cNvPr>
                <p14:cNvContentPartPr/>
                <p14:nvPr/>
              </p14:nvContentPartPr>
              <p14:xfrm>
                <a:off x="3668673" y="2113588"/>
                <a:ext cx="1524960" cy="377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8E7FBBD-B30A-4356-B57B-F13919792D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32673" y="2077588"/>
                  <a:ext cx="1596600" cy="38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8A209B-BF6C-492C-9666-A60C0016AB0A}"/>
                    </a:ext>
                  </a:extLst>
                </p14:cNvPr>
                <p14:cNvContentPartPr/>
                <p14:nvPr/>
              </p14:nvContentPartPr>
              <p14:xfrm>
                <a:off x="3023913" y="2161468"/>
                <a:ext cx="274320" cy="3606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8A209B-BF6C-492C-9666-A60C0016AB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87913" y="2125468"/>
                  <a:ext cx="345960" cy="36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4CC2FAE-0359-4382-B527-C08F55B82C3C}"/>
                  </a:ext>
                </a:extLst>
              </p14:cNvPr>
              <p14:cNvContentPartPr/>
              <p14:nvPr/>
            </p14:nvContentPartPr>
            <p14:xfrm>
              <a:off x="3788553" y="1099828"/>
              <a:ext cx="1130760" cy="536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4CC2FAE-0359-4382-B527-C08F55B82C3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52553" y="1063828"/>
                <a:ext cx="120240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B440BE-3E54-4828-A606-1422C5049028}"/>
                  </a:ext>
                </a:extLst>
              </p14:cNvPr>
              <p14:cNvContentPartPr/>
              <p14:nvPr/>
            </p14:nvContentPartPr>
            <p14:xfrm>
              <a:off x="10145793" y="3363508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B440BE-3E54-4828-A606-1422C504902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36793" y="3354868"/>
                <a:ext cx="2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5565CD-B7EC-4D65-AEFE-A6B720F8D9BE}"/>
                  </a:ext>
                </a:extLst>
              </p14:cNvPr>
              <p14:cNvContentPartPr/>
              <p14:nvPr/>
            </p14:nvContentPartPr>
            <p14:xfrm>
              <a:off x="4571193" y="2765908"/>
              <a:ext cx="5596200" cy="623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5565CD-B7EC-4D65-AEFE-A6B720F8D9B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62553" y="2757268"/>
                <a:ext cx="5613840" cy="64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62E0B-FF0A-45E5-8277-A7D7DF94F3CF}"/>
              </a:ext>
            </a:extLst>
          </p:cNvPr>
          <p:cNvGrpSpPr/>
          <p:nvPr/>
        </p:nvGrpSpPr>
        <p:grpSpPr>
          <a:xfrm>
            <a:off x="3721233" y="2390428"/>
            <a:ext cx="6450480" cy="654840"/>
            <a:chOff x="3721233" y="2390428"/>
            <a:chExt cx="645048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217973-94F6-4CF0-A492-322B462D9076}"/>
                    </a:ext>
                  </a:extLst>
                </p14:cNvPr>
                <p14:cNvContentPartPr/>
                <p14:nvPr/>
              </p14:nvContentPartPr>
              <p14:xfrm>
                <a:off x="5641473" y="2390428"/>
                <a:ext cx="4530240" cy="65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217973-94F6-4CF0-A492-322B462D90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32833" y="2381428"/>
                  <a:ext cx="45478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027203-F1FE-4E8F-BE10-03389558710A}"/>
                    </a:ext>
                  </a:extLst>
                </p14:cNvPr>
                <p14:cNvContentPartPr/>
                <p14:nvPr/>
              </p14:nvContentPartPr>
              <p14:xfrm>
                <a:off x="3721233" y="2752588"/>
                <a:ext cx="2015280" cy="292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027203-F1FE-4E8F-BE10-03389558710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12593" y="2743948"/>
                  <a:ext cx="2032920" cy="31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AF2256-24B8-4F20-9F7F-1C4D65FB435B}"/>
                  </a:ext>
                </a:extLst>
              </p14:cNvPr>
              <p14:cNvContentPartPr/>
              <p14:nvPr/>
            </p14:nvContentPartPr>
            <p14:xfrm>
              <a:off x="2602353" y="2633068"/>
              <a:ext cx="7642080" cy="688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AF2256-24B8-4F20-9F7F-1C4D65FB435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93353" y="2624428"/>
                <a:ext cx="765972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791C835-D5DC-4028-A89E-D20BBAAE6F6C}"/>
                  </a:ext>
                </a:extLst>
              </p14:cNvPr>
              <p14:cNvContentPartPr/>
              <p14:nvPr/>
            </p14:nvContentPartPr>
            <p14:xfrm>
              <a:off x="7224393" y="959428"/>
              <a:ext cx="1472400" cy="617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791C835-D5DC-4028-A89E-D20BBAAE6F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88753" y="923428"/>
                <a:ext cx="154404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FB8514-5EC5-4E16-ADD5-3D603E93736C}"/>
                  </a:ext>
                </a:extLst>
              </p14:cNvPr>
              <p14:cNvContentPartPr/>
              <p14:nvPr/>
            </p14:nvContentPartPr>
            <p14:xfrm>
              <a:off x="7018833" y="942148"/>
              <a:ext cx="290520" cy="554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FB8514-5EC5-4E16-ADD5-3D603E93736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82833" y="906148"/>
                <a:ext cx="36216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7BA9A85-AFED-4681-9A0A-EF13A3B04EB3}"/>
                  </a:ext>
                </a:extLst>
              </p14:cNvPr>
              <p14:cNvContentPartPr/>
              <p14:nvPr/>
            </p14:nvContentPartPr>
            <p14:xfrm>
              <a:off x="6838473" y="2162908"/>
              <a:ext cx="186120" cy="3635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7BA9A85-AFED-4681-9A0A-EF13A3B04EB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02833" y="2126908"/>
                <a:ext cx="257760" cy="37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99DF78A-3104-4490-8112-F22E44A92191}"/>
                  </a:ext>
                </a:extLst>
              </p14:cNvPr>
              <p14:cNvContentPartPr/>
              <p14:nvPr/>
            </p14:nvContentPartPr>
            <p14:xfrm>
              <a:off x="6972393" y="2080468"/>
              <a:ext cx="1382400" cy="3645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99DF78A-3104-4490-8112-F22E44A9219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36393" y="2044468"/>
                <a:ext cx="1454040" cy="37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DA92C63-6789-4960-A38A-CADFAFF9B9B2}"/>
              </a:ext>
            </a:extLst>
          </p:cNvPr>
          <p:cNvGrpSpPr/>
          <p:nvPr/>
        </p:nvGrpSpPr>
        <p:grpSpPr>
          <a:xfrm>
            <a:off x="6984633" y="5055148"/>
            <a:ext cx="2463120" cy="730440"/>
            <a:chOff x="6984633" y="5055148"/>
            <a:chExt cx="246312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CD4286-CF71-412B-9BCB-0EE5CA707BA0}"/>
                    </a:ext>
                  </a:extLst>
                </p14:cNvPr>
                <p14:cNvContentPartPr/>
                <p14:nvPr/>
              </p14:nvContentPartPr>
              <p14:xfrm>
                <a:off x="6984633" y="5058388"/>
                <a:ext cx="568800" cy="727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CD4286-CF71-412B-9BCB-0EE5CA707B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48633" y="5022388"/>
                  <a:ext cx="6404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243BDC-68D2-4601-A122-9E93CD59C60F}"/>
                    </a:ext>
                  </a:extLst>
                </p14:cNvPr>
                <p14:cNvContentPartPr/>
                <p14:nvPr/>
              </p14:nvContentPartPr>
              <p14:xfrm>
                <a:off x="8828193" y="5055148"/>
                <a:ext cx="619560" cy="62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243BDC-68D2-4601-A122-9E93CD59C60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92553" y="5019508"/>
                  <a:ext cx="691200" cy="70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4474DD3-ECC7-4A69-BCD3-21613A277C16}"/>
                  </a:ext>
                </a:extLst>
              </p14:cNvPr>
              <p14:cNvContentPartPr/>
              <p14:nvPr/>
            </p14:nvContentPartPr>
            <p14:xfrm>
              <a:off x="8331033" y="1842508"/>
              <a:ext cx="463680" cy="3845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4474DD3-ECC7-4A69-BCD3-21613A277C1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95033" y="1806868"/>
                <a:ext cx="535320" cy="39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57D8DCE-2A94-4C9B-901A-E62F01FE0976}"/>
                  </a:ext>
                </a:extLst>
              </p14:cNvPr>
              <p14:cNvContentPartPr/>
              <p14:nvPr/>
            </p14:nvContentPartPr>
            <p14:xfrm>
              <a:off x="7039353" y="2146348"/>
              <a:ext cx="1686600" cy="3673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57D8DCE-2A94-4C9B-901A-E62F01FE097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03713" y="2110708"/>
                <a:ext cx="1758240" cy="37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80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40566E6-159B-4D64-9E24-E4BB7AC427BE}"/>
              </a:ext>
            </a:extLst>
          </p:cNvPr>
          <p:cNvSpPr/>
          <p:nvPr/>
        </p:nvSpPr>
        <p:spPr>
          <a:xfrm>
            <a:off x="3964784" y="3636801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E12AA-D45A-4CF7-A764-C131433AF533}"/>
              </a:ext>
            </a:extLst>
          </p:cNvPr>
          <p:cNvSpPr/>
          <p:nvPr/>
        </p:nvSpPr>
        <p:spPr>
          <a:xfrm>
            <a:off x="435006" y="257452"/>
            <a:ext cx="11443316" cy="63430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287F9-9A27-409C-851C-D86930ADD932}"/>
              </a:ext>
            </a:extLst>
          </p:cNvPr>
          <p:cNvSpPr/>
          <p:nvPr/>
        </p:nvSpPr>
        <p:spPr>
          <a:xfrm>
            <a:off x="1695266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5B16D9-9B1F-413B-A1ED-37FE881D43DD}"/>
              </a:ext>
            </a:extLst>
          </p:cNvPr>
          <p:cNvSpPr/>
          <p:nvPr/>
        </p:nvSpPr>
        <p:spPr>
          <a:xfrm>
            <a:off x="4152161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C679C6F-2EB0-4FC4-89A4-E5EF957911C8}"/>
              </a:ext>
            </a:extLst>
          </p:cNvPr>
          <p:cNvSpPr/>
          <p:nvPr/>
        </p:nvSpPr>
        <p:spPr>
          <a:xfrm>
            <a:off x="2175030" y="6014520"/>
            <a:ext cx="656207" cy="58602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7223E12-F7BC-4049-B85C-E584E5C6E1E1}"/>
              </a:ext>
            </a:extLst>
          </p:cNvPr>
          <p:cNvSpPr/>
          <p:nvPr/>
        </p:nvSpPr>
        <p:spPr>
          <a:xfrm>
            <a:off x="4631925" y="6012248"/>
            <a:ext cx="656207" cy="5860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3144D7-9356-43FC-8E7E-BAD0950BCCC9}"/>
              </a:ext>
            </a:extLst>
          </p:cNvPr>
          <p:cNvSpPr/>
          <p:nvPr/>
        </p:nvSpPr>
        <p:spPr>
          <a:xfrm>
            <a:off x="936593" y="1892340"/>
            <a:ext cx="5319205" cy="11629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33500B-4AB5-4E2D-A907-C8ECE6F32C7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936593" y="2473827"/>
            <a:ext cx="5319205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E20C92-0DB9-416A-B4B2-D62FEDA9494D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59619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EBBE8-40A7-4596-B611-16DA644C616D}"/>
              </a:ext>
            </a:extLst>
          </p:cNvPr>
          <p:cNvCxnSpPr/>
          <p:nvPr/>
        </p:nvCxnSpPr>
        <p:spPr>
          <a:xfrm>
            <a:off x="492932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C24D40-BC74-4FB3-B698-4B952F368326}"/>
              </a:ext>
            </a:extLst>
          </p:cNvPr>
          <p:cNvCxnSpPr/>
          <p:nvPr/>
        </p:nvCxnSpPr>
        <p:spPr>
          <a:xfrm>
            <a:off x="21702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D3340F-AF2E-425D-9E11-89D4F9F56F4F}"/>
              </a:ext>
            </a:extLst>
          </p:cNvPr>
          <p:cNvCxnSpPr/>
          <p:nvPr/>
        </p:nvCxnSpPr>
        <p:spPr>
          <a:xfrm>
            <a:off x="1522891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950F6A-2110-4A75-B433-21847E6BD4E5}"/>
              </a:ext>
            </a:extLst>
          </p:cNvPr>
          <p:cNvCxnSpPr/>
          <p:nvPr/>
        </p:nvCxnSpPr>
        <p:spPr>
          <a:xfrm>
            <a:off x="2862308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05AAAA-427F-4C7D-90DA-FFF21E393F00}"/>
              </a:ext>
            </a:extLst>
          </p:cNvPr>
          <p:cNvCxnSpPr/>
          <p:nvPr/>
        </p:nvCxnSpPr>
        <p:spPr>
          <a:xfrm>
            <a:off x="4218003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9AAEB8-C210-4AF3-B1D8-FEC7933575EE}"/>
              </a:ext>
            </a:extLst>
          </p:cNvPr>
          <p:cNvCxnSpPr/>
          <p:nvPr/>
        </p:nvCxnSpPr>
        <p:spPr>
          <a:xfrm>
            <a:off x="55611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1C0C1243-D574-4605-A1AA-930D8BD5E2FF}"/>
              </a:ext>
            </a:extLst>
          </p:cNvPr>
          <p:cNvSpPr/>
          <p:nvPr/>
        </p:nvSpPr>
        <p:spPr>
          <a:xfrm rot="5400000">
            <a:off x="4141950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792B41C-5F0A-46EF-822F-09992E00B6E4}"/>
              </a:ext>
            </a:extLst>
          </p:cNvPr>
          <p:cNvSpPr/>
          <p:nvPr/>
        </p:nvSpPr>
        <p:spPr>
          <a:xfrm rot="5400000">
            <a:off x="4797236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897DAAE7-3C35-4653-8672-B235DD2A6798}"/>
              </a:ext>
            </a:extLst>
          </p:cNvPr>
          <p:cNvSpPr/>
          <p:nvPr/>
        </p:nvSpPr>
        <p:spPr>
          <a:xfrm rot="5400000">
            <a:off x="5438322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7ED5A4F4-AEEC-499E-881F-BD5477CB2FDB}"/>
              </a:ext>
            </a:extLst>
          </p:cNvPr>
          <p:cNvSpPr/>
          <p:nvPr/>
        </p:nvSpPr>
        <p:spPr>
          <a:xfrm rot="5400000">
            <a:off x="1383954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A16457C-12FF-4A9C-AAAA-35CD449B9729}"/>
              </a:ext>
            </a:extLst>
          </p:cNvPr>
          <p:cNvSpPr/>
          <p:nvPr/>
        </p:nvSpPr>
        <p:spPr>
          <a:xfrm rot="5400000">
            <a:off x="2039240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1EBCB98B-FEFA-4B69-A3DF-27484BF73634}"/>
              </a:ext>
            </a:extLst>
          </p:cNvPr>
          <p:cNvSpPr/>
          <p:nvPr/>
        </p:nvSpPr>
        <p:spPr>
          <a:xfrm rot="5400000">
            <a:off x="2680326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112547-9E36-4E01-AC8B-DA2F8F92E6BC}"/>
              </a:ext>
            </a:extLst>
          </p:cNvPr>
          <p:cNvSpPr/>
          <p:nvPr/>
        </p:nvSpPr>
        <p:spPr>
          <a:xfrm>
            <a:off x="2788328" y="132334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92FB3BED-AFB6-47D2-A985-FEF8DC4604C4}"/>
              </a:ext>
            </a:extLst>
          </p:cNvPr>
          <p:cNvSpPr/>
          <p:nvPr/>
        </p:nvSpPr>
        <p:spPr>
          <a:xfrm rot="10800000">
            <a:off x="3268090" y="257452"/>
            <a:ext cx="656207" cy="6477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D979B-1CA3-4604-870C-A9C5C7DA1608}"/>
              </a:ext>
            </a:extLst>
          </p:cNvPr>
          <p:cNvSpPr/>
          <p:nvPr/>
        </p:nvSpPr>
        <p:spPr>
          <a:xfrm>
            <a:off x="5203497" y="500420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6E58CB-9CFA-49BF-8EA2-5D1C9F3FC437}"/>
              </a:ext>
            </a:extLst>
          </p:cNvPr>
          <p:cNvSpPr/>
          <p:nvPr/>
        </p:nvSpPr>
        <p:spPr>
          <a:xfrm>
            <a:off x="4046533" y="500420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DB857D-6CAB-4FC0-BE5A-9541B60DD5E2}"/>
              </a:ext>
            </a:extLst>
          </p:cNvPr>
          <p:cNvSpPr/>
          <p:nvPr/>
        </p:nvSpPr>
        <p:spPr>
          <a:xfrm>
            <a:off x="4046532" y="3698751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4F35C1-1603-4429-992F-F177D1442A3D}"/>
              </a:ext>
            </a:extLst>
          </p:cNvPr>
          <p:cNvSpPr/>
          <p:nvPr/>
        </p:nvSpPr>
        <p:spPr>
          <a:xfrm>
            <a:off x="5203497" y="3691589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0990A9-E5B1-4EF9-B52F-B7764CDF3B7B}"/>
              </a:ext>
            </a:extLst>
          </p:cNvPr>
          <p:cNvSpPr/>
          <p:nvPr/>
        </p:nvSpPr>
        <p:spPr>
          <a:xfrm rot="5400000">
            <a:off x="11002577" y="3466349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14:cNvPr>
              <p14:cNvContentPartPr/>
              <p14:nvPr/>
            </p14:nvContentPartPr>
            <p14:xfrm>
              <a:off x="3580113" y="747028"/>
              <a:ext cx="1533960" cy="136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113" y="711028"/>
                <a:ext cx="160560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80EDF0A-0AD5-41F7-BB6D-AB733AA590D0}"/>
                  </a:ext>
                </a:extLst>
              </p14:cNvPr>
              <p14:cNvContentPartPr/>
              <p14:nvPr/>
            </p14:nvContentPartPr>
            <p14:xfrm>
              <a:off x="1949313" y="704548"/>
              <a:ext cx="1634400" cy="1476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80EDF0A-0AD5-41F7-BB6D-AB733AA590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3313" y="668548"/>
                <a:ext cx="1706040" cy="154836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53614B48-6828-46D9-9178-7DBDFC0181B1}"/>
              </a:ext>
            </a:extLst>
          </p:cNvPr>
          <p:cNvSpPr/>
          <p:nvPr/>
        </p:nvSpPr>
        <p:spPr>
          <a:xfrm>
            <a:off x="1541780" y="3631649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F23096-B0B5-4C43-A0FD-0BAABE37C4A5}"/>
              </a:ext>
            </a:extLst>
          </p:cNvPr>
          <p:cNvSpPr/>
          <p:nvPr/>
        </p:nvSpPr>
        <p:spPr>
          <a:xfrm>
            <a:off x="2780493" y="4999053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7780FA-CFBD-4099-9C88-21D840DA0A40}"/>
              </a:ext>
            </a:extLst>
          </p:cNvPr>
          <p:cNvSpPr/>
          <p:nvPr/>
        </p:nvSpPr>
        <p:spPr>
          <a:xfrm>
            <a:off x="1623529" y="4999053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28F2CE-9468-4775-B680-AD6C9227CE36}"/>
              </a:ext>
            </a:extLst>
          </p:cNvPr>
          <p:cNvSpPr/>
          <p:nvPr/>
        </p:nvSpPr>
        <p:spPr>
          <a:xfrm>
            <a:off x="1623528" y="3693599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A0DCB4-CA7E-4177-A8EB-ECD779B68664}"/>
              </a:ext>
            </a:extLst>
          </p:cNvPr>
          <p:cNvSpPr/>
          <p:nvPr/>
        </p:nvSpPr>
        <p:spPr>
          <a:xfrm>
            <a:off x="2780493" y="3686437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22B24B-7453-4FD5-8AA2-E7F3F827CE87}"/>
              </a:ext>
            </a:extLst>
          </p:cNvPr>
          <p:cNvGrpSpPr/>
          <p:nvPr/>
        </p:nvGrpSpPr>
        <p:grpSpPr>
          <a:xfrm>
            <a:off x="3015273" y="3206908"/>
            <a:ext cx="8732880" cy="532800"/>
            <a:chOff x="3015273" y="3206908"/>
            <a:chExt cx="873288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664D06-B743-4919-8EC8-B3458AA34440}"/>
                    </a:ext>
                  </a:extLst>
                </p14:cNvPr>
                <p14:cNvContentPartPr/>
                <p14:nvPr/>
              </p14:nvContentPartPr>
              <p14:xfrm>
                <a:off x="3015273" y="3360268"/>
                <a:ext cx="2464560" cy="379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664D06-B743-4919-8EC8-B3458AA344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6633" y="3351268"/>
                  <a:ext cx="2482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9B7189-9D28-4C9A-82B9-9E072C34A24C}"/>
                    </a:ext>
                  </a:extLst>
                </p14:cNvPr>
                <p14:cNvContentPartPr/>
                <p14:nvPr/>
              </p14:nvContentPartPr>
              <p14:xfrm>
                <a:off x="5466513" y="3206908"/>
                <a:ext cx="6281640" cy="514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9B7189-9D28-4C9A-82B9-9E072C34A2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7513" y="3197908"/>
                  <a:ext cx="6299280" cy="53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EDE128-0F4F-4A46-BF92-BF374A78CCC5}"/>
                  </a:ext>
                </a:extLst>
              </p14:cNvPr>
              <p14:cNvContentPartPr/>
              <p14:nvPr/>
            </p14:nvContentPartPr>
            <p14:xfrm>
              <a:off x="4287873" y="3194668"/>
              <a:ext cx="743652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EDE128-0F4F-4A46-BF92-BF374A78CC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8873" y="3186028"/>
                <a:ext cx="74541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F632CC8-885B-46B4-BB6D-8C1BEB97BF19}"/>
                  </a:ext>
                </a:extLst>
              </p14:cNvPr>
              <p14:cNvContentPartPr/>
              <p14:nvPr/>
            </p14:nvContentPartPr>
            <p14:xfrm>
              <a:off x="2520633" y="5479228"/>
              <a:ext cx="419040" cy="663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F632CC8-885B-46B4-BB6D-8C1BEB97BF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4993" y="5443228"/>
                <a:ext cx="49068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E9B3ABD-07D0-4987-B2E2-9C89BCDC9FD5}"/>
                  </a:ext>
                </a:extLst>
              </p14:cNvPr>
              <p14:cNvContentPartPr/>
              <p14:nvPr/>
            </p14:nvContentPartPr>
            <p14:xfrm>
              <a:off x="4971153" y="5451508"/>
              <a:ext cx="453600" cy="629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E9B3ABD-07D0-4987-B2E2-9C89BCDC9F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35153" y="5415868"/>
                <a:ext cx="525240" cy="70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35CFF1DF-918E-48A7-97D3-F367DC1A8317}"/>
              </a:ext>
            </a:extLst>
          </p:cNvPr>
          <p:cNvGrpSpPr/>
          <p:nvPr/>
        </p:nvGrpSpPr>
        <p:grpSpPr>
          <a:xfrm>
            <a:off x="660513" y="755308"/>
            <a:ext cx="3683160" cy="5088960"/>
            <a:chOff x="660513" y="755308"/>
            <a:chExt cx="3683160" cy="50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70813B-91C3-44F3-8680-7A4B918F3DD6}"/>
                    </a:ext>
                  </a:extLst>
                </p14:cNvPr>
                <p14:cNvContentPartPr/>
                <p14:nvPr/>
              </p14:nvContentPartPr>
              <p14:xfrm>
                <a:off x="660513" y="755308"/>
                <a:ext cx="2999160" cy="505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70813B-91C3-44F3-8680-7A4B918F3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4873" y="719308"/>
                  <a:ext cx="3070800" cy="51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FCC333-F34A-4D00-BA17-23DF34DC88FC}"/>
                    </a:ext>
                  </a:extLst>
                </p14:cNvPr>
                <p14:cNvContentPartPr/>
                <p14:nvPr/>
              </p14:nvContentPartPr>
              <p14:xfrm>
                <a:off x="1942113" y="5455108"/>
                <a:ext cx="2401560" cy="389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FCC333-F34A-4D00-BA17-23DF34DC88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06113" y="5419468"/>
                  <a:ext cx="24732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D0F0AB-DE91-486F-AC12-49655494F067}"/>
                    </a:ext>
                  </a:extLst>
                </p14:cNvPr>
                <p14:cNvContentPartPr/>
                <p14:nvPr/>
              </p14:nvContentPartPr>
              <p14:xfrm>
                <a:off x="1911513" y="5554108"/>
                <a:ext cx="184320" cy="176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D0F0AB-DE91-486F-AC12-49655494F0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5873" y="5518108"/>
                  <a:ext cx="255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F3ADE5-6F05-4452-B8AB-F8B531972573}"/>
                    </a:ext>
                  </a:extLst>
                </p14:cNvPr>
                <p14:cNvContentPartPr/>
                <p14:nvPr/>
              </p14:nvContentPartPr>
              <p14:xfrm>
                <a:off x="1915473" y="5421628"/>
                <a:ext cx="86400" cy="21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F3ADE5-6F05-4452-B8AB-F8B5319725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9833" y="5385628"/>
                  <a:ext cx="158040" cy="2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C9B59E3-303A-4FF3-94D9-072D9245A3EC}"/>
                  </a:ext>
                </a:extLst>
              </p14:cNvPr>
              <p14:cNvContentPartPr/>
              <p14:nvPr/>
            </p14:nvContentPartPr>
            <p14:xfrm>
              <a:off x="2476713" y="2742508"/>
              <a:ext cx="1995120" cy="3455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C9B59E3-303A-4FF3-94D9-072D9245A3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41073" y="2706868"/>
                <a:ext cx="2066760" cy="35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AE06EED-C56D-4834-BA44-8CC84E71FACB}"/>
                  </a:ext>
                </a:extLst>
              </p14:cNvPr>
              <p14:cNvContentPartPr/>
              <p14:nvPr/>
            </p14:nvContentPartPr>
            <p14:xfrm>
              <a:off x="789393" y="2749708"/>
              <a:ext cx="1653480" cy="3413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AE06EED-C56D-4834-BA44-8CC84E71FA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53" y="2714068"/>
                <a:ext cx="1725120" cy="34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02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40566E6-159B-4D64-9E24-E4BB7AC427BE}"/>
              </a:ext>
            </a:extLst>
          </p:cNvPr>
          <p:cNvSpPr/>
          <p:nvPr/>
        </p:nvSpPr>
        <p:spPr>
          <a:xfrm>
            <a:off x="3964784" y="3636801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E12AA-D45A-4CF7-A764-C131433AF533}"/>
              </a:ext>
            </a:extLst>
          </p:cNvPr>
          <p:cNvSpPr/>
          <p:nvPr/>
        </p:nvSpPr>
        <p:spPr>
          <a:xfrm>
            <a:off x="435006" y="257452"/>
            <a:ext cx="11443316" cy="63430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287F9-9A27-409C-851C-D86930ADD932}"/>
              </a:ext>
            </a:extLst>
          </p:cNvPr>
          <p:cNvSpPr/>
          <p:nvPr/>
        </p:nvSpPr>
        <p:spPr>
          <a:xfrm>
            <a:off x="1695266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5B16D9-9B1F-413B-A1ED-37FE881D43DD}"/>
              </a:ext>
            </a:extLst>
          </p:cNvPr>
          <p:cNvSpPr/>
          <p:nvPr/>
        </p:nvSpPr>
        <p:spPr>
          <a:xfrm>
            <a:off x="4152161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C679C6F-2EB0-4FC4-89A4-E5EF957911C8}"/>
              </a:ext>
            </a:extLst>
          </p:cNvPr>
          <p:cNvSpPr/>
          <p:nvPr/>
        </p:nvSpPr>
        <p:spPr>
          <a:xfrm>
            <a:off x="2175030" y="6014520"/>
            <a:ext cx="656207" cy="58602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7223E12-F7BC-4049-B85C-E584E5C6E1E1}"/>
              </a:ext>
            </a:extLst>
          </p:cNvPr>
          <p:cNvSpPr/>
          <p:nvPr/>
        </p:nvSpPr>
        <p:spPr>
          <a:xfrm>
            <a:off x="4631925" y="6012248"/>
            <a:ext cx="656207" cy="5860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3144D7-9356-43FC-8E7E-BAD0950BCCC9}"/>
              </a:ext>
            </a:extLst>
          </p:cNvPr>
          <p:cNvSpPr/>
          <p:nvPr/>
        </p:nvSpPr>
        <p:spPr>
          <a:xfrm>
            <a:off x="936593" y="1892340"/>
            <a:ext cx="5319205" cy="11629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33500B-4AB5-4E2D-A907-C8ECE6F32C7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936593" y="2473827"/>
            <a:ext cx="5319205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E20C92-0DB9-416A-B4B2-D62FEDA9494D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59619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EBBE8-40A7-4596-B611-16DA644C616D}"/>
              </a:ext>
            </a:extLst>
          </p:cNvPr>
          <p:cNvCxnSpPr/>
          <p:nvPr/>
        </p:nvCxnSpPr>
        <p:spPr>
          <a:xfrm>
            <a:off x="492932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C24D40-BC74-4FB3-B698-4B952F368326}"/>
              </a:ext>
            </a:extLst>
          </p:cNvPr>
          <p:cNvCxnSpPr/>
          <p:nvPr/>
        </p:nvCxnSpPr>
        <p:spPr>
          <a:xfrm>
            <a:off x="21702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D3340F-AF2E-425D-9E11-89D4F9F56F4F}"/>
              </a:ext>
            </a:extLst>
          </p:cNvPr>
          <p:cNvCxnSpPr/>
          <p:nvPr/>
        </p:nvCxnSpPr>
        <p:spPr>
          <a:xfrm>
            <a:off x="1522891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950F6A-2110-4A75-B433-21847E6BD4E5}"/>
              </a:ext>
            </a:extLst>
          </p:cNvPr>
          <p:cNvCxnSpPr/>
          <p:nvPr/>
        </p:nvCxnSpPr>
        <p:spPr>
          <a:xfrm>
            <a:off x="2862308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05AAAA-427F-4C7D-90DA-FFF21E393F00}"/>
              </a:ext>
            </a:extLst>
          </p:cNvPr>
          <p:cNvCxnSpPr/>
          <p:nvPr/>
        </p:nvCxnSpPr>
        <p:spPr>
          <a:xfrm>
            <a:off x="4218003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9AAEB8-C210-4AF3-B1D8-FEC7933575EE}"/>
              </a:ext>
            </a:extLst>
          </p:cNvPr>
          <p:cNvCxnSpPr/>
          <p:nvPr/>
        </p:nvCxnSpPr>
        <p:spPr>
          <a:xfrm>
            <a:off x="55611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1C0C1243-D574-4605-A1AA-930D8BD5E2FF}"/>
              </a:ext>
            </a:extLst>
          </p:cNvPr>
          <p:cNvSpPr/>
          <p:nvPr/>
        </p:nvSpPr>
        <p:spPr>
          <a:xfrm rot="5400000">
            <a:off x="4141950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792B41C-5F0A-46EF-822F-09992E00B6E4}"/>
              </a:ext>
            </a:extLst>
          </p:cNvPr>
          <p:cNvSpPr/>
          <p:nvPr/>
        </p:nvSpPr>
        <p:spPr>
          <a:xfrm rot="5400000">
            <a:off x="4797236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897DAAE7-3C35-4653-8672-B235DD2A6798}"/>
              </a:ext>
            </a:extLst>
          </p:cNvPr>
          <p:cNvSpPr/>
          <p:nvPr/>
        </p:nvSpPr>
        <p:spPr>
          <a:xfrm rot="5400000">
            <a:off x="5438322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7ED5A4F4-AEEC-499E-881F-BD5477CB2FDB}"/>
              </a:ext>
            </a:extLst>
          </p:cNvPr>
          <p:cNvSpPr/>
          <p:nvPr/>
        </p:nvSpPr>
        <p:spPr>
          <a:xfrm rot="5400000">
            <a:off x="1383954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A16457C-12FF-4A9C-AAAA-35CD449B9729}"/>
              </a:ext>
            </a:extLst>
          </p:cNvPr>
          <p:cNvSpPr/>
          <p:nvPr/>
        </p:nvSpPr>
        <p:spPr>
          <a:xfrm rot="5400000">
            <a:off x="2039240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1EBCB98B-FEFA-4B69-A3DF-27484BF73634}"/>
              </a:ext>
            </a:extLst>
          </p:cNvPr>
          <p:cNvSpPr/>
          <p:nvPr/>
        </p:nvSpPr>
        <p:spPr>
          <a:xfrm rot="5400000">
            <a:off x="2680326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112547-9E36-4E01-AC8B-DA2F8F92E6BC}"/>
              </a:ext>
            </a:extLst>
          </p:cNvPr>
          <p:cNvSpPr/>
          <p:nvPr/>
        </p:nvSpPr>
        <p:spPr>
          <a:xfrm>
            <a:off x="2788328" y="132334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92FB3BED-AFB6-47D2-A985-FEF8DC4604C4}"/>
              </a:ext>
            </a:extLst>
          </p:cNvPr>
          <p:cNvSpPr/>
          <p:nvPr/>
        </p:nvSpPr>
        <p:spPr>
          <a:xfrm rot="10800000">
            <a:off x="3268090" y="257452"/>
            <a:ext cx="656207" cy="6477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D979B-1CA3-4604-870C-A9C5C7DA1608}"/>
              </a:ext>
            </a:extLst>
          </p:cNvPr>
          <p:cNvSpPr/>
          <p:nvPr/>
        </p:nvSpPr>
        <p:spPr>
          <a:xfrm>
            <a:off x="5203497" y="500420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6E58CB-9CFA-49BF-8EA2-5D1C9F3FC437}"/>
              </a:ext>
            </a:extLst>
          </p:cNvPr>
          <p:cNvSpPr/>
          <p:nvPr/>
        </p:nvSpPr>
        <p:spPr>
          <a:xfrm>
            <a:off x="4046533" y="500420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DB857D-6CAB-4FC0-BE5A-9541B60DD5E2}"/>
              </a:ext>
            </a:extLst>
          </p:cNvPr>
          <p:cNvSpPr/>
          <p:nvPr/>
        </p:nvSpPr>
        <p:spPr>
          <a:xfrm>
            <a:off x="4046532" y="3698751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4F35C1-1603-4429-992F-F177D1442A3D}"/>
              </a:ext>
            </a:extLst>
          </p:cNvPr>
          <p:cNvSpPr/>
          <p:nvPr/>
        </p:nvSpPr>
        <p:spPr>
          <a:xfrm>
            <a:off x="5203497" y="3691589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0990A9-E5B1-4EF9-B52F-B7764CDF3B7B}"/>
              </a:ext>
            </a:extLst>
          </p:cNvPr>
          <p:cNvSpPr/>
          <p:nvPr/>
        </p:nvSpPr>
        <p:spPr>
          <a:xfrm rot="5400000">
            <a:off x="11002577" y="3466349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14:cNvPr>
              <p14:cNvContentPartPr/>
              <p14:nvPr/>
            </p14:nvContentPartPr>
            <p14:xfrm>
              <a:off x="3580113" y="747028"/>
              <a:ext cx="1533960" cy="136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113" y="711028"/>
                <a:ext cx="1605600" cy="14374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53614B48-6828-46D9-9178-7DBDFC0181B1}"/>
              </a:ext>
            </a:extLst>
          </p:cNvPr>
          <p:cNvSpPr/>
          <p:nvPr/>
        </p:nvSpPr>
        <p:spPr>
          <a:xfrm>
            <a:off x="1541780" y="3631649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F23096-B0B5-4C43-A0FD-0BAABE37C4A5}"/>
              </a:ext>
            </a:extLst>
          </p:cNvPr>
          <p:cNvSpPr/>
          <p:nvPr/>
        </p:nvSpPr>
        <p:spPr>
          <a:xfrm>
            <a:off x="2780493" y="4999053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7780FA-CFBD-4099-9C88-21D840DA0A40}"/>
              </a:ext>
            </a:extLst>
          </p:cNvPr>
          <p:cNvSpPr/>
          <p:nvPr/>
        </p:nvSpPr>
        <p:spPr>
          <a:xfrm>
            <a:off x="1623529" y="4999053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28F2CE-9468-4775-B680-AD6C9227CE36}"/>
              </a:ext>
            </a:extLst>
          </p:cNvPr>
          <p:cNvSpPr/>
          <p:nvPr/>
        </p:nvSpPr>
        <p:spPr>
          <a:xfrm>
            <a:off x="1623528" y="3693599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A0DCB4-CA7E-4177-A8EB-ECD779B68664}"/>
              </a:ext>
            </a:extLst>
          </p:cNvPr>
          <p:cNvSpPr/>
          <p:nvPr/>
        </p:nvSpPr>
        <p:spPr>
          <a:xfrm>
            <a:off x="2780493" y="3686437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22B24B-7453-4FD5-8AA2-E7F3F827CE87}"/>
              </a:ext>
            </a:extLst>
          </p:cNvPr>
          <p:cNvGrpSpPr/>
          <p:nvPr/>
        </p:nvGrpSpPr>
        <p:grpSpPr>
          <a:xfrm>
            <a:off x="3015273" y="3206908"/>
            <a:ext cx="8732880" cy="532800"/>
            <a:chOff x="3015273" y="3206908"/>
            <a:chExt cx="873288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664D06-B743-4919-8EC8-B3458AA34440}"/>
                    </a:ext>
                  </a:extLst>
                </p14:cNvPr>
                <p14:cNvContentPartPr/>
                <p14:nvPr/>
              </p14:nvContentPartPr>
              <p14:xfrm>
                <a:off x="3015273" y="3360268"/>
                <a:ext cx="2464560" cy="379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664D06-B743-4919-8EC8-B3458AA344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06273" y="3351268"/>
                  <a:ext cx="2482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9B7189-9D28-4C9A-82B9-9E072C34A24C}"/>
                    </a:ext>
                  </a:extLst>
                </p14:cNvPr>
                <p14:cNvContentPartPr/>
                <p14:nvPr/>
              </p14:nvContentPartPr>
              <p14:xfrm>
                <a:off x="5466513" y="3206908"/>
                <a:ext cx="6281640" cy="514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9B7189-9D28-4C9A-82B9-9E072C34A2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57513" y="3197908"/>
                  <a:ext cx="6299280" cy="53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EDE128-0F4F-4A46-BF92-BF374A78CCC5}"/>
                  </a:ext>
                </a:extLst>
              </p14:cNvPr>
              <p14:cNvContentPartPr/>
              <p14:nvPr/>
            </p14:nvContentPartPr>
            <p14:xfrm>
              <a:off x="4287873" y="3194668"/>
              <a:ext cx="743652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EDE128-0F4F-4A46-BF92-BF374A78CC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8873" y="3185668"/>
                <a:ext cx="74541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C9B59E3-303A-4FF3-94D9-072D9245A3EC}"/>
                  </a:ext>
                </a:extLst>
              </p14:cNvPr>
              <p14:cNvContentPartPr/>
              <p14:nvPr/>
            </p14:nvContentPartPr>
            <p14:xfrm>
              <a:off x="2476713" y="2742508"/>
              <a:ext cx="1995120" cy="3455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C9B59E3-303A-4FF3-94D9-072D9245A3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0707" y="2706504"/>
                <a:ext cx="2066773" cy="3526927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C50E92D-619E-4FD2-921E-51068A173EB7}"/>
              </a:ext>
            </a:extLst>
          </p:cNvPr>
          <p:cNvGrpSpPr/>
          <p:nvPr/>
        </p:nvGrpSpPr>
        <p:grpSpPr>
          <a:xfrm>
            <a:off x="767793" y="861508"/>
            <a:ext cx="3555000" cy="5225760"/>
            <a:chOff x="767793" y="861508"/>
            <a:chExt cx="3555000" cy="522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5773C5F-05D9-4A87-B523-EB690A271133}"/>
                    </a:ext>
                  </a:extLst>
                </p14:cNvPr>
                <p14:cNvContentPartPr/>
                <p14:nvPr/>
              </p14:nvContentPartPr>
              <p14:xfrm>
                <a:off x="767793" y="861508"/>
                <a:ext cx="2742840" cy="4878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5773C5F-05D9-4A87-B523-EB690A2711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2153" y="825508"/>
                  <a:ext cx="2814480" cy="49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E4829F-FAA0-4A1B-ADF2-477E7F5BA95C}"/>
                    </a:ext>
                  </a:extLst>
                </p14:cNvPr>
                <p14:cNvContentPartPr/>
                <p14:nvPr/>
              </p14:nvContentPartPr>
              <p14:xfrm>
                <a:off x="1979553" y="5300308"/>
                <a:ext cx="2343240" cy="532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E4829F-FAA0-4A1B-ADF2-477E7F5BA9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3553" y="5264668"/>
                  <a:ext cx="24148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104942-0D9A-41E0-98FC-FFB647D6140F}"/>
                    </a:ext>
                  </a:extLst>
                </p14:cNvPr>
                <p14:cNvContentPartPr/>
                <p14:nvPr/>
              </p14:nvContentPartPr>
              <p14:xfrm>
                <a:off x="2467713" y="5346028"/>
                <a:ext cx="528840" cy="74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104942-0D9A-41E0-98FC-FFB647D614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32073" y="5310028"/>
                  <a:ext cx="600480" cy="81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EFB946-DCC6-409D-B324-43E125E827F8}"/>
                  </a:ext>
                </a:extLst>
              </p14:cNvPr>
              <p14:cNvContentPartPr/>
              <p14:nvPr/>
            </p14:nvContentPartPr>
            <p14:xfrm>
              <a:off x="4962153" y="5345308"/>
              <a:ext cx="518400" cy="725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EFB946-DCC6-409D-B324-43E125E827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26153" y="5309308"/>
                <a:ext cx="59004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8D0BB0-6A07-4897-8FD4-24E5A82003CE}"/>
                  </a:ext>
                </a:extLst>
              </p14:cNvPr>
              <p14:cNvContentPartPr/>
              <p14:nvPr/>
            </p14:nvContentPartPr>
            <p14:xfrm>
              <a:off x="2199873" y="806068"/>
              <a:ext cx="1397520" cy="1388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8D0BB0-6A07-4897-8FD4-24E5A82003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63873" y="770428"/>
                <a:ext cx="1469160" cy="14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346E325-988F-41DD-870E-87A0A4BF594F}"/>
                  </a:ext>
                </a:extLst>
              </p14:cNvPr>
              <p14:cNvContentPartPr/>
              <p14:nvPr/>
            </p14:nvContentPartPr>
            <p14:xfrm>
              <a:off x="2699193" y="2709748"/>
              <a:ext cx="956520" cy="3296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346E325-988F-41DD-870E-87A0A4BF59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63193" y="2674108"/>
                <a:ext cx="1028160" cy="33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3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40566E6-159B-4D64-9E24-E4BB7AC427BE}"/>
              </a:ext>
            </a:extLst>
          </p:cNvPr>
          <p:cNvSpPr/>
          <p:nvPr/>
        </p:nvSpPr>
        <p:spPr>
          <a:xfrm>
            <a:off x="3964784" y="3636801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E12AA-D45A-4CF7-A764-C131433AF533}"/>
              </a:ext>
            </a:extLst>
          </p:cNvPr>
          <p:cNvSpPr/>
          <p:nvPr/>
        </p:nvSpPr>
        <p:spPr>
          <a:xfrm>
            <a:off x="435006" y="257452"/>
            <a:ext cx="11443316" cy="63430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287F9-9A27-409C-851C-D86930ADD932}"/>
              </a:ext>
            </a:extLst>
          </p:cNvPr>
          <p:cNvSpPr/>
          <p:nvPr/>
        </p:nvSpPr>
        <p:spPr>
          <a:xfrm>
            <a:off x="1695266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5B16D9-9B1F-413B-A1ED-37FE881D43DD}"/>
              </a:ext>
            </a:extLst>
          </p:cNvPr>
          <p:cNvSpPr/>
          <p:nvPr/>
        </p:nvSpPr>
        <p:spPr>
          <a:xfrm>
            <a:off x="4152161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C679C6F-2EB0-4FC4-89A4-E5EF957911C8}"/>
              </a:ext>
            </a:extLst>
          </p:cNvPr>
          <p:cNvSpPr/>
          <p:nvPr/>
        </p:nvSpPr>
        <p:spPr>
          <a:xfrm>
            <a:off x="2175030" y="6014520"/>
            <a:ext cx="656207" cy="58602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7223E12-F7BC-4049-B85C-E584E5C6E1E1}"/>
              </a:ext>
            </a:extLst>
          </p:cNvPr>
          <p:cNvSpPr/>
          <p:nvPr/>
        </p:nvSpPr>
        <p:spPr>
          <a:xfrm>
            <a:off x="4631925" y="6012248"/>
            <a:ext cx="656207" cy="5860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3144D7-9356-43FC-8E7E-BAD0950BCCC9}"/>
              </a:ext>
            </a:extLst>
          </p:cNvPr>
          <p:cNvSpPr/>
          <p:nvPr/>
        </p:nvSpPr>
        <p:spPr>
          <a:xfrm>
            <a:off x="936593" y="1892340"/>
            <a:ext cx="5319205" cy="11629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33500B-4AB5-4E2D-A907-C8ECE6F32C7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936593" y="2473827"/>
            <a:ext cx="5319205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E20C92-0DB9-416A-B4B2-D62FEDA9494D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59619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EBBE8-40A7-4596-B611-16DA644C616D}"/>
              </a:ext>
            </a:extLst>
          </p:cNvPr>
          <p:cNvCxnSpPr/>
          <p:nvPr/>
        </p:nvCxnSpPr>
        <p:spPr>
          <a:xfrm>
            <a:off x="492932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C24D40-BC74-4FB3-B698-4B952F368326}"/>
              </a:ext>
            </a:extLst>
          </p:cNvPr>
          <p:cNvCxnSpPr/>
          <p:nvPr/>
        </p:nvCxnSpPr>
        <p:spPr>
          <a:xfrm>
            <a:off x="21702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D3340F-AF2E-425D-9E11-89D4F9F56F4F}"/>
              </a:ext>
            </a:extLst>
          </p:cNvPr>
          <p:cNvCxnSpPr/>
          <p:nvPr/>
        </p:nvCxnSpPr>
        <p:spPr>
          <a:xfrm>
            <a:off x="1522891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950F6A-2110-4A75-B433-21847E6BD4E5}"/>
              </a:ext>
            </a:extLst>
          </p:cNvPr>
          <p:cNvCxnSpPr/>
          <p:nvPr/>
        </p:nvCxnSpPr>
        <p:spPr>
          <a:xfrm>
            <a:off x="2862308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05AAAA-427F-4C7D-90DA-FFF21E393F00}"/>
              </a:ext>
            </a:extLst>
          </p:cNvPr>
          <p:cNvCxnSpPr/>
          <p:nvPr/>
        </p:nvCxnSpPr>
        <p:spPr>
          <a:xfrm>
            <a:off x="4218003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9AAEB8-C210-4AF3-B1D8-FEC7933575EE}"/>
              </a:ext>
            </a:extLst>
          </p:cNvPr>
          <p:cNvCxnSpPr/>
          <p:nvPr/>
        </p:nvCxnSpPr>
        <p:spPr>
          <a:xfrm>
            <a:off x="55611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1C0C1243-D574-4605-A1AA-930D8BD5E2FF}"/>
              </a:ext>
            </a:extLst>
          </p:cNvPr>
          <p:cNvSpPr/>
          <p:nvPr/>
        </p:nvSpPr>
        <p:spPr>
          <a:xfrm rot="5400000">
            <a:off x="4141950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792B41C-5F0A-46EF-822F-09992E00B6E4}"/>
              </a:ext>
            </a:extLst>
          </p:cNvPr>
          <p:cNvSpPr/>
          <p:nvPr/>
        </p:nvSpPr>
        <p:spPr>
          <a:xfrm rot="5400000">
            <a:off x="4797236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897DAAE7-3C35-4653-8672-B235DD2A6798}"/>
              </a:ext>
            </a:extLst>
          </p:cNvPr>
          <p:cNvSpPr/>
          <p:nvPr/>
        </p:nvSpPr>
        <p:spPr>
          <a:xfrm rot="5400000">
            <a:off x="5438322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7ED5A4F4-AEEC-499E-881F-BD5477CB2FDB}"/>
              </a:ext>
            </a:extLst>
          </p:cNvPr>
          <p:cNvSpPr/>
          <p:nvPr/>
        </p:nvSpPr>
        <p:spPr>
          <a:xfrm rot="5400000">
            <a:off x="1383954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A16457C-12FF-4A9C-AAAA-35CD449B9729}"/>
              </a:ext>
            </a:extLst>
          </p:cNvPr>
          <p:cNvSpPr/>
          <p:nvPr/>
        </p:nvSpPr>
        <p:spPr>
          <a:xfrm rot="5400000">
            <a:off x="2039240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1EBCB98B-FEFA-4B69-A3DF-27484BF73634}"/>
              </a:ext>
            </a:extLst>
          </p:cNvPr>
          <p:cNvSpPr/>
          <p:nvPr/>
        </p:nvSpPr>
        <p:spPr>
          <a:xfrm rot="5400000">
            <a:off x="2680326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112547-9E36-4E01-AC8B-DA2F8F92E6BC}"/>
              </a:ext>
            </a:extLst>
          </p:cNvPr>
          <p:cNvSpPr/>
          <p:nvPr/>
        </p:nvSpPr>
        <p:spPr>
          <a:xfrm>
            <a:off x="2788328" y="132334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92FB3BED-AFB6-47D2-A985-FEF8DC4604C4}"/>
              </a:ext>
            </a:extLst>
          </p:cNvPr>
          <p:cNvSpPr/>
          <p:nvPr/>
        </p:nvSpPr>
        <p:spPr>
          <a:xfrm rot="10800000">
            <a:off x="3268090" y="257452"/>
            <a:ext cx="656207" cy="6477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D979B-1CA3-4604-870C-A9C5C7DA1608}"/>
              </a:ext>
            </a:extLst>
          </p:cNvPr>
          <p:cNvSpPr/>
          <p:nvPr/>
        </p:nvSpPr>
        <p:spPr>
          <a:xfrm>
            <a:off x="5203497" y="500420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6E58CB-9CFA-49BF-8EA2-5D1C9F3FC437}"/>
              </a:ext>
            </a:extLst>
          </p:cNvPr>
          <p:cNvSpPr/>
          <p:nvPr/>
        </p:nvSpPr>
        <p:spPr>
          <a:xfrm>
            <a:off x="4046533" y="500420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DB857D-6CAB-4FC0-BE5A-9541B60DD5E2}"/>
              </a:ext>
            </a:extLst>
          </p:cNvPr>
          <p:cNvSpPr/>
          <p:nvPr/>
        </p:nvSpPr>
        <p:spPr>
          <a:xfrm>
            <a:off x="4046532" y="3698751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4F35C1-1603-4429-992F-F177D1442A3D}"/>
              </a:ext>
            </a:extLst>
          </p:cNvPr>
          <p:cNvSpPr/>
          <p:nvPr/>
        </p:nvSpPr>
        <p:spPr>
          <a:xfrm>
            <a:off x="5203497" y="3691589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0990A9-E5B1-4EF9-B52F-B7764CDF3B7B}"/>
              </a:ext>
            </a:extLst>
          </p:cNvPr>
          <p:cNvSpPr/>
          <p:nvPr/>
        </p:nvSpPr>
        <p:spPr>
          <a:xfrm rot="5400000">
            <a:off x="11002577" y="3466349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14:cNvPr>
              <p14:cNvContentPartPr/>
              <p14:nvPr/>
            </p14:nvContentPartPr>
            <p14:xfrm>
              <a:off x="3580113" y="747028"/>
              <a:ext cx="1533960" cy="136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113" y="711028"/>
                <a:ext cx="160560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80EDF0A-0AD5-41F7-BB6D-AB733AA590D0}"/>
                  </a:ext>
                </a:extLst>
              </p14:cNvPr>
              <p14:cNvContentPartPr/>
              <p14:nvPr/>
            </p14:nvContentPartPr>
            <p14:xfrm>
              <a:off x="1949313" y="704548"/>
              <a:ext cx="1634400" cy="1476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80EDF0A-0AD5-41F7-BB6D-AB733AA590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3313" y="668548"/>
                <a:ext cx="1706040" cy="154836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53614B48-6828-46D9-9178-7DBDFC0181B1}"/>
              </a:ext>
            </a:extLst>
          </p:cNvPr>
          <p:cNvSpPr/>
          <p:nvPr/>
        </p:nvSpPr>
        <p:spPr>
          <a:xfrm>
            <a:off x="1541780" y="3631649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F23096-B0B5-4C43-A0FD-0BAABE37C4A5}"/>
              </a:ext>
            </a:extLst>
          </p:cNvPr>
          <p:cNvSpPr/>
          <p:nvPr/>
        </p:nvSpPr>
        <p:spPr>
          <a:xfrm>
            <a:off x="2780493" y="4999053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7780FA-CFBD-4099-9C88-21D840DA0A40}"/>
              </a:ext>
            </a:extLst>
          </p:cNvPr>
          <p:cNvSpPr/>
          <p:nvPr/>
        </p:nvSpPr>
        <p:spPr>
          <a:xfrm>
            <a:off x="1623529" y="4999053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28F2CE-9468-4775-B680-AD6C9227CE36}"/>
              </a:ext>
            </a:extLst>
          </p:cNvPr>
          <p:cNvSpPr/>
          <p:nvPr/>
        </p:nvSpPr>
        <p:spPr>
          <a:xfrm>
            <a:off x="1623528" y="3693599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A0DCB4-CA7E-4177-A8EB-ECD779B68664}"/>
              </a:ext>
            </a:extLst>
          </p:cNvPr>
          <p:cNvSpPr/>
          <p:nvPr/>
        </p:nvSpPr>
        <p:spPr>
          <a:xfrm>
            <a:off x="2780493" y="3686437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F632CC8-885B-46B4-BB6D-8C1BEB97BF19}"/>
                  </a:ext>
                </a:extLst>
              </p14:cNvPr>
              <p14:cNvContentPartPr/>
              <p14:nvPr/>
            </p14:nvContentPartPr>
            <p14:xfrm>
              <a:off x="2520633" y="5479228"/>
              <a:ext cx="419040" cy="663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F632CC8-885B-46B4-BB6D-8C1BEB97BF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4633" y="5443248"/>
                <a:ext cx="490680" cy="735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E9B3ABD-07D0-4987-B2E2-9C89BCDC9FD5}"/>
                  </a:ext>
                </a:extLst>
              </p14:cNvPr>
              <p14:cNvContentPartPr/>
              <p14:nvPr/>
            </p14:nvContentPartPr>
            <p14:xfrm>
              <a:off x="4971153" y="5451508"/>
              <a:ext cx="453600" cy="629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E9B3ABD-07D0-4987-B2E2-9C89BCDC9F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5182" y="5415487"/>
                <a:ext cx="525183" cy="701321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35CFF1DF-918E-48A7-97D3-F367DC1A8317}"/>
              </a:ext>
            </a:extLst>
          </p:cNvPr>
          <p:cNvGrpSpPr/>
          <p:nvPr/>
        </p:nvGrpSpPr>
        <p:grpSpPr>
          <a:xfrm>
            <a:off x="660513" y="755308"/>
            <a:ext cx="3683160" cy="5088960"/>
            <a:chOff x="660513" y="755308"/>
            <a:chExt cx="3683160" cy="50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70813B-91C3-44F3-8680-7A4B918F3DD6}"/>
                    </a:ext>
                  </a:extLst>
                </p14:cNvPr>
                <p14:cNvContentPartPr/>
                <p14:nvPr/>
              </p14:nvContentPartPr>
              <p14:xfrm>
                <a:off x="660513" y="755308"/>
                <a:ext cx="2999160" cy="505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70813B-91C3-44F3-8680-7A4B918F3D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513" y="719311"/>
                  <a:ext cx="3070800" cy="5131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FCC333-F34A-4D00-BA17-23DF34DC88FC}"/>
                    </a:ext>
                  </a:extLst>
                </p14:cNvPr>
                <p14:cNvContentPartPr/>
                <p14:nvPr/>
              </p14:nvContentPartPr>
              <p14:xfrm>
                <a:off x="1942113" y="5455108"/>
                <a:ext cx="2401560" cy="389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FCC333-F34A-4D00-BA17-23DF34DC88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06118" y="5419075"/>
                  <a:ext cx="2473189" cy="460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D0F0AB-DE91-486F-AC12-49655494F067}"/>
                    </a:ext>
                  </a:extLst>
                </p14:cNvPr>
                <p14:cNvContentPartPr/>
                <p14:nvPr/>
              </p14:nvContentPartPr>
              <p14:xfrm>
                <a:off x="1911513" y="5554108"/>
                <a:ext cx="184320" cy="176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D0F0AB-DE91-486F-AC12-49655494F0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75513" y="5518108"/>
                  <a:ext cx="255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F3ADE5-6F05-4452-B8AB-F8B531972573}"/>
                    </a:ext>
                  </a:extLst>
                </p14:cNvPr>
                <p14:cNvContentPartPr/>
                <p14:nvPr/>
              </p14:nvContentPartPr>
              <p14:xfrm>
                <a:off x="1915473" y="5421628"/>
                <a:ext cx="86400" cy="21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F3ADE5-6F05-4452-B8AB-F8B5319725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79473" y="5385628"/>
                  <a:ext cx="158040" cy="2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C9B59E3-303A-4FF3-94D9-072D9245A3EC}"/>
                  </a:ext>
                </a:extLst>
              </p14:cNvPr>
              <p14:cNvContentPartPr/>
              <p14:nvPr/>
            </p14:nvContentPartPr>
            <p14:xfrm>
              <a:off x="2476713" y="2742508"/>
              <a:ext cx="1995120" cy="3455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C9B59E3-303A-4FF3-94D9-072D9245A3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0707" y="2706504"/>
                <a:ext cx="2066773" cy="3526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AE06EED-C56D-4834-BA44-8CC84E71FACB}"/>
                  </a:ext>
                </a:extLst>
              </p14:cNvPr>
              <p14:cNvContentPartPr/>
              <p14:nvPr/>
            </p14:nvContentPartPr>
            <p14:xfrm>
              <a:off x="789393" y="2749708"/>
              <a:ext cx="1653480" cy="3413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AE06EED-C56D-4834-BA44-8CC84E71FA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3393" y="2713708"/>
                <a:ext cx="1725120" cy="34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53DF3F-A5ED-4851-A35C-39BBC4F817BF}"/>
                  </a:ext>
                </a:extLst>
              </p14:cNvPr>
              <p14:cNvContentPartPr/>
              <p14:nvPr/>
            </p14:nvContentPartPr>
            <p14:xfrm>
              <a:off x="1118433" y="85178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53DF3F-A5ED-4851-A35C-39BBC4F817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9433" y="8431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A3FE9F-E1F7-462B-A9AA-19A73A86F031}"/>
                  </a:ext>
                </a:extLst>
              </p14:cNvPr>
              <p14:cNvContentPartPr/>
              <p14:nvPr/>
            </p14:nvContentPartPr>
            <p14:xfrm>
              <a:off x="5539233" y="3313108"/>
              <a:ext cx="6420240" cy="45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A3FE9F-E1F7-462B-A9AA-19A73A86F0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0593" y="3304108"/>
                <a:ext cx="64378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DFB503-CF57-4801-8A26-99F8A7F70C67}"/>
                  </a:ext>
                </a:extLst>
              </p14:cNvPr>
              <p14:cNvContentPartPr/>
              <p14:nvPr/>
            </p14:nvContentPartPr>
            <p14:xfrm>
              <a:off x="2961993" y="3263788"/>
              <a:ext cx="8923680" cy="58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DFB503-CF57-4801-8A26-99F8A7F70C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53353" y="3254788"/>
                <a:ext cx="89413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A54664-731D-47F9-8EDB-B040532244CE}"/>
                  </a:ext>
                </a:extLst>
              </p14:cNvPr>
              <p14:cNvContentPartPr/>
              <p14:nvPr/>
            </p14:nvContentPartPr>
            <p14:xfrm>
              <a:off x="292593" y="187274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A54664-731D-47F9-8EDB-B040532244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593" y="1836748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3B12692-3740-456F-B2A8-993C97642B87}"/>
              </a:ext>
            </a:extLst>
          </p:cNvPr>
          <p:cNvGrpSpPr/>
          <p:nvPr/>
        </p:nvGrpSpPr>
        <p:grpSpPr>
          <a:xfrm>
            <a:off x="1911873" y="3117268"/>
            <a:ext cx="2692080" cy="545040"/>
            <a:chOff x="1911873" y="3117268"/>
            <a:chExt cx="269208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7F95FF8-2955-48EB-89D1-A6B6E9588290}"/>
                    </a:ext>
                  </a:extLst>
                </p14:cNvPr>
                <p14:cNvContentPartPr/>
                <p14:nvPr/>
              </p14:nvContentPartPr>
              <p14:xfrm>
                <a:off x="1911873" y="3117268"/>
                <a:ext cx="2692080" cy="49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7F95FF8-2955-48EB-89D1-A6B6E95882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5873" y="3081268"/>
                  <a:ext cx="27637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DA8AC3-99F6-4F85-A191-0D8B9726AA75}"/>
                    </a:ext>
                  </a:extLst>
                </p14:cNvPr>
                <p14:cNvContentPartPr/>
                <p14:nvPr/>
              </p14:nvContentPartPr>
              <p14:xfrm>
                <a:off x="1911873" y="3529108"/>
                <a:ext cx="55800" cy="13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DA8AC3-99F6-4F85-A191-0D8B9726AA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76233" y="3493468"/>
                  <a:ext cx="1274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590435-F612-4E85-85C4-52DC2B31C820}"/>
              </a:ext>
            </a:extLst>
          </p:cNvPr>
          <p:cNvGrpSpPr/>
          <p:nvPr/>
        </p:nvGrpSpPr>
        <p:grpSpPr>
          <a:xfrm>
            <a:off x="4448073" y="1743508"/>
            <a:ext cx="7674120" cy="1942920"/>
            <a:chOff x="4448073" y="1743508"/>
            <a:chExt cx="7674120" cy="19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C0B220F-1038-4C37-ADDE-47439CEB0450}"/>
                    </a:ext>
                  </a:extLst>
                </p14:cNvPr>
                <p14:cNvContentPartPr/>
                <p14:nvPr/>
              </p14:nvContentPartPr>
              <p14:xfrm>
                <a:off x="4448073" y="3131308"/>
                <a:ext cx="7396560" cy="55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C0B220F-1038-4C37-ADDE-47439CEB04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12433" y="3095308"/>
                  <a:ext cx="746820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D49BC6-E5F7-4FCF-A4B5-39DF41188ED0}"/>
                    </a:ext>
                  </a:extLst>
                </p14:cNvPr>
                <p14:cNvContentPartPr/>
                <p14:nvPr/>
              </p14:nvContentPartPr>
              <p14:xfrm>
                <a:off x="9561873" y="2468908"/>
                <a:ext cx="393840" cy="58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D49BC6-E5F7-4FCF-A4B5-39DF41188E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25873" y="2432908"/>
                  <a:ext cx="46548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20D95C-117E-4AAE-8171-4CF315AFF02F}"/>
                    </a:ext>
                  </a:extLst>
                </p14:cNvPr>
                <p14:cNvContentPartPr/>
                <p14:nvPr/>
              </p14:nvContentPartPr>
              <p14:xfrm>
                <a:off x="10043193" y="2067148"/>
                <a:ext cx="1946880" cy="53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20D95C-117E-4AAE-8171-4CF315AFF0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07553" y="2031508"/>
                  <a:ext cx="20185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FA86DF-F529-46B7-BA23-0F6BEF204F86}"/>
                    </a:ext>
                  </a:extLst>
                </p14:cNvPr>
                <p14:cNvContentPartPr/>
                <p14:nvPr/>
              </p14:nvContentPartPr>
              <p14:xfrm>
                <a:off x="11925273" y="1743508"/>
                <a:ext cx="196920" cy="47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FA86DF-F529-46B7-BA23-0F6BEF204F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89273" y="1707868"/>
                  <a:ext cx="268560" cy="54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809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EE12AA-D45A-4CF7-A764-C131433AF533}"/>
              </a:ext>
            </a:extLst>
          </p:cNvPr>
          <p:cNvSpPr/>
          <p:nvPr/>
        </p:nvSpPr>
        <p:spPr>
          <a:xfrm>
            <a:off x="435006" y="257452"/>
            <a:ext cx="11443316" cy="63430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287F9-9A27-409C-851C-D86930ADD932}"/>
              </a:ext>
            </a:extLst>
          </p:cNvPr>
          <p:cNvSpPr/>
          <p:nvPr/>
        </p:nvSpPr>
        <p:spPr>
          <a:xfrm>
            <a:off x="1695266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5B16D9-9B1F-413B-A1ED-37FE881D43DD}"/>
              </a:ext>
            </a:extLst>
          </p:cNvPr>
          <p:cNvSpPr/>
          <p:nvPr/>
        </p:nvSpPr>
        <p:spPr>
          <a:xfrm>
            <a:off x="4152161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C679C6F-2EB0-4FC4-89A4-E5EF957911C8}"/>
              </a:ext>
            </a:extLst>
          </p:cNvPr>
          <p:cNvSpPr/>
          <p:nvPr/>
        </p:nvSpPr>
        <p:spPr>
          <a:xfrm>
            <a:off x="2175030" y="6014520"/>
            <a:ext cx="656207" cy="58602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7223E12-F7BC-4049-B85C-E584E5C6E1E1}"/>
              </a:ext>
            </a:extLst>
          </p:cNvPr>
          <p:cNvSpPr/>
          <p:nvPr/>
        </p:nvSpPr>
        <p:spPr>
          <a:xfrm>
            <a:off x="4631925" y="6012248"/>
            <a:ext cx="656207" cy="5860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1CFAD-5514-4588-B527-EBEBDE5C1B45}"/>
              </a:ext>
            </a:extLst>
          </p:cNvPr>
          <p:cNvSpPr/>
          <p:nvPr/>
        </p:nvSpPr>
        <p:spPr>
          <a:xfrm>
            <a:off x="1507354" y="3374212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3144D7-9356-43FC-8E7E-BAD0950BCCC9}"/>
              </a:ext>
            </a:extLst>
          </p:cNvPr>
          <p:cNvSpPr/>
          <p:nvPr/>
        </p:nvSpPr>
        <p:spPr>
          <a:xfrm>
            <a:off x="936593" y="1892340"/>
            <a:ext cx="5319205" cy="11629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33500B-4AB5-4E2D-A907-C8ECE6F32C7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936593" y="2473827"/>
            <a:ext cx="5319205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E20C92-0DB9-416A-B4B2-D62FEDA9494D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59619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EBBE8-40A7-4596-B611-16DA644C616D}"/>
              </a:ext>
            </a:extLst>
          </p:cNvPr>
          <p:cNvCxnSpPr/>
          <p:nvPr/>
        </p:nvCxnSpPr>
        <p:spPr>
          <a:xfrm>
            <a:off x="492932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C24D40-BC74-4FB3-B698-4B952F368326}"/>
              </a:ext>
            </a:extLst>
          </p:cNvPr>
          <p:cNvCxnSpPr/>
          <p:nvPr/>
        </p:nvCxnSpPr>
        <p:spPr>
          <a:xfrm>
            <a:off x="21702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D3340F-AF2E-425D-9E11-89D4F9F56F4F}"/>
              </a:ext>
            </a:extLst>
          </p:cNvPr>
          <p:cNvCxnSpPr/>
          <p:nvPr/>
        </p:nvCxnSpPr>
        <p:spPr>
          <a:xfrm>
            <a:off x="1522891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950F6A-2110-4A75-B433-21847E6BD4E5}"/>
              </a:ext>
            </a:extLst>
          </p:cNvPr>
          <p:cNvCxnSpPr/>
          <p:nvPr/>
        </p:nvCxnSpPr>
        <p:spPr>
          <a:xfrm>
            <a:off x="2862308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05AAAA-427F-4C7D-90DA-FFF21E393F00}"/>
              </a:ext>
            </a:extLst>
          </p:cNvPr>
          <p:cNvCxnSpPr/>
          <p:nvPr/>
        </p:nvCxnSpPr>
        <p:spPr>
          <a:xfrm>
            <a:off x="4218003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9AAEB8-C210-4AF3-B1D8-FEC7933575EE}"/>
              </a:ext>
            </a:extLst>
          </p:cNvPr>
          <p:cNvCxnSpPr/>
          <p:nvPr/>
        </p:nvCxnSpPr>
        <p:spPr>
          <a:xfrm>
            <a:off x="55611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1C0C1243-D574-4605-A1AA-930D8BD5E2FF}"/>
              </a:ext>
            </a:extLst>
          </p:cNvPr>
          <p:cNvSpPr/>
          <p:nvPr/>
        </p:nvSpPr>
        <p:spPr>
          <a:xfrm rot="5400000">
            <a:off x="4141950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792B41C-5F0A-46EF-822F-09992E00B6E4}"/>
              </a:ext>
            </a:extLst>
          </p:cNvPr>
          <p:cNvSpPr/>
          <p:nvPr/>
        </p:nvSpPr>
        <p:spPr>
          <a:xfrm rot="5400000">
            <a:off x="4797236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897DAAE7-3C35-4653-8672-B235DD2A6798}"/>
              </a:ext>
            </a:extLst>
          </p:cNvPr>
          <p:cNvSpPr/>
          <p:nvPr/>
        </p:nvSpPr>
        <p:spPr>
          <a:xfrm rot="5400000">
            <a:off x="5438322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7ED5A4F4-AEEC-499E-881F-BD5477CB2FDB}"/>
              </a:ext>
            </a:extLst>
          </p:cNvPr>
          <p:cNvSpPr/>
          <p:nvPr/>
        </p:nvSpPr>
        <p:spPr>
          <a:xfrm rot="5400000">
            <a:off x="1383954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A16457C-12FF-4A9C-AAAA-35CD449B9729}"/>
              </a:ext>
            </a:extLst>
          </p:cNvPr>
          <p:cNvSpPr/>
          <p:nvPr/>
        </p:nvSpPr>
        <p:spPr>
          <a:xfrm rot="5400000">
            <a:off x="2039240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1EBCB98B-FEFA-4B69-A3DF-27484BF73634}"/>
              </a:ext>
            </a:extLst>
          </p:cNvPr>
          <p:cNvSpPr/>
          <p:nvPr/>
        </p:nvSpPr>
        <p:spPr>
          <a:xfrm rot="5400000">
            <a:off x="2680326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112547-9E36-4E01-AC8B-DA2F8F92E6BC}"/>
              </a:ext>
            </a:extLst>
          </p:cNvPr>
          <p:cNvSpPr/>
          <p:nvPr/>
        </p:nvSpPr>
        <p:spPr>
          <a:xfrm>
            <a:off x="2788328" y="132334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92FB3BED-AFB6-47D2-A985-FEF8DC4604C4}"/>
              </a:ext>
            </a:extLst>
          </p:cNvPr>
          <p:cNvSpPr/>
          <p:nvPr/>
        </p:nvSpPr>
        <p:spPr>
          <a:xfrm rot="10800000">
            <a:off x="3268090" y="257452"/>
            <a:ext cx="656207" cy="6477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D979B-1CA3-4604-870C-A9C5C7DA1608}"/>
              </a:ext>
            </a:extLst>
          </p:cNvPr>
          <p:cNvSpPr/>
          <p:nvPr/>
        </p:nvSpPr>
        <p:spPr>
          <a:xfrm>
            <a:off x="1592248" y="346564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6E58CB-9CFA-49BF-8EA2-5D1C9F3FC437}"/>
              </a:ext>
            </a:extLst>
          </p:cNvPr>
          <p:cNvSpPr/>
          <p:nvPr/>
        </p:nvSpPr>
        <p:spPr>
          <a:xfrm>
            <a:off x="2730622" y="3429000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DB857D-6CAB-4FC0-BE5A-9541B60DD5E2}"/>
              </a:ext>
            </a:extLst>
          </p:cNvPr>
          <p:cNvSpPr/>
          <p:nvPr/>
        </p:nvSpPr>
        <p:spPr>
          <a:xfrm>
            <a:off x="2730622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4F35C1-1603-4429-992F-F177D1442A3D}"/>
              </a:ext>
            </a:extLst>
          </p:cNvPr>
          <p:cNvSpPr/>
          <p:nvPr/>
        </p:nvSpPr>
        <p:spPr>
          <a:xfrm>
            <a:off x="1592248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0566E6-159B-4D64-9E24-E4BB7AC427BE}"/>
              </a:ext>
            </a:extLst>
          </p:cNvPr>
          <p:cNvSpPr/>
          <p:nvPr/>
        </p:nvSpPr>
        <p:spPr>
          <a:xfrm>
            <a:off x="3964249" y="3374212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17884A-C59B-41F8-B839-DD6F2CD0EFC7}"/>
              </a:ext>
            </a:extLst>
          </p:cNvPr>
          <p:cNvSpPr/>
          <p:nvPr/>
        </p:nvSpPr>
        <p:spPr>
          <a:xfrm>
            <a:off x="4049143" y="346564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8545F8-7AB2-44E5-9278-2A24539C8615}"/>
              </a:ext>
            </a:extLst>
          </p:cNvPr>
          <p:cNvSpPr/>
          <p:nvPr/>
        </p:nvSpPr>
        <p:spPr>
          <a:xfrm>
            <a:off x="5187517" y="3429000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3D3C0A-368E-4E1E-B689-4F325B2AF80A}"/>
              </a:ext>
            </a:extLst>
          </p:cNvPr>
          <p:cNvSpPr/>
          <p:nvPr/>
        </p:nvSpPr>
        <p:spPr>
          <a:xfrm>
            <a:off x="5187517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3C7060-50D4-45D8-94AD-88BF6E1705F9}"/>
              </a:ext>
            </a:extLst>
          </p:cNvPr>
          <p:cNvSpPr/>
          <p:nvPr/>
        </p:nvSpPr>
        <p:spPr>
          <a:xfrm>
            <a:off x="4049143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35F1ED-B2D8-41C6-A7D6-0E8A0D8E2CF8}"/>
                  </a:ext>
                </a:extLst>
              </p14:cNvPr>
              <p14:cNvContentPartPr/>
              <p14:nvPr/>
            </p14:nvContentPartPr>
            <p14:xfrm>
              <a:off x="1856433" y="5192668"/>
              <a:ext cx="2487600" cy="370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35F1ED-B2D8-41C6-A7D6-0E8A0D8E2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433" y="5183668"/>
                <a:ext cx="25052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CF194FA-8122-4D38-B901-CCC99B38C117}"/>
                  </a:ext>
                </a:extLst>
              </p14:cNvPr>
              <p14:cNvContentPartPr/>
              <p14:nvPr/>
            </p14:nvContentPartPr>
            <p14:xfrm>
              <a:off x="3087993" y="3530188"/>
              <a:ext cx="8883360" cy="2049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CF194FA-8122-4D38-B901-CCC99B38C1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8993" y="3521190"/>
                <a:ext cx="8901000" cy="2067477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A80990A9-E5B1-4EF9-B52F-B7764CDF3B7B}"/>
              </a:ext>
            </a:extLst>
          </p:cNvPr>
          <p:cNvSpPr/>
          <p:nvPr/>
        </p:nvSpPr>
        <p:spPr>
          <a:xfrm rot="5400000">
            <a:off x="11002577" y="3466349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B5733F3-D182-4BCB-9CC4-FA8EDFD0CC39}"/>
                  </a:ext>
                </a:extLst>
              </p14:cNvPr>
              <p14:cNvContentPartPr/>
              <p14:nvPr/>
            </p14:nvContentPartPr>
            <p14:xfrm>
              <a:off x="5479473" y="3695428"/>
              <a:ext cx="6313320" cy="1870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B5733F3-D182-4BCB-9CC4-FA8EDFD0CC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0473" y="3686428"/>
                <a:ext cx="6330960" cy="18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14:cNvPr>
              <p14:cNvContentPartPr/>
              <p14:nvPr/>
            </p14:nvContentPartPr>
            <p14:xfrm>
              <a:off x="3580113" y="747028"/>
              <a:ext cx="1533960" cy="136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4113" y="711028"/>
                <a:ext cx="160560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80EDF0A-0AD5-41F7-BB6D-AB733AA590D0}"/>
                  </a:ext>
                </a:extLst>
              </p14:cNvPr>
              <p14:cNvContentPartPr/>
              <p14:nvPr/>
            </p14:nvContentPartPr>
            <p14:xfrm>
              <a:off x="1949313" y="704548"/>
              <a:ext cx="1634400" cy="1476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80EDF0A-0AD5-41F7-BB6D-AB733AA590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3313" y="668548"/>
                <a:ext cx="1706040" cy="15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251CBA-5B27-4EA6-BF85-A68D657020BC}"/>
                  </a:ext>
                </a:extLst>
              </p14:cNvPr>
              <p14:cNvContentPartPr/>
              <p14:nvPr/>
            </p14:nvContentPartPr>
            <p14:xfrm>
              <a:off x="1061553" y="2727388"/>
              <a:ext cx="1526760" cy="3355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251CBA-5B27-4EA6-BF85-A68D657020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3553" y="2709388"/>
                <a:ext cx="1562400" cy="33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642BE3-D9A5-4192-A20F-4633A0987AFF}"/>
                  </a:ext>
                </a:extLst>
              </p14:cNvPr>
              <p14:cNvContentPartPr/>
              <p14:nvPr/>
            </p14:nvContentPartPr>
            <p14:xfrm>
              <a:off x="2554113" y="2450908"/>
              <a:ext cx="2539800" cy="3551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642BE3-D9A5-4192-A20F-4633A0987A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6473" y="2432908"/>
                <a:ext cx="2575440" cy="35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634BF10-BFC3-4C79-A6E2-2AF552EDCA53}"/>
                  </a:ext>
                </a:extLst>
              </p14:cNvPr>
              <p14:cNvContentPartPr/>
              <p14:nvPr/>
            </p14:nvContentPartPr>
            <p14:xfrm>
              <a:off x="1290873" y="3328588"/>
              <a:ext cx="1545480" cy="2911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634BF10-BFC3-4C79-A6E2-2AF552EDCA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3233" y="3310948"/>
                <a:ext cx="1581120" cy="29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7A8CC58-6561-43DA-8F80-51011818D718}"/>
                  </a:ext>
                </a:extLst>
              </p14:cNvPr>
              <p14:cNvContentPartPr/>
              <p14:nvPr/>
            </p14:nvContentPartPr>
            <p14:xfrm>
              <a:off x="2988273" y="751348"/>
              <a:ext cx="682560" cy="2743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7A8CC58-6561-43DA-8F80-51011818D7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70273" y="733348"/>
                <a:ext cx="718200" cy="27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A16AD3-B050-4842-BBC4-97EF75C83C38}"/>
                  </a:ext>
                </a:extLst>
              </p14:cNvPr>
              <p14:cNvContentPartPr/>
              <p14:nvPr/>
            </p14:nvContentPartPr>
            <p14:xfrm>
              <a:off x="3006993" y="2771308"/>
              <a:ext cx="2665080" cy="738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A16AD3-B050-4842-BBC4-97EF75C83C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8993" y="2753308"/>
                <a:ext cx="2700720" cy="7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98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EE12AA-D45A-4CF7-A764-C131433AF533}"/>
              </a:ext>
            </a:extLst>
          </p:cNvPr>
          <p:cNvSpPr/>
          <p:nvPr/>
        </p:nvSpPr>
        <p:spPr>
          <a:xfrm>
            <a:off x="435006" y="257452"/>
            <a:ext cx="11443316" cy="6343096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287F9-9A27-409C-851C-D86930ADD932}"/>
              </a:ext>
            </a:extLst>
          </p:cNvPr>
          <p:cNvSpPr/>
          <p:nvPr/>
        </p:nvSpPr>
        <p:spPr>
          <a:xfrm>
            <a:off x="1695266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5B16D9-9B1F-413B-A1ED-37FE881D43DD}"/>
              </a:ext>
            </a:extLst>
          </p:cNvPr>
          <p:cNvSpPr/>
          <p:nvPr/>
        </p:nvSpPr>
        <p:spPr>
          <a:xfrm>
            <a:off x="4152161" y="6403850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C679C6F-2EB0-4FC4-89A4-E5EF957911C8}"/>
              </a:ext>
            </a:extLst>
          </p:cNvPr>
          <p:cNvSpPr/>
          <p:nvPr/>
        </p:nvSpPr>
        <p:spPr>
          <a:xfrm>
            <a:off x="2175030" y="6014520"/>
            <a:ext cx="656207" cy="58602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7223E12-F7BC-4049-B85C-E584E5C6E1E1}"/>
              </a:ext>
            </a:extLst>
          </p:cNvPr>
          <p:cNvSpPr/>
          <p:nvPr/>
        </p:nvSpPr>
        <p:spPr>
          <a:xfrm>
            <a:off x="4631925" y="6012248"/>
            <a:ext cx="656207" cy="5860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1CFAD-5514-4588-B527-EBEBDE5C1B45}"/>
              </a:ext>
            </a:extLst>
          </p:cNvPr>
          <p:cNvSpPr/>
          <p:nvPr/>
        </p:nvSpPr>
        <p:spPr>
          <a:xfrm>
            <a:off x="1507354" y="3374212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3144D7-9356-43FC-8E7E-BAD0950BCCC9}"/>
              </a:ext>
            </a:extLst>
          </p:cNvPr>
          <p:cNvSpPr/>
          <p:nvPr/>
        </p:nvSpPr>
        <p:spPr>
          <a:xfrm>
            <a:off x="936593" y="1892340"/>
            <a:ext cx="5319205" cy="11629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33500B-4AB5-4E2D-A907-C8ECE6F32C7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936593" y="2473827"/>
            <a:ext cx="5319205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E20C92-0DB9-416A-B4B2-D62FEDA9494D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59619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EBBE8-40A7-4596-B611-16DA644C616D}"/>
              </a:ext>
            </a:extLst>
          </p:cNvPr>
          <p:cNvCxnSpPr/>
          <p:nvPr/>
        </p:nvCxnSpPr>
        <p:spPr>
          <a:xfrm>
            <a:off x="4929326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C24D40-BC74-4FB3-B698-4B952F368326}"/>
              </a:ext>
            </a:extLst>
          </p:cNvPr>
          <p:cNvCxnSpPr/>
          <p:nvPr/>
        </p:nvCxnSpPr>
        <p:spPr>
          <a:xfrm>
            <a:off x="21702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D3340F-AF2E-425D-9E11-89D4F9F56F4F}"/>
              </a:ext>
            </a:extLst>
          </p:cNvPr>
          <p:cNvCxnSpPr/>
          <p:nvPr/>
        </p:nvCxnSpPr>
        <p:spPr>
          <a:xfrm>
            <a:off x="1522891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950F6A-2110-4A75-B433-21847E6BD4E5}"/>
              </a:ext>
            </a:extLst>
          </p:cNvPr>
          <p:cNvCxnSpPr/>
          <p:nvPr/>
        </p:nvCxnSpPr>
        <p:spPr>
          <a:xfrm>
            <a:off x="2862308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05AAAA-427F-4C7D-90DA-FFF21E393F00}"/>
              </a:ext>
            </a:extLst>
          </p:cNvPr>
          <p:cNvCxnSpPr/>
          <p:nvPr/>
        </p:nvCxnSpPr>
        <p:spPr>
          <a:xfrm>
            <a:off x="4218003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9AAEB8-C210-4AF3-B1D8-FEC7933575EE}"/>
              </a:ext>
            </a:extLst>
          </p:cNvPr>
          <p:cNvCxnSpPr/>
          <p:nvPr/>
        </p:nvCxnSpPr>
        <p:spPr>
          <a:xfrm>
            <a:off x="5561120" y="1892340"/>
            <a:ext cx="0" cy="116297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1C0C1243-D574-4605-A1AA-930D8BD5E2FF}"/>
              </a:ext>
            </a:extLst>
          </p:cNvPr>
          <p:cNvSpPr/>
          <p:nvPr/>
        </p:nvSpPr>
        <p:spPr>
          <a:xfrm rot="5400000">
            <a:off x="4141950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792B41C-5F0A-46EF-822F-09992E00B6E4}"/>
              </a:ext>
            </a:extLst>
          </p:cNvPr>
          <p:cNvSpPr/>
          <p:nvPr/>
        </p:nvSpPr>
        <p:spPr>
          <a:xfrm rot="5400000">
            <a:off x="4797236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897DAAE7-3C35-4653-8672-B235DD2A6798}"/>
              </a:ext>
            </a:extLst>
          </p:cNvPr>
          <p:cNvSpPr/>
          <p:nvPr/>
        </p:nvSpPr>
        <p:spPr>
          <a:xfrm rot="5400000">
            <a:off x="5438322" y="1457925"/>
            <a:ext cx="245594" cy="613945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7ED5A4F4-AEEC-499E-881F-BD5477CB2FDB}"/>
              </a:ext>
            </a:extLst>
          </p:cNvPr>
          <p:cNvSpPr/>
          <p:nvPr/>
        </p:nvSpPr>
        <p:spPr>
          <a:xfrm rot="5400000">
            <a:off x="1383954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A16457C-12FF-4A9C-AAAA-35CD449B9729}"/>
              </a:ext>
            </a:extLst>
          </p:cNvPr>
          <p:cNvSpPr/>
          <p:nvPr/>
        </p:nvSpPr>
        <p:spPr>
          <a:xfrm rot="5400000">
            <a:off x="2039240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1EBCB98B-FEFA-4B69-A3DF-27484BF73634}"/>
              </a:ext>
            </a:extLst>
          </p:cNvPr>
          <p:cNvSpPr/>
          <p:nvPr/>
        </p:nvSpPr>
        <p:spPr>
          <a:xfrm rot="5400000">
            <a:off x="2680326" y="1460249"/>
            <a:ext cx="245594" cy="613945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112547-9E36-4E01-AC8B-DA2F8F92E6BC}"/>
              </a:ext>
            </a:extLst>
          </p:cNvPr>
          <p:cNvSpPr/>
          <p:nvPr/>
        </p:nvSpPr>
        <p:spPr>
          <a:xfrm>
            <a:off x="2788328" y="132334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92FB3BED-AFB6-47D2-A985-FEF8DC4604C4}"/>
              </a:ext>
            </a:extLst>
          </p:cNvPr>
          <p:cNvSpPr/>
          <p:nvPr/>
        </p:nvSpPr>
        <p:spPr>
          <a:xfrm rot="10800000">
            <a:off x="3268090" y="257452"/>
            <a:ext cx="656207" cy="6477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D979B-1CA3-4604-870C-A9C5C7DA1608}"/>
              </a:ext>
            </a:extLst>
          </p:cNvPr>
          <p:cNvSpPr/>
          <p:nvPr/>
        </p:nvSpPr>
        <p:spPr>
          <a:xfrm>
            <a:off x="1592248" y="346564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6E58CB-9CFA-49BF-8EA2-5D1C9F3FC437}"/>
              </a:ext>
            </a:extLst>
          </p:cNvPr>
          <p:cNvSpPr/>
          <p:nvPr/>
        </p:nvSpPr>
        <p:spPr>
          <a:xfrm>
            <a:off x="2730622" y="3429000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DB857D-6CAB-4FC0-BE5A-9541B60DD5E2}"/>
              </a:ext>
            </a:extLst>
          </p:cNvPr>
          <p:cNvSpPr/>
          <p:nvPr/>
        </p:nvSpPr>
        <p:spPr>
          <a:xfrm>
            <a:off x="2730622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4F35C1-1603-4429-992F-F177D1442A3D}"/>
              </a:ext>
            </a:extLst>
          </p:cNvPr>
          <p:cNvSpPr/>
          <p:nvPr/>
        </p:nvSpPr>
        <p:spPr>
          <a:xfrm>
            <a:off x="1592248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0566E6-159B-4D64-9E24-E4BB7AC427BE}"/>
              </a:ext>
            </a:extLst>
          </p:cNvPr>
          <p:cNvSpPr/>
          <p:nvPr/>
        </p:nvSpPr>
        <p:spPr>
          <a:xfrm>
            <a:off x="3964249" y="3374212"/>
            <a:ext cx="1803648" cy="196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17884A-C59B-41F8-B839-DD6F2CD0EFC7}"/>
              </a:ext>
            </a:extLst>
          </p:cNvPr>
          <p:cNvSpPr/>
          <p:nvPr/>
        </p:nvSpPr>
        <p:spPr>
          <a:xfrm>
            <a:off x="4049143" y="3465645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8545F8-7AB2-44E5-9278-2A24539C8615}"/>
              </a:ext>
            </a:extLst>
          </p:cNvPr>
          <p:cNvSpPr/>
          <p:nvPr/>
        </p:nvSpPr>
        <p:spPr>
          <a:xfrm>
            <a:off x="5187517" y="3429000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3D3C0A-368E-4E1E-B689-4F325B2AF80A}"/>
              </a:ext>
            </a:extLst>
          </p:cNvPr>
          <p:cNvSpPr/>
          <p:nvPr/>
        </p:nvSpPr>
        <p:spPr>
          <a:xfrm>
            <a:off x="5187517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3C7060-50D4-45D8-94AD-88BF6E1705F9}"/>
              </a:ext>
            </a:extLst>
          </p:cNvPr>
          <p:cNvSpPr/>
          <p:nvPr/>
        </p:nvSpPr>
        <p:spPr>
          <a:xfrm>
            <a:off x="4049143" y="4741616"/>
            <a:ext cx="485127" cy="502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35F1ED-B2D8-41C6-A7D6-0E8A0D8E2CF8}"/>
                  </a:ext>
                </a:extLst>
              </p14:cNvPr>
              <p14:cNvContentPartPr/>
              <p14:nvPr/>
            </p14:nvContentPartPr>
            <p14:xfrm>
              <a:off x="1856433" y="5192668"/>
              <a:ext cx="2487600" cy="370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35F1ED-B2D8-41C6-A7D6-0E8A0D8E2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433" y="5183668"/>
                <a:ext cx="25052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CF194FA-8122-4D38-B901-CCC99B38C117}"/>
                  </a:ext>
                </a:extLst>
              </p14:cNvPr>
              <p14:cNvContentPartPr/>
              <p14:nvPr/>
            </p14:nvContentPartPr>
            <p14:xfrm>
              <a:off x="3087993" y="3530188"/>
              <a:ext cx="8883360" cy="2049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CF194FA-8122-4D38-B901-CCC99B38C1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8993" y="3521190"/>
                <a:ext cx="8901000" cy="2067477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A80990A9-E5B1-4EF9-B52F-B7764CDF3B7B}"/>
              </a:ext>
            </a:extLst>
          </p:cNvPr>
          <p:cNvSpPr/>
          <p:nvPr/>
        </p:nvSpPr>
        <p:spPr>
          <a:xfrm rot="5400000">
            <a:off x="11002577" y="3466349"/>
            <a:ext cx="1615736" cy="32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B5733F3-D182-4BCB-9CC4-FA8EDFD0CC39}"/>
                  </a:ext>
                </a:extLst>
              </p14:cNvPr>
              <p14:cNvContentPartPr/>
              <p14:nvPr/>
            </p14:nvContentPartPr>
            <p14:xfrm>
              <a:off x="5479473" y="3695428"/>
              <a:ext cx="6313320" cy="1870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B5733F3-D182-4BCB-9CC4-FA8EDFD0CC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0473" y="3686428"/>
                <a:ext cx="6330960" cy="18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14:cNvPr>
              <p14:cNvContentPartPr/>
              <p14:nvPr/>
            </p14:nvContentPartPr>
            <p14:xfrm>
              <a:off x="3580113" y="747028"/>
              <a:ext cx="1533960" cy="136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04F390-5A72-445D-A05C-FE2E075A76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4113" y="711028"/>
                <a:ext cx="160560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80EDF0A-0AD5-41F7-BB6D-AB733AA590D0}"/>
                  </a:ext>
                </a:extLst>
              </p14:cNvPr>
              <p14:cNvContentPartPr/>
              <p14:nvPr/>
            </p14:nvContentPartPr>
            <p14:xfrm>
              <a:off x="1949313" y="704548"/>
              <a:ext cx="1634400" cy="1476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80EDF0A-0AD5-41F7-BB6D-AB733AA590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3313" y="668548"/>
                <a:ext cx="1706040" cy="154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7BA5402-C3D9-4E57-98DB-626F3146BC39}"/>
              </a:ext>
            </a:extLst>
          </p:cNvPr>
          <p:cNvGrpSpPr/>
          <p:nvPr/>
        </p:nvGrpSpPr>
        <p:grpSpPr>
          <a:xfrm>
            <a:off x="1089633" y="572788"/>
            <a:ext cx="4362480" cy="5800680"/>
            <a:chOff x="1089633" y="572788"/>
            <a:chExt cx="4362480" cy="58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95D890-6863-40EF-B5DB-25665D922753}"/>
                    </a:ext>
                  </a:extLst>
                </p14:cNvPr>
                <p14:cNvContentPartPr/>
                <p14:nvPr/>
              </p14:nvContentPartPr>
              <p14:xfrm>
                <a:off x="2859393" y="572788"/>
                <a:ext cx="849240" cy="3095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95D890-6863-40EF-B5DB-25665D9227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1393" y="555148"/>
                  <a:ext cx="884880" cy="31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0F543B0-43CB-467D-BEA4-9B69AF18B740}"/>
                    </a:ext>
                  </a:extLst>
                </p14:cNvPr>
                <p14:cNvContentPartPr/>
                <p14:nvPr/>
              </p14:nvContentPartPr>
              <p14:xfrm>
                <a:off x="2997993" y="2918548"/>
                <a:ext cx="2454120" cy="844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0F543B0-43CB-467D-BEA4-9B69AF18B7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0353" y="2900908"/>
                  <a:ext cx="2489760" cy="8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B8DED6-410B-44E2-931E-FAA904DE015E}"/>
                    </a:ext>
                  </a:extLst>
                </p14:cNvPr>
                <p14:cNvContentPartPr/>
                <p14:nvPr/>
              </p14:nvContentPartPr>
              <p14:xfrm>
                <a:off x="2272593" y="6030388"/>
                <a:ext cx="166320" cy="34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B8DED6-410B-44E2-931E-FAA904DE01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4593" y="6012748"/>
                  <a:ext cx="2019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C20A53-0CFE-4990-B464-171F61054138}"/>
                    </a:ext>
                  </a:extLst>
                </p14:cNvPr>
                <p14:cNvContentPartPr/>
                <p14:nvPr/>
              </p14:nvContentPartPr>
              <p14:xfrm>
                <a:off x="1089633" y="3024388"/>
                <a:ext cx="1280520" cy="3232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C20A53-0CFE-4990-B464-171F610541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1633" y="3006748"/>
                  <a:ext cx="1316160" cy="326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02BDEA-0129-4EC5-8961-866D308EA107}"/>
                  </a:ext>
                </a:extLst>
              </p14:cNvPr>
              <p14:cNvContentPartPr/>
              <p14:nvPr/>
            </p14:nvContentPartPr>
            <p14:xfrm>
              <a:off x="1042473" y="3161548"/>
              <a:ext cx="1455840" cy="3205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02BDEA-0129-4EC5-8961-866D308EA1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4473" y="3143548"/>
                <a:ext cx="1491480" cy="32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F12339A-F0B8-43A2-B9DB-EED887ADE3B3}"/>
                  </a:ext>
                </a:extLst>
              </p14:cNvPr>
              <p14:cNvContentPartPr/>
              <p14:nvPr/>
            </p14:nvContentPartPr>
            <p14:xfrm>
              <a:off x="1865793" y="6204988"/>
              <a:ext cx="559800" cy="226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F12339A-F0B8-43A2-B9DB-EED887ADE3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47793" y="6187348"/>
                <a:ext cx="5954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F2D822-E18F-4F31-A5AC-9F2D5EB3E96C}"/>
                  </a:ext>
                </a:extLst>
              </p14:cNvPr>
              <p14:cNvContentPartPr/>
              <p14:nvPr/>
            </p14:nvContentPartPr>
            <p14:xfrm>
              <a:off x="4964313" y="2441908"/>
              <a:ext cx="284760" cy="331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F2D822-E18F-4F31-A5AC-9F2D5EB3E9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46313" y="2424268"/>
                <a:ext cx="3204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C198E63-13DC-42FF-B597-0A46FF4B2C6D}"/>
                  </a:ext>
                </a:extLst>
              </p14:cNvPr>
              <p14:cNvContentPartPr/>
              <p14:nvPr/>
            </p14:nvContentPartPr>
            <p14:xfrm>
              <a:off x="1832313" y="2666908"/>
              <a:ext cx="127080" cy="163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C198E63-13DC-42FF-B597-0A46FF4B2C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14673" y="2648908"/>
                <a:ext cx="162720" cy="1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90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142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Parker</dc:creator>
  <cp:lastModifiedBy>Kate Parker</cp:lastModifiedBy>
  <cp:revision>3</cp:revision>
  <dcterms:created xsi:type="dcterms:W3CDTF">2021-02-16T16:11:46Z</dcterms:created>
  <dcterms:modified xsi:type="dcterms:W3CDTF">2021-03-22T18:54:59Z</dcterms:modified>
</cp:coreProperties>
</file>