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08E5-309D-4FED-BDA2-961A2780BFB7}" v="6" dt="2023-09-12T23:52:2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arlak" userId="4b8f3ea4f5659130" providerId="LiveId" clId="{066608E5-309D-4FED-BDA2-961A2780BFB7}"/>
    <pc:docChg chg="undo custSel addSld modSld">
      <pc:chgData name="Kevin Parlak" userId="4b8f3ea4f5659130" providerId="LiveId" clId="{066608E5-309D-4FED-BDA2-961A2780BFB7}" dt="2023-09-13T10:12:31.764" v="1500" actId="20577"/>
      <pc:docMkLst>
        <pc:docMk/>
      </pc:docMkLst>
      <pc:sldChg chg="modSp mod">
        <pc:chgData name="Kevin Parlak" userId="4b8f3ea4f5659130" providerId="LiveId" clId="{066608E5-309D-4FED-BDA2-961A2780BFB7}" dt="2023-09-13T10:12:31.764" v="1500" actId="20577"/>
        <pc:sldMkLst>
          <pc:docMk/>
          <pc:sldMk cId="2977189309" sldId="256"/>
        </pc:sldMkLst>
        <pc:spChg chg="mod">
          <ac:chgData name="Kevin Parlak" userId="4b8f3ea4f5659130" providerId="LiveId" clId="{066608E5-309D-4FED-BDA2-961A2780BFB7}" dt="2023-09-13T10:12:31.764" v="1500" actId="20577"/>
          <ac:spMkLst>
            <pc:docMk/>
            <pc:sldMk cId="2977189309" sldId="256"/>
            <ac:spMk id="2" creationId="{20793C5D-9860-F3CD-CBF3-2F380C1B2C18}"/>
          </ac:spMkLst>
        </pc:spChg>
      </pc:sldChg>
      <pc:sldChg chg="modSp mod">
        <pc:chgData name="Kevin Parlak" userId="4b8f3ea4f5659130" providerId="LiveId" clId="{066608E5-309D-4FED-BDA2-961A2780BFB7}" dt="2023-09-12T23:30:07.502" v="1183" actId="20577"/>
        <pc:sldMkLst>
          <pc:docMk/>
          <pc:sldMk cId="3666957670" sldId="257"/>
        </pc:sldMkLst>
        <pc:spChg chg="mod">
          <ac:chgData name="Kevin Parlak" userId="4b8f3ea4f5659130" providerId="LiveId" clId="{066608E5-309D-4FED-BDA2-961A2780BFB7}" dt="2023-09-12T22:17:33.502" v="19" actId="20577"/>
          <ac:spMkLst>
            <pc:docMk/>
            <pc:sldMk cId="3666957670" sldId="257"/>
            <ac:spMk id="2" creationId="{FA1CE7F7-DC67-613C-5CE7-0CDFDE342461}"/>
          </ac:spMkLst>
        </pc:spChg>
        <pc:spChg chg="mod">
          <ac:chgData name="Kevin Parlak" userId="4b8f3ea4f5659130" providerId="LiveId" clId="{066608E5-309D-4FED-BDA2-961A2780BFB7}" dt="2023-09-12T23:30:07.502" v="1183" actId="20577"/>
          <ac:spMkLst>
            <pc:docMk/>
            <pc:sldMk cId="3666957670" sldId="257"/>
            <ac:spMk id="3" creationId="{6DE645EF-F7EB-FD65-8487-4FA6BDBDAA9A}"/>
          </ac:spMkLst>
        </pc:spChg>
      </pc:sldChg>
      <pc:sldChg chg="addSp delSp modSp new mod setBg">
        <pc:chgData name="Kevin Parlak" userId="4b8f3ea4f5659130" providerId="LiveId" clId="{066608E5-309D-4FED-BDA2-961A2780BFB7}" dt="2023-09-12T23:52:49.970" v="1499" actId="1076"/>
        <pc:sldMkLst>
          <pc:docMk/>
          <pc:sldMk cId="2620406225" sldId="258"/>
        </pc:sldMkLst>
        <pc:spChg chg="mod">
          <ac:chgData name="Kevin Parlak" userId="4b8f3ea4f5659130" providerId="LiveId" clId="{066608E5-309D-4FED-BDA2-961A2780BFB7}" dt="2023-09-12T23:49:58.426" v="1190" actId="26606"/>
          <ac:spMkLst>
            <pc:docMk/>
            <pc:sldMk cId="2620406225" sldId="258"/>
            <ac:spMk id="2" creationId="{B3D623C8-8E1B-3FC4-099A-E31712074F02}"/>
          </ac:spMkLst>
        </pc:spChg>
        <pc:spChg chg="del">
          <ac:chgData name="Kevin Parlak" userId="4b8f3ea4f5659130" providerId="LiveId" clId="{066608E5-309D-4FED-BDA2-961A2780BFB7}" dt="2023-09-12T23:39:56.725" v="1184" actId="931"/>
          <ac:spMkLst>
            <pc:docMk/>
            <pc:sldMk cId="2620406225" sldId="258"/>
            <ac:spMk id="3" creationId="{E505AFD1-3E0F-77B5-ECE3-CB02222C5A59}"/>
          </ac:spMkLst>
        </pc:spChg>
        <pc:spChg chg="add del mod">
          <ac:chgData name="Kevin Parlak" userId="4b8f3ea4f5659130" providerId="LiveId" clId="{066608E5-309D-4FED-BDA2-961A2780BFB7}" dt="2023-09-12T23:49:54.299" v="1188" actId="931"/>
          <ac:spMkLst>
            <pc:docMk/>
            <pc:sldMk cId="2620406225" sldId="258"/>
            <ac:spMk id="7" creationId="{0025B8FF-EC59-FA2B-F81D-8BD9AFB8F758}"/>
          </ac:spMkLst>
        </pc:spChg>
        <pc:spChg chg="add del">
          <ac:chgData name="Kevin Parlak" userId="4b8f3ea4f5659130" providerId="LiveId" clId="{066608E5-309D-4FED-BDA2-961A2780BFB7}" dt="2023-09-12T23:40:01.274" v="1186" actId="26606"/>
          <ac:spMkLst>
            <pc:docMk/>
            <pc:sldMk cId="2620406225" sldId="258"/>
            <ac:spMk id="10" creationId="{6753252F-4873-4F63-801D-CC719279A7D5}"/>
          </ac:spMkLst>
        </pc:spChg>
        <pc:spChg chg="add mod">
          <ac:chgData name="Kevin Parlak" userId="4b8f3ea4f5659130" providerId="LiveId" clId="{066608E5-309D-4FED-BDA2-961A2780BFB7}" dt="2023-09-12T23:51:24.970" v="1242" actId="1076"/>
          <ac:spMkLst>
            <pc:docMk/>
            <pc:sldMk cId="2620406225" sldId="258"/>
            <ac:spMk id="11" creationId="{94BFEE93-D2A9-2CA5-3F22-189C06E5D3E4}"/>
          </ac:spMkLst>
        </pc:spChg>
        <pc:spChg chg="add del">
          <ac:chgData name="Kevin Parlak" userId="4b8f3ea4f5659130" providerId="LiveId" clId="{066608E5-309D-4FED-BDA2-961A2780BFB7}" dt="2023-09-12T23:40:01.274" v="1186" actId="26606"/>
          <ac:spMkLst>
            <pc:docMk/>
            <pc:sldMk cId="2620406225" sldId="258"/>
            <ac:spMk id="12" creationId="{047C8CCB-F95D-4249-92DD-651249D3535A}"/>
          </ac:spMkLst>
        </pc:spChg>
        <pc:spChg chg="add mod">
          <ac:chgData name="Kevin Parlak" userId="4b8f3ea4f5659130" providerId="LiveId" clId="{066608E5-309D-4FED-BDA2-961A2780BFB7}" dt="2023-09-12T23:51:50.827" v="1299" actId="1076"/>
          <ac:spMkLst>
            <pc:docMk/>
            <pc:sldMk cId="2620406225" sldId="258"/>
            <ac:spMk id="13" creationId="{360EC8A1-010F-3433-49CA-1375F604A15F}"/>
          </ac:spMkLst>
        </pc:spChg>
        <pc:spChg chg="add mod">
          <ac:chgData name="Kevin Parlak" userId="4b8f3ea4f5659130" providerId="LiveId" clId="{066608E5-309D-4FED-BDA2-961A2780BFB7}" dt="2023-09-12T23:52:13.650" v="1397" actId="14100"/>
          <ac:spMkLst>
            <pc:docMk/>
            <pc:sldMk cId="2620406225" sldId="258"/>
            <ac:spMk id="14" creationId="{5175ACCA-14E8-6008-4F2F-B7A7EBDE2E2D}"/>
          </ac:spMkLst>
        </pc:spChg>
        <pc:spChg chg="add mod">
          <ac:chgData name="Kevin Parlak" userId="4b8f3ea4f5659130" providerId="LiveId" clId="{066608E5-309D-4FED-BDA2-961A2780BFB7}" dt="2023-09-12T23:52:49.970" v="1499" actId="1076"/>
          <ac:spMkLst>
            <pc:docMk/>
            <pc:sldMk cId="2620406225" sldId="258"/>
            <ac:spMk id="15" creationId="{7A0F2412-4D8D-AC3E-1892-1E0858F8D269}"/>
          </ac:spMkLst>
        </pc:spChg>
        <pc:picChg chg="add del mod">
          <ac:chgData name="Kevin Parlak" userId="4b8f3ea4f5659130" providerId="LiveId" clId="{066608E5-309D-4FED-BDA2-961A2780BFB7}" dt="2023-09-12T23:49:50.968" v="1187" actId="478"/>
          <ac:picMkLst>
            <pc:docMk/>
            <pc:sldMk cId="2620406225" sldId="258"/>
            <ac:picMk id="5" creationId="{45ECD5D5-5CE7-1406-1EB5-995EB47EFF5B}"/>
          </ac:picMkLst>
        </pc:picChg>
        <pc:picChg chg="add mod">
          <ac:chgData name="Kevin Parlak" userId="4b8f3ea4f5659130" providerId="LiveId" clId="{066608E5-309D-4FED-BDA2-961A2780BFB7}" dt="2023-09-12T23:49:58.426" v="1190" actId="26606"/>
          <ac:picMkLst>
            <pc:docMk/>
            <pc:sldMk cId="2620406225" sldId="258"/>
            <ac:picMk id="9" creationId="{52626EE7-D42D-6FA3-C209-35D4A7F527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248C-0CB8-5761-1FC4-D165659FB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23A1E-CF47-2DF1-10C8-C387D526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003E-90C5-D243-0501-2921CE6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DDE5-8F47-9EFC-4774-DAFA149A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83CC-D75D-8CF4-622B-7AE7B49D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9EC9-8BD8-4CA9-6D4D-3D938A57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093B7-2F6F-CE9B-A2CE-7048D13C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A8E9-0489-6E63-07B8-DAEB931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7CB7-96BC-4AC6-57D1-92D57D51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D84B-1BF2-369D-0C2E-92E84D66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4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31D91-D12C-AC20-0F74-11985A03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28001-336F-154A-F19C-A1D8F1C6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60D5-C414-6878-6273-F04889D2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0281-2CCE-60DD-6FFF-F190F1C8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7D91-4E7F-44EE-A71E-D65A596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70DE-4213-28BB-634F-ACA36F2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4F46-381A-23E8-03C8-799344C8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0AE5-D674-3497-ED4A-28D9F07F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99E2-DA8C-2E8C-C0D1-F12B64B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2967-D0C0-3819-C984-809E8B36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607C-FA6D-BF76-EB57-C0788CED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3BCF-9C02-492F-D132-36A5FE29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1194-895B-13CB-8F7D-234F5C5A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5492-3B08-56E8-54D3-260F506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0483-CD42-DA9E-9EBF-EB8A06DC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5296-AD2E-1DB9-AFAF-AF3C6686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ABE7-24AF-2E4C-60BB-C001AF6AD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49EA1-75A6-0A17-FD06-A6383731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88A9-687E-A43F-2B98-20851A5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B093-84D9-A3D1-FDC7-E92A2A1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B68B-7156-0F77-8FE3-2A154758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D47-E35C-744A-B2A5-0846670C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83C7-1DE3-C70C-0A96-57EB8B42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F447A-E0B8-ABC9-BB24-78CFEB66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1FD9-4FBD-7C16-D9BB-CF341350A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7BD1-4289-5B33-E70E-5A1059DD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F153A-810B-9EEA-7D8A-06D70856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98660-058F-3A1C-1DEB-52E54AAD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DBB9-CC03-3DCA-B0D1-2C843FD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A1CC-C390-03DC-8C21-A417458C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C7673-1ADC-6539-181C-21FCEE6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F2C5-B9AD-343B-0D60-18F9348C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D1ACF-F2BF-3FC6-7860-39A554FB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9B346-0D24-C502-B2B7-91C50C7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8FF9B-C5C6-ECE3-C533-84F26BF2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4252-F1A2-0409-A266-7500A2BD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7AF4-845A-C7DC-CB7F-4327A180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FC7D-3F32-CB5B-6FD3-BBD4BD83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83FD8-3151-729F-8BAC-9139B254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8E5D-6811-D77C-09F4-8C33B2AE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87C2-1E54-0970-D0C4-B729B74E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55DB-79FD-7077-C128-4AF7614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BC87-5544-D2F0-141B-2758B545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72273-15B1-DAAC-0349-E7EE79431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90569-400F-F6FE-E5CF-D549A1AB2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AC7C-BC61-575F-C049-936B43FA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147E-9A5B-BB09-91C8-56D387D4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C4ACE-C362-A30D-1A73-FEA7E2F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22F02-A4B3-257A-81D9-2F36C095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0B6AC-1FC5-3A7F-5854-BA99F92E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43A5-9EEB-28CD-3E27-3B0F4BC8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A6CE-40B7-445E-8607-670CFB3CEF76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6B6-367E-D15A-11F6-D15FBB74B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E47A-43E6-65C2-3E64-C01FFF74E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1E17-DD63-4E82-A747-DBD95401C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3C5D-9860-F3CD-CBF3-2F380C1B2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83D76-9AE9-E9D2-7376-7CC1D8F1E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Parlak</a:t>
            </a:r>
          </a:p>
        </p:txBody>
      </p:sp>
    </p:spTree>
    <p:extLst>
      <p:ext uri="{BB962C8B-B14F-4D97-AF65-F5344CB8AC3E}">
        <p14:creationId xmlns:p14="http://schemas.microsoft.com/office/powerpoint/2010/main" val="29771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E7F7-DC67-613C-5CE7-0CDFDE34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45EF-F7EB-FD65-8487-4FA6BDBD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vision-based scoring system for steel tipped dart boards</a:t>
            </a:r>
          </a:p>
          <a:p>
            <a:r>
              <a:rPr lang="en-US" dirty="0"/>
              <a:t>Nvidia Jetson Nano will be used for CV/ML of dart positions and associated score</a:t>
            </a:r>
          </a:p>
          <a:p>
            <a:r>
              <a:rPr lang="en-US" dirty="0"/>
              <a:t>Raspberry Pi 3B+ will be used for database hosting and control of user display</a:t>
            </a:r>
          </a:p>
          <a:p>
            <a:pPr lvl="1"/>
            <a:r>
              <a:rPr lang="en-US" dirty="0"/>
              <a:t>Will communicate with Jetson Nano via Ethernet for dart position update</a:t>
            </a:r>
          </a:p>
          <a:p>
            <a:pPr lvl="1"/>
            <a:r>
              <a:rPr lang="en-US" dirty="0"/>
              <a:t>Will communicate with home router with Wi-Fi for accessibility</a:t>
            </a:r>
          </a:p>
          <a:p>
            <a:r>
              <a:rPr lang="en-US" dirty="0"/>
              <a:t>Android/iOS app will be developed to view game statistics and scores</a:t>
            </a:r>
          </a:p>
          <a:p>
            <a:pPr lvl="1"/>
            <a:r>
              <a:rPr lang="en-US" dirty="0"/>
              <a:t>Will communicate with home router to access database hosted on Raspberry Pi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Ability to add new players to database</a:t>
            </a:r>
          </a:p>
          <a:p>
            <a:pPr lvl="1"/>
            <a:r>
              <a:rPr lang="en-US" dirty="0"/>
              <a:t>Live hit </a:t>
            </a:r>
            <a:r>
              <a:rPr lang="en-US"/>
              <a:t>map display</a:t>
            </a:r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Tracking of a single set (3 darts) – no tracking of red vs black tailed darts will be considered</a:t>
            </a:r>
          </a:p>
          <a:p>
            <a:pPr lvl="1"/>
            <a:r>
              <a:rPr lang="en-US" dirty="0"/>
              <a:t>Host two games (one score game and one knockout game)</a:t>
            </a:r>
          </a:p>
          <a:p>
            <a:pPr lvl="1"/>
            <a:r>
              <a:rPr lang="en-US" dirty="0"/>
              <a:t>Two player limit (normal dart rule)</a:t>
            </a:r>
          </a:p>
        </p:txBody>
      </p:sp>
    </p:spTree>
    <p:extLst>
      <p:ext uri="{BB962C8B-B14F-4D97-AF65-F5344CB8AC3E}">
        <p14:creationId xmlns:p14="http://schemas.microsoft.com/office/powerpoint/2010/main" val="366695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3C8-8E1B-3FC4-099A-E317120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Diagram</a:t>
            </a:r>
            <a:endParaRPr lang="en-US" dirty="0"/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2626EE7-D42D-6FA3-C209-35D4A7F52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3" y="1825625"/>
            <a:ext cx="6280994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FEE93-D2A9-2CA5-3F22-189C06E5D3E4}"/>
              </a:ext>
            </a:extLst>
          </p:cNvPr>
          <p:cNvSpPr txBox="1"/>
          <p:nvPr/>
        </p:nvSpPr>
        <p:spPr>
          <a:xfrm>
            <a:off x="5929313" y="517207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will select player when ready to throw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C8A1-010F-3433-49CA-1375F604A15F}"/>
              </a:ext>
            </a:extLst>
          </p:cNvPr>
          <p:cNvSpPr txBox="1"/>
          <p:nvPr/>
        </p:nvSpPr>
        <p:spPr>
          <a:xfrm>
            <a:off x="1223962" y="1876426"/>
            <a:ext cx="212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Jetson will use CV to produce dart position and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CA-14E8-6008-4F2F-B7A7EBDE2E2D}"/>
              </a:ext>
            </a:extLst>
          </p:cNvPr>
          <p:cNvSpPr txBox="1"/>
          <p:nvPr/>
        </p:nvSpPr>
        <p:spPr>
          <a:xfrm>
            <a:off x="509588" y="3539629"/>
            <a:ext cx="28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 will receive message from Jetson when position has been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F2412-4D8D-AC3E-1892-1E0858F8D269}"/>
              </a:ext>
            </a:extLst>
          </p:cNvPr>
          <p:cNvSpPr txBox="1"/>
          <p:nvPr/>
        </p:nvSpPr>
        <p:spPr>
          <a:xfrm>
            <a:off x="9236497" y="326263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can use mobile app to view statistics and current score</a:t>
            </a:r>
          </a:p>
        </p:txBody>
      </p:sp>
    </p:spTree>
    <p:extLst>
      <p:ext uri="{BB962C8B-B14F-4D97-AF65-F5344CB8AC3E}">
        <p14:creationId xmlns:p14="http://schemas.microsoft.com/office/powerpoint/2010/main" val="262040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Dart Scoring System Concept</vt:lpstr>
      <vt:lpstr>Concept Description</vt:lpstr>
      <vt:lpstr>Concept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Automatic Dart Scoring System Concept</dc:title>
  <dc:creator>Kevin Parlak</dc:creator>
  <cp:lastModifiedBy>Kevin Parlak</cp:lastModifiedBy>
  <cp:revision>1</cp:revision>
  <dcterms:created xsi:type="dcterms:W3CDTF">2023-09-12T22:07:43Z</dcterms:created>
  <dcterms:modified xsi:type="dcterms:W3CDTF">2023-09-13T10:12:34Z</dcterms:modified>
</cp:coreProperties>
</file>