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  <p:sldId id="267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B285-76B0-43C0-8A08-AA36D616CFE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75D1-7313-4A58-B38C-8E658BCBC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BFED-1457-CF32-3390-3F632636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5CC4-7DB5-DC20-2824-A0AFAF7C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891E-BDC1-3352-013E-054D4F21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8A7-29E2-FE00-3E56-F3F9CCBC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BA2F-2975-9EEB-7833-6D6D648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46A98-E420-4F26-8B4C-82C10DB787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2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CA6-F319-8044-9D23-D8F150C1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532B9-64B5-76D6-4DB1-1F74A170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F57F-5A6F-F7D0-7B4A-06FB03E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B22F-DC87-B950-51A5-E152B5ED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7CF9-C222-5476-13B4-60B47E4F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72962-0C9B-8C8A-794E-FD4396A69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44494-BA70-7873-9396-FEA972B9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CC80-7937-FB90-FA3B-018EE3D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ED41-AB10-2C2F-D653-D6DB0DD5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94C9-9CDD-D02D-0706-1E70717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F50-5A16-7872-881E-02F35E7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2ED2-E7A1-36A6-6CDE-F84FFF34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63D0-58CE-B8BC-CB90-7A876C24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CA5E-1C71-5134-B77E-68A89C6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394D-053B-00B1-BDDE-18CCB37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0EF-96B2-A7B5-DA36-204C1E6D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449C-A33A-6781-0F7B-792D4136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7048-1C4A-ABE4-0219-DBCF179D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53DD-2E12-EBAC-FB3D-A90F975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B9A1-440C-3A52-D359-D91FAB23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981-EBB6-62DC-7FD6-341CA72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C6F-3F1D-0E8E-D7C7-323A5588A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C4508-1958-E28A-969C-624F0E29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78D23-E88F-00AD-B88D-A2CF92D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7129-FFAB-622D-4778-506C0CAF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12615-A892-FADB-ACD6-2ED4882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004F-1AAD-A2B3-B567-ED4A8DA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A1A3-7A8C-D3E9-CF88-779C8B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B10E-1BFF-EBB1-42EE-8996B9F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15D5E-038F-33BD-2101-1E0C3448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7D4AE-1F52-5FC9-DCD4-18CC9378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5AE23-EE7F-0860-D414-5B0904E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1162C-3D24-8143-99AC-0A298B72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3948-11B9-0024-2354-270693C2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9669-3944-BA26-C71F-5B3700D1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DA2B1-11AC-1171-5342-2479CC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E636F-4F75-0B1D-59C5-33B8128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ABCED-DB5D-23D6-7977-EB143C7C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39DD-7D11-C34D-F0E3-908D653E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D928E-3D28-4814-B3D4-C3D5CDA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9E3D-671F-CFF6-CD33-D8917554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090-499E-FE9F-58EA-95A040C8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7CE-EEE7-E3D9-A77B-1F167296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AB65-D9B2-E64B-4A24-C28C9057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4D2F-C400-D12C-85DB-285441D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70A0-9634-E412-1274-897A99D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78F5-A25F-F1B5-C98C-3EECAB4B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3D68-277F-E020-8F16-D54EBD2D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633D3-526A-7AE6-B436-B13BEC84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4E16-1F2E-1C34-3DF4-DC914982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5398-7408-2FD3-0B35-C1CC173F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5479-BA6E-325D-8BA6-532535E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E072-41C7-6B5B-6F01-61B0B524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F424C-2395-5338-2936-1A71030A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1FA-B478-C0A5-9CE5-AF0F4FFE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31CD-5521-9EA2-DA85-81CD375F3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F25-744A-53FA-6076-CC457CBFA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C9E0-1F17-4E53-EF78-314E392F2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7C4-7503-4383-A791-176189B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9850-E106-6909-D55C-B61943FC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Scoring System Preliminary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93AE-D7C9-FBC7-B374-3B052B9D7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EN.525.743 – Embedded Systems Development Laboratory</a:t>
            </a:r>
          </a:p>
          <a:p>
            <a:r>
              <a:rPr lang="en-US" dirty="0"/>
              <a:t>Kevin Parlak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C005-19C2-7B36-EA9A-3D45753E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C501-84F7-BF25-4E1D-2279B25D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6C93-F845-778C-25BA-3629FF2C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3C8-8E1B-3FC4-099A-E317120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Diagram</a:t>
            </a:r>
            <a:endParaRPr lang="en-US" dirty="0"/>
          </a:p>
        </p:txBody>
      </p:sp>
      <p:pic>
        <p:nvPicPr>
          <p:cNvPr id="9" name="Content Placeholder 8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2626EE7-D42D-6FA3-C209-35D4A7F527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5" y="1825625"/>
            <a:ext cx="6280150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FEE93-D2A9-2CA5-3F22-189C06E5D3E4}"/>
              </a:ext>
            </a:extLst>
          </p:cNvPr>
          <p:cNvSpPr txBox="1"/>
          <p:nvPr/>
        </p:nvSpPr>
        <p:spPr>
          <a:xfrm>
            <a:off x="5929313" y="5172076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will select player when ready to throw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EC8A1-010F-3433-49CA-1375F604A15F}"/>
              </a:ext>
            </a:extLst>
          </p:cNvPr>
          <p:cNvSpPr txBox="1"/>
          <p:nvPr/>
        </p:nvSpPr>
        <p:spPr>
          <a:xfrm>
            <a:off x="1223962" y="1876426"/>
            <a:ext cx="212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Jetson will use CV to produce dart position and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5ACCA-14E8-6008-4F2F-B7A7EBDE2E2D}"/>
              </a:ext>
            </a:extLst>
          </p:cNvPr>
          <p:cNvSpPr txBox="1"/>
          <p:nvPr/>
        </p:nvSpPr>
        <p:spPr>
          <a:xfrm>
            <a:off x="509588" y="3539629"/>
            <a:ext cx="284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 will receive message from Jetson when position has been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F2412-4D8D-AC3E-1892-1E0858F8D269}"/>
              </a:ext>
            </a:extLst>
          </p:cNvPr>
          <p:cNvSpPr txBox="1"/>
          <p:nvPr/>
        </p:nvSpPr>
        <p:spPr>
          <a:xfrm>
            <a:off x="9236497" y="3262630"/>
            <a:ext cx="1809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can use mobile app to view statistics and current score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F00A-A3E7-9E7F-250F-3C287FD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A3916-6EB4-CBD8-4E60-9E154A69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674DA-7717-041F-325E-83CAD1FD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15A-A61E-3983-AA19-6A23F08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0B8E-8C51-D825-A8BD-1258771A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Capabilities &amp; Limitations</a:t>
            </a:r>
          </a:p>
          <a:p>
            <a:r>
              <a:rPr lang="en-US" dirty="0"/>
              <a:t>Functional Description</a:t>
            </a:r>
          </a:p>
          <a:p>
            <a:pPr lvl="1"/>
            <a:r>
              <a:rPr lang="en-US" dirty="0"/>
              <a:t>Functional Flow</a:t>
            </a:r>
          </a:p>
          <a:p>
            <a:pPr lvl="1"/>
            <a:r>
              <a:rPr lang="en-US" dirty="0"/>
              <a:t>State Machines</a:t>
            </a:r>
          </a:p>
          <a:p>
            <a:r>
              <a:rPr lang="en-US" dirty="0"/>
              <a:t>Interface 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5796-D658-75F6-EABF-A91B3E80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4D59-B05C-0B2C-5635-2E678AC4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EA3E-050E-67BF-7736-5A71027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EF6B-7350-AB15-C89D-2BD57777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6DE8-5ECE-59F3-5270-5FC8E3DB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Currently own steel-tipped dart board with no means of keeping score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Utilize computer vision techniques to track where dart lands and report score back to user interface</a:t>
            </a:r>
          </a:p>
          <a:p>
            <a:r>
              <a:rPr lang="en-US" dirty="0"/>
              <a:t>Computer vision will report dart location and associated score</a:t>
            </a:r>
          </a:p>
          <a:p>
            <a:pPr lvl="1"/>
            <a:r>
              <a:rPr lang="en-US" dirty="0"/>
              <a:t>Based on known dataset with training as game is played</a:t>
            </a:r>
          </a:p>
          <a:p>
            <a:r>
              <a:rPr lang="en-US" dirty="0"/>
              <a:t>Database will hold score information and be accessible via touchscreen display or mobile 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Bigger Picture</a:t>
            </a:r>
            <a:r>
              <a:rPr lang="en-US" dirty="0"/>
              <a:t>:</a:t>
            </a:r>
          </a:p>
          <a:p>
            <a:r>
              <a:rPr lang="en-US" dirty="0"/>
              <a:t>System will be capable of two games at first – expansion of game selection easy once concept is complete</a:t>
            </a:r>
          </a:p>
          <a:p>
            <a:r>
              <a:rPr lang="en-US" dirty="0"/>
              <a:t>Machine learning possible based on user data over time – help user get better at playing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D918-5FDB-8B35-E5C9-D63119FB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71DA-3321-8F5D-D58F-20EDB3BD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A339-2BD3-DC4C-25D9-06E9C65F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D496-EDB8-ED67-799B-C4D0655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&amp; 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F1584-0067-C2A9-5613-62EE4DF29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Able to add up to 100 players to database for scoring</a:t>
            </a:r>
          </a:p>
          <a:p>
            <a:r>
              <a:rPr lang="en-US" dirty="0"/>
              <a:t>Display will show live hit map</a:t>
            </a:r>
          </a:p>
          <a:p>
            <a:r>
              <a:rPr lang="en-US" dirty="0"/>
              <a:t>Database to produce statistics (hit % by color or number, win %)</a:t>
            </a:r>
          </a:p>
          <a:p>
            <a:r>
              <a:rPr lang="en-US" dirty="0"/>
              <a:t>Database accessible anywhere with access to home network</a:t>
            </a:r>
          </a:p>
          <a:p>
            <a:r>
              <a:rPr lang="en-US" dirty="0"/>
              <a:t>Multi-platform mobile application (Android/iOS) for viewing statistics and game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5EF06-2ED9-BFAE-56B9-CA7F3ACF8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set (3 darts) will be tracked at a time (users to select profile when throwing)</a:t>
            </a:r>
          </a:p>
          <a:p>
            <a:r>
              <a:rPr lang="en-US" dirty="0"/>
              <a:t>Host two games (one score, one knockout)</a:t>
            </a:r>
          </a:p>
          <a:p>
            <a:r>
              <a:rPr lang="en-US" dirty="0"/>
              <a:t>Games can only be started via user interface at dart board (similar to TopGolf)</a:t>
            </a:r>
          </a:p>
          <a:p>
            <a:r>
              <a:rPr lang="en-US" dirty="0"/>
              <a:t>Two player limit (dart rules)</a:t>
            </a:r>
          </a:p>
          <a:p>
            <a:r>
              <a:rPr lang="en-US" dirty="0"/>
              <a:t>One dart thrown at a time (dart rules)</a:t>
            </a:r>
          </a:p>
          <a:p>
            <a:r>
              <a:rPr lang="en-US" dirty="0"/>
              <a:t>Profiles can only be created at user interface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DAFBE-A9CC-C268-E2FD-1B48258E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066D-E47E-E175-8C8C-00E373E5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21BB-5DEA-5970-8DA1-DF46A11C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555A1-94B8-E4BF-BF09-52E5DEDD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Description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ED948E-2085-2882-288A-2BF7A639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will start game, select profile, and choose game to play via touchscreen user interface</a:t>
            </a:r>
          </a:p>
          <a:p>
            <a:r>
              <a:rPr lang="en-US" dirty="0"/>
              <a:t>Imaging system will begin looking for dart once user profile is selected</a:t>
            </a:r>
          </a:p>
          <a:p>
            <a:pPr lvl="1"/>
            <a:r>
              <a:rPr lang="en-US" dirty="0"/>
              <a:t>Will use known datasets to identify dart tip location, map to dartboard, and send to scoring system</a:t>
            </a:r>
          </a:p>
          <a:p>
            <a:r>
              <a:rPr lang="en-US" dirty="0"/>
              <a:t>Scoring system will receive update and calculate statistics and score</a:t>
            </a:r>
          </a:p>
          <a:p>
            <a:pPr lvl="1"/>
            <a:r>
              <a:rPr lang="en-US" dirty="0"/>
              <a:t>Will upload to database and update live hit map for viewing on user interface and mobile device</a:t>
            </a:r>
          </a:p>
          <a:p>
            <a:r>
              <a:rPr lang="en-US" dirty="0"/>
              <a:t>System will repeat until winner is declared or game is ended</a:t>
            </a:r>
          </a:p>
          <a:p>
            <a:r>
              <a:rPr lang="en-US" dirty="0"/>
              <a:t>Mobile app will show user statistics and scores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34269-AD52-0E04-E0CC-7DE9CD2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0E741-4C05-8AC8-123F-9F5A7B7E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ED665-E444-DFD4-FF90-AAE12420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4C6-9838-D3C6-5418-E549960D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Flow</a:t>
            </a:r>
          </a:p>
        </p:txBody>
      </p:sp>
      <p:pic>
        <p:nvPicPr>
          <p:cNvPr id="4" name="Picture 3" descr="A diagram of a flowchart">
            <a:extLst>
              <a:ext uri="{FF2B5EF4-FFF2-40B4-BE49-F238E27FC236}">
                <a16:creationId xmlns:a16="http://schemas.microsoft.com/office/drawing/2014/main" id="{D354303D-D174-4F75-6AAB-B10D0DED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183"/>
            <a:ext cx="12192000" cy="53238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F303-8DFB-955F-CEAC-580331BB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217E-BB1C-6A60-B832-A026365F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pic>
        <p:nvPicPr>
          <p:cNvPr id="4" name="Picture 3" descr="A diagram of a game">
            <a:extLst>
              <a:ext uri="{FF2B5EF4-FFF2-40B4-BE49-F238E27FC236}">
                <a16:creationId xmlns:a16="http://schemas.microsoft.com/office/drawing/2014/main" id="{971FB472-7BC0-4171-40A3-F9DEE77B6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1" y="2007336"/>
            <a:ext cx="6891643" cy="3271934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3F9EB007-EDDD-01E7-FED2-60E1EB9D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7" y="2004339"/>
            <a:ext cx="2606579" cy="3274931"/>
          </a:xfrm>
          <a:prstGeom prst="rect">
            <a:avLst/>
          </a:prstGeom>
        </p:spPr>
      </p:pic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FAEA9D3B-263D-64EC-5783-68D295B52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50" y="2004339"/>
            <a:ext cx="1718969" cy="327493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A31BB6-F0E8-CB6C-1053-D5D8E3272864}"/>
              </a:ext>
            </a:extLst>
          </p:cNvPr>
          <p:cNvSpPr/>
          <p:nvPr/>
        </p:nvSpPr>
        <p:spPr>
          <a:xfrm>
            <a:off x="1098795" y="6242637"/>
            <a:ext cx="9994409" cy="5723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Scoring and imaging state machines dependent on each other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5DCD5-4183-0B6C-2781-E720849D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A5B-56EF-6F3F-A389-13CC8771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074C-A96D-6955-1101-48016AC1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E8E3-69E1-4F6D-BB83-5D0111D6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3D2A-D437-9FEF-2B27-D5E71343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diagram of a computer network">
            <a:extLst>
              <a:ext uri="{FF2B5EF4-FFF2-40B4-BE49-F238E27FC236}">
                <a16:creationId xmlns:a16="http://schemas.microsoft.com/office/drawing/2014/main" id="{6D2A3285-43FF-63E5-D514-194B00E01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080419"/>
            <a:ext cx="99155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08E80-636B-BFE8-2DD4-2949F302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Backup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A8B81-3409-053C-B5A1-E588B0D3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9/18/2023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6CE37-AF22-E99B-BD8B-0C30B7EC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Preliminary Design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F5D8-5262-3D15-37F5-3B626B7F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E7C4-7503-4383-A791-176189BE2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4481</TotalTime>
  <Words>456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Dart Scoring System Preliminary Design Review</vt:lpstr>
      <vt:lpstr>Agenda</vt:lpstr>
      <vt:lpstr>Project Description</vt:lpstr>
      <vt:lpstr>Capabilities &amp; Limitations</vt:lpstr>
      <vt:lpstr>Functional Description</vt:lpstr>
      <vt:lpstr>Functional Flow</vt:lpstr>
      <vt:lpstr>State Machines</vt:lpstr>
      <vt:lpstr>Interface Description</vt:lpstr>
      <vt:lpstr>Backup</vt:lpstr>
      <vt:lpstr>Concept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Scoring System Preliminary Design Review</dc:title>
  <dc:creator>Kevin Parlak</dc:creator>
  <cp:lastModifiedBy>Kevin Parlak</cp:lastModifiedBy>
  <cp:revision>72</cp:revision>
  <dcterms:created xsi:type="dcterms:W3CDTF">2023-09-13T10:18:44Z</dcterms:created>
  <dcterms:modified xsi:type="dcterms:W3CDTF">2023-09-16T13:46:21Z</dcterms:modified>
</cp:coreProperties>
</file>