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FED-1457-CF32-3390-3F632636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25CC4-7DB5-DC20-2824-A0AFAF7C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891E-BDC1-3352-013E-054D4F2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8A7-29E2-FE00-3E56-F3F9CC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BA2F-2975-9EEB-7833-6D6D648B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CCA6-F319-8044-9D23-D8F150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532B9-64B5-76D6-4DB1-1F74A170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F57F-5A6F-F7D0-7B4A-06FB03E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B22F-DC87-B950-51A5-E152B5ED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7CF9-C222-5476-13B4-60B47E4F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72962-0C9B-8C8A-794E-FD4396A6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4494-BA70-7873-9396-FEA972B9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CC80-7937-FB90-FA3B-018EE3D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ED41-AB10-2C2F-D653-D6DB0DD5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94C9-9CDD-D02D-0706-1E70717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AF50-5A16-7872-881E-02F35E7E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2ED2-E7A1-36A6-6CDE-F84FFF34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63D0-58CE-B8BC-CB90-7A876C24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CA5E-1C71-5134-B77E-68A89C6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394D-053B-00B1-BDDE-18CCB37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0EF-96B2-A7B5-DA36-204C1E6D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449C-A33A-6781-0F7B-792D4136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7048-1C4A-ABE4-0219-DBCF179D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53DD-2E12-EBAC-FB3D-A90F975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B9A1-440C-3A52-D359-D91FAB2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981-EBB6-62DC-7FD6-341CA72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C6F-3F1D-0E8E-D7C7-323A5588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C4508-1958-E28A-969C-624F0E29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8D23-E88F-00AD-B88D-A2CF92D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7129-FFAB-622D-4778-506C0CAF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2615-A892-FADB-ACD6-2ED4882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004F-1AAD-A2B3-B567-ED4A8DA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A1A3-7A8C-D3E9-CF88-779C8B4F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B10E-1BFF-EBB1-42EE-8996B9F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15D5E-038F-33BD-2101-1E0C3448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7D4AE-1F52-5FC9-DCD4-18CC9378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5AE23-EE7F-0860-D414-5B0904E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1162C-3D24-8143-99AC-0A298B72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F3948-11B9-0024-2354-270693C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9669-3944-BA26-C71F-5B3700D1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DA2B1-11AC-1171-5342-2479CC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E636F-4F75-0B1D-59C5-33B8128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BCED-DB5D-23D6-7977-EB143C7C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39DD-7D11-C34D-F0E3-908D653E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928E-3D28-4814-B3D4-C3D5CDA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9E3D-671F-CFF6-CD33-D8917554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090-499E-FE9F-58EA-95A040C8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7CE-EEE7-E3D9-A77B-1F167296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AB65-D9B2-E64B-4A24-C28C9057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4D2F-C400-D12C-85DB-285441D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70A0-9634-E412-1274-897A99D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78F5-A25F-F1B5-C98C-3EECAB4B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3D68-277F-E020-8F16-D54EBD2D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33D3-526A-7AE6-B436-B13BEC84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4E16-1F2E-1C34-3DF4-DC914982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5398-7408-2FD3-0B35-C1CC173F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C5479-BA6E-325D-8BA6-532535E9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E072-41C7-6B5B-6F01-61B0B524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F424C-2395-5338-2936-1A71030A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21FA-B478-C0A5-9CE5-AF0F4FFE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31CD-5521-9EA2-DA85-81CD375F3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DF6F-1EA0-4374-A917-9D813E578D6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3F25-744A-53FA-6076-CC457CBFA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C9E0-1F17-4E53-EF78-314E392F2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9850-E106-6909-D55C-B61943FC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Scoring System Preliminary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93AE-D7C9-FBC7-B374-3B052B9D7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Parlak</a:t>
            </a:r>
          </a:p>
        </p:txBody>
      </p:sp>
    </p:spTree>
    <p:extLst>
      <p:ext uri="{BB962C8B-B14F-4D97-AF65-F5344CB8AC3E}">
        <p14:creationId xmlns:p14="http://schemas.microsoft.com/office/powerpoint/2010/main" val="41199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15A-A61E-3983-AA19-6A23F08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0B8E-8C51-D825-A8BD-1258771A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Capabilities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28371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F6B-7350-AB15-C89D-2BD57777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6DE8-5ECE-59F3-5270-5FC8E3DB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Currently own steel-tipped dart board with no means of keeping score</a:t>
            </a:r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Utilize computer vision techniques to track where dart lands and report score back to user interface</a:t>
            </a:r>
          </a:p>
          <a:p>
            <a:r>
              <a:rPr lang="en-US" dirty="0"/>
              <a:t>Computer vision will report dart location and associated score</a:t>
            </a:r>
          </a:p>
          <a:p>
            <a:pPr lvl="1"/>
            <a:r>
              <a:rPr lang="en-US" dirty="0"/>
              <a:t>Based on known dataset with training as game is played</a:t>
            </a:r>
          </a:p>
          <a:p>
            <a:r>
              <a:rPr lang="en-US" dirty="0"/>
              <a:t>Database will hold score information and be accessible via touchscreen display or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Bigger Picture</a:t>
            </a:r>
            <a:r>
              <a:rPr lang="en-US" dirty="0"/>
              <a:t>:</a:t>
            </a:r>
          </a:p>
          <a:p>
            <a:r>
              <a:rPr lang="en-US" dirty="0"/>
              <a:t>System will be capable of a few games at first – expansion of game selection easy once concept is complete</a:t>
            </a:r>
          </a:p>
          <a:p>
            <a:r>
              <a:rPr lang="en-US" dirty="0"/>
              <a:t>Machine learning possible based on user data over time – help user get better at playing</a:t>
            </a:r>
          </a:p>
        </p:txBody>
      </p:sp>
    </p:spTree>
    <p:extLst>
      <p:ext uri="{BB962C8B-B14F-4D97-AF65-F5344CB8AC3E}">
        <p14:creationId xmlns:p14="http://schemas.microsoft.com/office/powerpoint/2010/main" val="30032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D496-EDB8-ED67-799B-C4D06553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06E86-AF9F-0F20-EF07-F5CF3E80C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F1584-0067-C2A9-5613-62EE4DF29C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Able to add up to 100 players to database for scoring</a:t>
            </a:r>
          </a:p>
          <a:p>
            <a:r>
              <a:rPr lang="en-US" dirty="0"/>
              <a:t>Display will show live hit map</a:t>
            </a:r>
          </a:p>
          <a:p>
            <a:r>
              <a:rPr lang="en-US" dirty="0"/>
              <a:t>Database to produce statistics (hit % by color or number, win %)</a:t>
            </a:r>
          </a:p>
          <a:p>
            <a:r>
              <a:rPr lang="en-US" dirty="0"/>
              <a:t>Database accessible anywhere with access to home network</a:t>
            </a:r>
          </a:p>
          <a:p>
            <a:r>
              <a:rPr lang="en-US" dirty="0"/>
              <a:t>Multi-platform mobile application (Android/iOS)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578F83-48D4-7574-59B7-DC2F3001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5EF06-2ED9-BFAE-56B9-CA7F3ACF8C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set (3 darts) will be tracked at a time (users to select profile when throwing)</a:t>
            </a:r>
          </a:p>
          <a:p>
            <a:r>
              <a:rPr lang="en-US" dirty="0"/>
              <a:t>Host two games (one score, one knockout)</a:t>
            </a:r>
          </a:p>
          <a:p>
            <a:r>
              <a:rPr lang="en-US" dirty="0"/>
              <a:t>Games can only be started via user interface at dart board (similar to TopGolf)</a:t>
            </a:r>
          </a:p>
          <a:p>
            <a:r>
              <a:rPr lang="en-US" dirty="0"/>
              <a:t>Two player limit</a:t>
            </a:r>
          </a:p>
        </p:txBody>
      </p:sp>
    </p:spTree>
    <p:extLst>
      <p:ext uri="{BB962C8B-B14F-4D97-AF65-F5344CB8AC3E}">
        <p14:creationId xmlns:p14="http://schemas.microsoft.com/office/powerpoint/2010/main" val="96041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220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Dart Scoring System Preliminary Design Review</vt:lpstr>
      <vt:lpstr>Agenda</vt:lpstr>
      <vt:lpstr>Project Description</vt:lpstr>
      <vt:lpstr>Capabilities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Scoring System Preliminary Design Review</dc:title>
  <dc:creator>Kevin Parlak</dc:creator>
  <cp:lastModifiedBy>Kevin Parlak</cp:lastModifiedBy>
  <cp:revision>21</cp:revision>
  <dcterms:created xsi:type="dcterms:W3CDTF">2023-09-13T10:18:44Z</dcterms:created>
  <dcterms:modified xsi:type="dcterms:W3CDTF">2023-09-13T23:56:05Z</dcterms:modified>
</cp:coreProperties>
</file>