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1" r:id="rId5"/>
    <p:sldId id="262" r:id="rId6"/>
    <p:sldId id="263" r:id="rId7"/>
    <p:sldId id="266" r:id="rId8"/>
    <p:sldId id="265" r:id="rId9"/>
    <p:sldId id="264"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ik Patel" userId="0865960df447cacf" providerId="LiveId" clId="{0A43AB3C-FB9D-466C-9537-09EFFBBC4FA4}"/>
    <pc:docChg chg="undo custSel addSld delSld modSld sldOrd">
      <pc:chgData name="Krutik Patel" userId="0865960df447cacf" providerId="LiveId" clId="{0A43AB3C-FB9D-466C-9537-09EFFBBC4FA4}" dt="2023-05-13T00:09:51.943" v="14072" actId="20577"/>
      <pc:docMkLst>
        <pc:docMk/>
      </pc:docMkLst>
      <pc:sldChg chg="modSp mod">
        <pc:chgData name="Krutik Patel" userId="0865960df447cacf" providerId="LiveId" clId="{0A43AB3C-FB9D-466C-9537-09EFFBBC4FA4}" dt="2023-05-13T00:09:51.943" v="14072" actId="20577"/>
        <pc:sldMkLst>
          <pc:docMk/>
          <pc:sldMk cId="48014426" sldId="256"/>
        </pc:sldMkLst>
        <pc:spChg chg="mod">
          <ac:chgData name="Krutik Patel" userId="0865960df447cacf" providerId="LiveId" clId="{0A43AB3C-FB9D-466C-9537-09EFFBBC4FA4}" dt="2023-05-13T00:09:51.943" v="14072" actId="20577"/>
          <ac:spMkLst>
            <pc:docMk/>
            <pc:sldMk cId="48014426" sldId="256"/>
            <ac:spMk id="3" creationId="{D477E5DE-1FF1-BBA0-6242-49B08A44D7B0}"/>
          </ac:spMkLst>
        </pc:spChg>
        <pc:picChg chg="mod">
          <ac:chgData name="Krutik Patel" userId="0865960df447cacf" providerId="LiveId" clId="{0A43AB3C-FB9D-466C-9537-09EFFBBC4FA4}" dt="2023-05-12T23:55:46.216" v="13576" actId="1076"/>
          <ac:picMkLst>
            <pc:docMk/>
            <pc:sldMk cId="48014426" sldId="256"/>
            <ac:picMk id="45" creationId="{6F8857EC-8D44-5198-A3BD-8D4340244239}"/>
          </ac:picMkLst>
        </pc:picChg>
      </pc:sldChg>
      <pc:sldChg chg="modSp mod">
        <pc:chgData name="Krutik Patel" userId="0865960df447cacf" providerId="LiveId" clId="{0A43AB3C-FB9D-466C-9537-09EFFBBC4FA4}" dt="2023-05-12T23:57:34.004" v="13778" actId="20577"/>
        <pc:sldMkLst>
          <pc:docMk/>
          <pc:sldMk cId="1002213124" sldId="257"/>
        </pc:sldMkLst>
        <pc:graphicFrameChg chg="modGraphic">
          <ac:chgData name="Krutik Patel" userId="0865960df447cacf" providerId="LiveId" clId="{0A43AB3C-FB9D-466C-9537-09EFFBBC4FA4}" dt="2023-05-12T23:57:34.004" v="13778" actId="20577"/>
          <ac:graphicFrameMkLst>
            <pc:docMk/>
            <pc:sldMk cId="1002213124" sldId="257"/>
            <ac:graphicFrameMk id="4" creationId="{BC74911E-4DCD-6B44-B1F5-AF05290E99ED}"/>
          </ac:graphicFrameMkLst>
        </pc:graphicFrameChg>
      </pc:sldChg>
      <pc:sldChg chg="modSp mod">
        <pc:chgData name="Krutik Patel" userId="0865960df447cacf" providerId="LiveId" clId="{0A43AB3C-FB9D-466C-9537-09EFFBBC4FA4}" dt="2023-05-04T16:08:19.312" v="11678" actId="27636"/>
        <pc:sldMkLst>
          <pc:docMk/>
          <pc:sldMk cId="497931446" sldId="258"/>
        </pc:sldMkLst>
        <pc:spChg chg="mod">
          <ac:chgData name="Krutik Patel" userId="0865960df447cacf" providerId="LiveId" clId="{0A43AB3C-FB9D-466C-9537-09EFFBBC4FA4}" dt="2023-05-04T16:08:19.312" v="11678" actId="27636"/>
          <ac:spMkLst>
            <pc:docMk/>
            <pc:sldMk cId="497931446" sldId="258"/>
            <ac:spMk id="3" creationId="{C9072031-6C6E-1561-BA53-7E4213CA6C27}"/>
          </ac:spMkLst>
        </pc:spChg>
      </pc:sldChg>
      <pc:sldChg chg="modSp del mod">
        <pc:chgData name="Krutik Patel" userId="0865960df447cacf" providerId="LiveId" clId="{0A43AB3C-FB9D-466C-9537-09EFFBBC4FA4}" dt="2023-05-12T23:58:48.492" v="13779" actId="2696"/>
        <pc:sldMkLst>
          <pc:docMk/>
          <pc:sldMk cId="587488085" sldId="259"/>
        </pc:sldMkLst>
        <pc:spChg chg="mod">
          <ac:chgData name="Krutik Patel" userId="0865960df447cacf" providerId="LiveId" clId="{0A43AB3C-FB9D-466C-9537-09EFFBBC4FA4}" dt="2023-05-04T16:08:34.780" v="11679" actId="14100"/>
          <ac:spMkLst>
            <pc:docMk/>
            <pc:sldMk cId="587488085" sldId="259"/>
            <ac:spMk id="2" creationId="{64938E91-E9ED-4A57-AD53-512D79536B8D}"/>
          </ac:spMkLst>
        </pc:spChg>
      </pc:sldChg>
      <pc:sldChg chg="modSp del mod">
        <pc:chgData name="Krutik Patel" userId="0865960df447cacf" providerId="LiveId" clId="{0A43AB3C-FB9D-466C-9537-09EFFBBC4FA4}" dt="2023-05-12T23:58:52.976" v="13780" actId="2696"/>
        <pc:sldMkLst>
          <pc:docMk/>
          <pc:sldMk cId="1376695576" sldId="260"/>
        </pc:sldMkLst>
        <pc:spChg chg="mod">
          <ac:chgData name="Krutik Patel" userId="0865960df447cacf" providerId="LiveId" clId="{0A43AB3C-FB9D-466C-9537-09EFFBBC4FA4}" dt="2023-05-04T16:08:41.399" v="11680" actId="14100"/>
          <ac:spMkLst>
            <pc:docMk/>
            <pc:sldMk cId="1376695576" sldId="260"/>
            <ac:spMk id="2" creationId="{64938E91-E9ED-4A57-AD53-512D79536B8D}"/>
          </ac:spMkLst>
        </pc:spChg>
      </pc:sldChg>
      <pc:sldChg chg="modSp new mod">
        <pc:chgData name="Krutik Patel" userId="0865960df447cacf" providerId="LiveId" clId="{0A43AB3C-FB9D-466C-9537-09EFFBBC4FA4}" dt="2023-05-04T16:08:04.367" v="11676" actId="20577"/>
        <pc:sldMkLst>
          <pc:docMk/>
          <pc:sldMk cId="1575445605" sldId="261"/>
        </pc:sldMkLst>
        <pc:spChg chg="mod">
          <ac:chgData name="Krutik Patel" userId="0865960df447cacf" providerId="LiveId" clId="{0A43AB3C-FB9D-466C-9537-09EFFBBC4FA4}" dt="2023-05-04T16:08:04.367" v="11676" actId="20577"/>
          <ac:spMkLst>
            <pc:docMk/>
            <pc:sldMk cId="1575445605" sldId="261"/>
            <ac:spMk id="2" creationId="{EC575D1A-F974-E4F3-0573-217702969FA6}"/>
          </ac:spMkLst>
        </pc:spChg>
        <pc:spChg chg="mod">
          <ac:chgData name="Krutik Patel" userId="0865960df447cacf" providerId="LiveId" clId="{0A43AB3C-FB9D-466C-9537-09EFFBBC4FA4}" dt="2023-05-04T16:07:55.665" v="11675" actId="255"/>
          <ac:spMkLst>
            <pc:docMk/>
            <pc:sldMk cId="1575445605" sldId="261"/>
            <ac:spMk id="3" creationId="{D92BF644-B6B0-3B6E-028A-D708B660D707}"/>
          </ac:spMkLst>
        </pc:spChg>
      </pc:sldChg>
      <pc:sldChg chg="addSp delSp modSp new mod">
        <pc:chgData name="Krutik Patel" userId="0865960df447cacf" providerId="LiveId" clId="{0A43AB3C-FB9D-466C-9537-09EFFBBC4FA4}" dt="2023-05-13T00:00:14.912" v="13784" actId="5793"/>
        <pc:sldMkLst>
          <pc:docMk/>
          <pc:sldMk cId="3906493337" sldId="262"/>
        </pc:sldMkLst>
        <pc:spChg chg="mod">
          <ac:chgData name="Krutik Patel" userId="0865960df447cacf" providerId="LiveId" clId="{0A43AB3C-FB9D-466C-9537-09EFFBBC4FA4}" dt="2023-05-04T13:52:58.878" v="1489" actId="20577"/>
          <ac:spMkLst>
            <pc:docMk/>
            <pc:sldMk cId="3906493337" sldId="262"/>
            <ac:spMk id="2" creationId="{56CAA10F-1C08-4CE1-77E8-12B5E7E499CE}"/>
          </ac:spMkLst>
        </pc:spChg>
        <pc:spChg chg="del">
          <ac:chgData name="Krutik Patel" userId="0865960df447cacf" providerId="LiveId" clId="{0A43AB3C-FB9D-466C-9537-09EFFBBC4FA4}" dt="2023-05-04T13:53:09.188" v="1490" actId="3680"/>
          <ac:spMkLst>
            <pc:docMk/>
            <pc:sldMk cId="3906493337" sldId="262"/>
            <ac:spMk id="3" creationId="{F0C0364B-5B86-A8D6-239B-3C6E4CAF277D}"/>
          </ac:spMkLst>
        </pc:spChg>
        <pc:graphicFrameChg chg="add mod ord modGraphic">
          <ac:chgData name="Krutik Patel" userId="0865960df447cacf" providerId="LiveId" clId="{0A43AB3C-FB9D-466C-9537-09EFFBBC4FA4}" dt="2023-05-13T00:00:14.912" v="13784" actId="5793"/>
          <ac:graphicFrameMkLst>
            <pc:docMk/>
            <pc:sldMk cId="3906493337" sldId="262"/>
            <ac:graphicFrameMk id="4" creationId="{95EEF121-3F48-602E-51EA-8DAEF2F0F9A8}"/>
          </ac:graphicFrameMkLst>
        </pc:graphicFrameChg>
        <pc:picChg chg="add del mod">
          <ac:chgData name="Krutik Patel" userId="0865960df447cacf" providerId="LiveId" clId="{0A43AB3C-FB9D-466C-9537-09EFFBBC4FA4}" dt="2023-05-04T13:57:57.894" v="2241" actId="478"/>
          <ac:picMkLst>
            <pc:docMk/>
            <pc:sldMk cId="3906493337" sldId="262"/>
            <ac:picMk id="6" creationId="{8AB37D03-0350-9F7E-4FA9-B02558625763}"/>
          </ac:picMkLst>
        </pc:picChg>
      </pc:sldChg>
      <pc:sldChg chg="addSp delSp modSp new mod setBg">
        <pc:chgData name="Krutik Patel" userId="0865960df447cacf" providerId="LiveId" clId="{0A43AB3C-FB9D-466C-9537-09EFFBBC4FA4}" dt="2023-05-04T16:07:31.548" v="11666" actId="1076"/>
        <pc:sldMkLst>
          <pc:docMk/>
          <pc:sldMk cId="2284892834" sldId="263"/>
        </pc:sldMkLst>
        <pc:spChg chg="mod">
          <ac:chgData name="Krutik Patel" userId="0865960df447cacf" providerId="LiveId" clId="{0A43AB3C-FB9D-466C-9537-09EFFBBC4FA4}" dt="2023-05-04T16:07:31.548" v="11666" actId="1076"/>
          <ac:spMkLst>
            <pc:docMk/>
            <pc:sldMk cId="2284892834" sldId="263"/>
            <ac:spMk id="2" creationId="{2D58DA41-E2EE-F0A6-2F0E-AE4307A864BE}"/>
          </ac:spMkLst>
        </pc:spChg>
        <pc:spChg chg="del">
          <ac:chgData name="Krutik Patel" userId="0865960df447cacf" providerId="LiveId" clId="{0A43AB3C-FB9D-466C-9537-09EFFBBC4FA4}" dt="2023-05-04T13:58:00.990" v="2242" actId="22"/>
          <ac:spMkLst>
            <pc:docMk/>
            <pc:sldMk cId="2284892834" sldId="263"/>
            <ac:spMk id="3" creationId="{1179EA70-CBF2-2EDE-63BE-1E3695BE2A38}"/>
          </ac:spMkLst>
        </pc:spChg>
        <pc:spChg chg="add">
          <ac:chgData name="Krutik Patel" userId="0865960df447cacf" providerId="LiveId" clId="{0A43AB3C-FB9D-466C-9537-09EFFBBC4FA4}" dt="2023-05-04T13:58:35.609" v="2248" actId="26606"/>
          <ac:spMkLst>
            <pc:docMk/>
            <pc:sldMk cId="2284892834" sldId="263"/>
            <ac:spMk id="12" creationId="{247A131F-D5DE-41A5-B4CF-4F345319B40B}"/>
          </ac:spMkLst>
        </pc:spChg>
        <pc:spChg chg="add">
          <ac:chgData name="Krutik Patel" userId="0865960df447cacf" providerId="LiveId" clId="{0A43AB3C-FB9D-466C-9537-09EFFBBC4FA4}" dt="2023-05-04T13:58:35.609" v="2248" actId="26606"/>
          <ac:spMkLst>
            <pc:docMk/>
            <pc:sldMk cId="2284892834" sldId="263"/>
            <ac:spMk id="14" creationId="{3AF4666D-BD98-40A5-A75F-478B982010B2}"/>
          </ac:spMkLst>
        </pc:spChg>
        <pc:spChg chg="add">
          <ac:chgData name="Krutik Patel" userId="0865960df447cacf" providerId="LiveId" clId="{0A43AB3C-FB9D-466C-9537-09EFFBBC4FA4}" dt="2023-05-04T13:58:35.609" v="2248" actId="26606"/>
          <ac:spMkLst>
            <pc:docMk/>
            <pc:sldMk cId="2284892834" sldId="263"/>
            <ac:spMk id="16" creationId="{68680585-71F9-4721-A998-4974171D2EB4}"/>
          </ac:spMkLst>
        </pc:spChg>
        <pc:spChg chg="add">
          <ac:chgData name="Krutik Patel" userId="0865960df447cacf" providerId="LiveId" clId="{0A43AB3C-FB9D-466C-9537-09EFFBBC4FA4}" dt="2023-05-04T13:58:35.609" v="2248" actId="26606"/>
          <ac:spMkLst>
            <pc:docMk/>
            <pc:sldMk cId="2284892834" sldId="263"/>
            <ac:spMk id="18" creationId="{12BC95C2-2EEC-4F59-ABA8-660B0D059CCF}"/>
          </ac:spMkLst>
        </pc:spChg>
        <pc:spChg chg="add">
          <ac:chgData name="Krutik Patel" userId="0865960df447cacf" providerId="LiveId" clId="{0A43AB3C-FB9D-466C-9537-09EFFBBC4FA4}" dt="2023-05-04T13:58:35.609" v="2248" actId="26606"/>
          <ac:spMkLst>
            <pc:docMk/>
            <pc:sldMk cId="2284892834" sldId="263"/>
            <ac:spMk id="38" creationId="{F1174801-1395-44C5-9B00-CCAC45C056E7}"/>
          </ac:spMkLst>
        </pc:spChg>
        <pc:spChg chg="add">
          <ac:chgData name="Krutik Patel" userId="0865960df447cacf" providerId="LiveId" clId="{0A43AB3C-FB9D-466C-9537-09EFFBBC4FA4}" dt="2023-05-04T13:58:35.609" v="2248" actId="26606"/>
          <ac:spMkLst>
            <pc:docMk/>
            <pc:sldMk cId="2284892834" sldId="263"/>
            <ac:spMk id="40" creationId="{996DFAFB-BCE1-4BEC-82FB-D574234DEF0A}"/>
          </ac:spMkLst>
        </pc:spChg>
        <pc:grpChg chg="add">
          <ac:chgData name="Krutik Patel" userId="0865960df447cacf" providerId="LiveId" clId="{0A43AB3C-FB9D-466C-9537-09EFFBBC4FA4}" dt="2023-05-04T13:58:35.609" v="2248" actId="26606"/>
          <ac:grpSpMkLst>
            <pc:docMk/>
            <pc:sldMk cId="2284892834" sldId="263"/>
            <ac:grpSpMk id="20" creationId="{03E9870D-4BBA-43AF-8D44-BBADF020CFF6}"/>
          </ac:grpSpMkLst>
        </pc:grpChg>
        <pc:grpChg chg="add">
          <ac:chgData name="Krutik Patel" userId="0865960df447cacf" providerId="LiveId" clId="{0A43AB3C-FB9D-466C-9537-09EFFBBC4FA4}" dt="2023-05-04T13:58:35.609" v="2248" actId="26606"/>
          <ac:grpSpMkLst>
            <pc:docMk/>
            <pc:sldMk cId="2284892834" sldId="263"/>
            <ac:grpSpMk id="29" creationId="{C3279E8D-2BAA-4CB1-834B-09FADD54DE56}"/>
          </ac:grpSpMkLst>
        </pc:grpChg>
        <pc:grpChg chg="add">
          <ac:chgData name="Krutik Patel" userId="0865960df447cacf" providerId="LiveId" clId="{0A43AB3C-FB9D-466C-9537-09EFFBBC4FA4}" dt="2023-05-04T13:58:35.609" v="2248" actId="26606"/>
          <ac:grpSpMkLst>
            <pc:docMk/>
            <pc:sldMk cId="2284892834" sldId="263"/>
            <ac:grpSpMk id="42" creationId="{C23BAD38-30D1-4252-8149-903B66D8B463}"/>
          </ac:grpSpMkLst>
        </pc:grpChg>
        <pc:grpChg chg="add">
          <ac:chgData name="Krutik Patel" userId="0865960df447cacf" providerId="LiveId" clId="{0A43AB3C-FB9D-466C-9537-09EFFBBC4FA4}" dt="2023-05-04T13:58:35.609" v="2248" actId="26606"/>
          <ac:grpSpMkLst>
            <pc:docMk/>
            <pc:sldMk cId="2284892834" sldId="263"/>
            <ac:grpSpMk id="52" creationId="{4927067E-BE13-4DBB-AC1E-9847B890BC75}"/>
          </ac:grpSpMkLst>
        </pc:grpChg>
        <pc:grpChg chg="add">
          <ac:chgData name="Krutik Patel" userId="0865960df447cacf" providerId="LiveId" clId="{0A43AB3C-FB9D-466C-9537-09EFFBBC4FA4}" dt="2023-05-04T13:58:35.609" v="2248" actId="26606"/>
          <ac:grpSpMkLst>
            <pc:docMk/>
            <pc:sldMk cId="2284892834" sldId="263"/>
            <ac:grpSpMk id="56" creationId="{D11A5264-0A9F-46A0-B3ED-9B336D970666}"/>
          </ac:grpSpMkLst>
        </pc:grpChg>
        <pc:picChg chg="add mod ord">
          <ac:chgData name="Krutik Patel" userId="0865960df447cacf" providerId="LiveId" clId="{0A43AB3C-FB9D-466C-9537-09EFFBBC4FA4}" dt="2023-05-04T13:59:31.166" v="2269" actId="1076"/>
          <ac:picMkLst>
            <pc:docMk/>
            <pc:sldMk cId="2284892834" sldId="263"/>
            <ac:picMk id="5" creationId="{E91AECBD-F28C-5B8B-A787-DDC283AC7360}"/>
          </ac:picMkLst>
        </pc:picChg>
        <pc:picChg chg="add mod">
          <ac:chgData name="Krutik Patel" userId="0865960df447cacf" providerId="LiveId" clId="{0A43AB3C-FB9D-466C-9537-09EFFBBC4FA4}" dt="2023-05-04T13:59:35.474" v="2270" actId="1076"/>
          <ac:picMkLst>
            <pc:docMk/>
            <pc:sldMk cId="2284892834" sldId="263"/>
            <ac:picMk id="7" creationId="{EF0910BF-9918-3F4A-1949-96A088C80EDB}"/>
          </ac:picMkLst>
        </pc:picChg>
      </pc:sldChg>
      <pc:sldChg chg="modSp add mod ord">
        <pc:chgData name="Krutik Patel" userId="0865960df447cacf" providerId="LiveId" clId="{0A43AB3C-FB9D-466C-9537-09EFFBBC4FA4}" dt="2023-05-04T16:06:10.412" v="11656" actId="403"/>
        <pc:sldMkLst>
          <pc:docMk/>
          <pc:sldMk cId="95616697" sldId="264"/>
        </pc:sldMkLst>
        <pc:spChg chg="mod">
          <ac:chgData name="Krutik Patel" userId="0865960df447cacf" providerId="LiveId" clId="{0A43AB3C-FB9D-466C-9537-09EFFBBC4FA4}" dt="2023-05-04T14:10:19.607" v="3422" actId="20577"/>
          <ac:spMkLst>
            <pc:docMk/>
            <pc:sldMk cId="95616697" sldId="264"/>
            <ac:spMk id="2" creationId="{56CAA10F-1C08-4CE1-77E8-12B5E7E499CE}"/>
          </ac:spMkLst>
        </pc:spChg>
        <pc:graphicFrameChg chg="modGraphic">
          <ac:chgData name="Krutik Patel" userId="0865960df447cacf" providerId="LiveId" clId="{0A43AB3C-FB9D-466C-9537-09EFFBBC4FA4}" dt="2023-05-04T16:06:10.412" v="11656" actId="403"/>
          <ac:graphicFrameMkLst>
            <pc:docMk/>
            <pc:sldMk cId="95616697" sldId="264"/>
            <ac:graphicFrameMk id="4" creationId="{95EEF121-3F48-602E-51EA-8DAEF2F0F9A8}"/>
          </ac:graphicFrameMkLst>
        </pc:graphicFrameChg>
      </pc:sldChg>
      <pc:sldChg chg="addSp delSp modSp add mod ord">
        <pc:chgData name="Krutik Patel" userId="0865960df447cacf" providerId="LiveId" clId="{0A43AB3C-FB9D-466C-9537-09EFFBBC4FA4}" dt="2023-05-04T14:09:34.236" v="3378" actId="14100"/>
        <pc:sldMkLst>
          <pc:docMk/>
          <pc:sldMk cId="4274993270" sldId="265"/>
        </pc:sldMkLst>
        <pc:spChg chg="mod">
          <ac:chgData name="Krutik Patel" userId="0865960df447cacf" providerId="LiveId" clId="{0A43AB3C-FB9D-466C-9537-09EFFBBC4FA4}" dt="2023-05-04T14:09:16.995" v="3375" actId="255"/>
          <ac:spMkLst>
            <pc:docMk/>
            <pc:sldMk cId="4274993270" sldId="265"/>
            <ac:spMk id="2" creationId="{2D58DA41-E2EE-F0A6-2F0E-AE4307A864BE}"/>
          </ac:spMkLst>
        </pc:spChg>
        <pc:spChg chg="add del mod">
          <ac:chgData name="Krutik Patel" userId="0865960df447cacf" providerId="LiveId" clId="{0A43AB3C-FB9D-466C-9537-09EFFBBC4FA4}" dt="2023-05-04T14:06:46.844" v="3361" actId="478"/>
          <ac:spMkLst>
            <pc:docMk/>
            <pc:sldMk cId="4274993270" sldId="265"/>
            <ac:spMk id="4" creationId="{EF3E0B26-1361-4AA9-F1F7-7D9CD4DE3449}"/>
          </ac:spMkLst>
        </pc:spChg>
        <pc:spChg chg="add del mod">
          <ac:chgData name="Krutik Patel" userId="0865960df447cacf" providerId="LiveId" clId="{0A43AB3C-FB9D-466C-9537-09EFFBBC4FA4}" dt="2023-05-04T14:07:44.934" v="3366" actId="26606"/>
          <ac:spMkLst>
            <pc:docMk/>
            <pc:sldMk cId="4274993270" sldId="265"/>
            <ac:spMk id="8" creationId="{1259F490-E166-2062-63E3-3E81A31EA55B}"/>
          </ac:spMkLst>
        </pc:spChg>
        <pc:spChg chg="del">
          <ac:chgData name="Krutik Patel" userId="0865960df447cacf" providerId="LiveId" clId="{0A43AB3C-FB9D-466C-9537-09EFFBBC4FA4}" dt="2023-05-04T14:07:44.934" v="3366" actId="26606"/>
          <ac:spMkLst>
            <pc:docMk/>
            <pc:sldMk cId="4274993270" sldId="265"/>
            <ac:spMk id="12" creationId="{247A131F-D5DE-41A5-B4CF-4F345319B40B}"/>
          </ac:spMkLst>
        </pc:spChg>
        <pc:spChg chg="del">
          <ac:chgData name="Krutik Patel" userId="0865960df447cacf" providerId="LiveId" clId="{0A43AB3C-FB9D-466C-9537-09EFFBBC4FA4}" dt="2023-05-04T14:07:44.934" v="3366" actId="26606"/>
          <ac:spMkLst>
            <pc:docMk/>
            <pc:sldMk cId="4274993270" sldId="265"/>
            <ac:spMk id="14" creationId="{3AF4666D-BD98-40A5-A75F-478B982010B2}"/>
          </ac:spMkLst>
        </pc:spChg>
        <pc:spChg chg="del">
          <ac:chgData name="Krutik Patel" userId="0865960df447cacf" providerId="LiveId" clId="{0A43AB3C-FB9D-466C-9537-09EFFBBC4FA4}" dt="2023-05-04T14:07:44.934" v="3366" actId="26606"/>
          <ac:spMkLst>
            <pc:docMk/>
            <pc:sldMk cId="4274993270" sldId="265"/>
            <ac:spMk id="16" creationId="{68680585-71F9-4721-A998-4974171D2EB4}"/>
          </ac:spMkLst>
        </pc:spChg>
        <pc:spChg chg="del">
          <ac:chgData name="Krutik Patel" userId="0865960df447cacf" providerId="LiveId" clId="{0A43AB3C-FB9D-466C-9537-09EFFBBC4FA4}" dt="2023-05-04T14:07:44.934" v="3366" actId="26606"/>
          <ac:spMkLst>
            <pc:docMk/>
            <pc:sldMk cId="4274993270" sldId="265"/>
            <ac:spMk id="18" creationId="{12BC95C2-2EEC-4F59-ABA8-660B0D059CCF}"/>
          </ac:spMkLst>
        </pc:spChg>
        <pc:spChg chg="del">
          <ac:chgData name="Krutik Patel" userId="0865960df447cacf" providerId="LiveId" clId="{0A43AB3C-FB9D-466C-9537-09EFFBBC4FA4}" dt="2023-05-04T14:07:44.934" v="3366" actId="26606"/>
          <ac:spMkLst>
            <pc:docMk/>
            <pc:sldMk cId="4274993270" sldId="265"/>
            <ac:spMk id="38" creationId="{F1174801-1395-44C5-9B00-CCAC45C056E7}"/>
          </ac:spMkLst>
        </pc:spChg>
        <pc:spChg chg="del">
          <ac:chgData name="Krutik Patel" userId="0865960df447cacf" providerId="LiveId" clId="{0A43AB3C-FB9D-466C-9537-09EFFBBC4FA4}" dt="2023-05-04T14:07:44.934" v="3366" actId="26606"/>
          <ac:spMkLst>
            <pc:docMk/>
            <pc:sldMk cId="4274993270" sldId="265"/>
            <ac:spMk id="40" creationId="{996DFAFB-BCE1-4BEC-82FB-D574234DEF0A}"/>
          </ac:spMkLst>
        </pc:spChg>
        <pc:spChg chg="add del">
          <ac:chgData name="Krutik Patel" userId="0865960df447cacf" providerId="LiveId" clId="{0A43AB3C-FB9D-466C-9537-09EFFBBC4FA4}" dt="2023-05-04T14:08:30.267" v="3370" actId="26606"/>
          <ac:spMkLst>
            <pc:docMk/>
            <pc:sldMk cId="4274993270" sldId="265"/>
            <ac:spMk id="70" creationId="{247A131F-D5DE-41A5-B4CF-4F345319B40B}"/>
          </ac:spMkLst>
        </pc:spChg>
        <pc:spChg chg="add del">
          <ac:chgData name="Krutik Patel" userId="0865960df447cacf" providerId="LiveId" clId="{0A43AB3C-FB9D-466C-9537-09EFFBBC4FA4}" dt="2023-05-04T14:08:30.267" v="3370" actId="26606"/>
          <ac:spMkLst>
            <pc:docMk/>
            <pc:sldMk cId="4274993270" sldId="265"/>
            <ac:spMk id="72" creationId="{3AF4666D-BD98-40A5-A75F-478B982010B2}"/>
          </ac:spMkLst>
        </pc:spChg>
        <pc:spChg chg="add del">
          <ac:chgData name="Krutik Patel" userId="0865960df447cacf" providerId="LiveId" clId="{0A43AB3C-FB9D-466C-9537-09EFFBBC4FA4}" dt="2023-05-04T14:08:30.267" v="3370" actId="26606"/>
          <ac:spMkLst>
            <pc:docMk/>
            <pc:sldMk cId="4274993270" sldId="265"/>
            <ac:spMk id="74" creationId="{68680585-71F9-4721-A998-4974171D2EB4}"/>
          </ac:spMkLst>
        </pc:spChg>
        <pc:spChg chg="add del">
          <ac:chgData name="Krutik Patel" userId="0865960df447cacf" providerId="LiveId" clId="{0A43AB3C-FB9D-466C-9537-09EFFBBC4FA4}" dt="2023-05-04T14:08:30.267" v="3370" actId="26606"/>
          <ac:spMkLst>
            <pc:docMk/>
            <pc:sldMk cId="4274993270" sldId="265"/>
            <ac:spMk id="76" creationId="{12BC95C2-2EEC-4F59-ABA8-660B0D059CCF}"/>
          </ac:spMkLst>
        </pc:spChg>
        <pc:spChg chg="add del">
          <ac:chgData name="Krutik Patel" userId="0865960df447cacf" providerId="LiveId" clId="{0A43AB3C-FB9D-466C-9537-09EFFBBC4FA4}" dt="2023-05-04T14:08:30.267" v="3370" actId="26606"/>
          <ac:spMkLst>
            <pc:docMk/>
            <pc:sldMk cId="4274993270" sldId="265"/>
            <ac:spMk id="96" creationId="{F1174801-1395-44C5-9B00-CCAC45C056E7}"/>
          </ac:spMkLst>
        </pc:spChg>
        <pc:spChg chg="add del">
          <ac:chgData name="Krutik Patel" userId="0865960df447cacf" providerId="LiveId" clId="{0A43AB3C-FB9D-466C-9537-09EFFBBC4FA4}" dt="2023-05-04T14:08:30.267" v="3370" actId="26606"/>
          <ac:spMkLst>
            <pc:docMk/>
            <pc:sldMk cId="4274993270" sldId="265"/>
            <ac:spMk id="98" creationId="{996DFAFB-BCE1-4BEC-82FB-D574234DEF0A}"/>
          </ac:spMkLst>
        </pc:spChg>
        <pc:spChg chg="add">
          <ac:chgData name="Krutik Patel" userId="0865960df447cacf" providerId="LiveId" clId="{0A43AB3C-FB9D-466C-9537-09EFFBBC4FA4}" dt="2023-05-04T14:08:30.267" v="3370" actId="26606"/>
          <ac:spMkLst>
            <pc:docMk/>
            <pc:sldMk cId="4274993270" sldId="265"/>
            <ac:spMk id="129" creationId="{247A131F-D5DE-41A5-B4CF-4F345319B40B}"/>
          </ac:spMkLst>
        </pc:spChg>
        <pc:spChg chg="add">
          <ac:chgData name="Krutik Patel" userId="0865960df447cacf" providerId="LiveId" clId="{0A43AB3C-FB9D-466C-9537-09EFFBBC4FA4}" dt="2023-05-04T14:08:30.267" v="3370" actId="26606"/>
          <ac:spMkLst>
            <pc:docMk/>
            <pc:sldMk cId="4274993270" sldId="265"/>
            <ac:spMk id="131" creationId="{3AF4666D-BD98-40A5-A75F-478B982010B2}"/>
          </ac:spMkLst>
        </pc:spChg>
        <pc:spChg chg="add">
          <ac:chgData name="Krutik Patel" userId="0865960df447cacf" providerId="LiveId" clId="{0A43AB3C-FB9D-466C-9537-09EFFBBC4FA4}" dt="2023-05-04T14:08:30.267" v="3370" actId="26606"/>
          <ac:spMkLst>
            <pc:docMk/>
            <pc:sldMk cId="4274993270" sldId="265"/>
            <ac:spMk id="133" creationId="{68680585-71F9-4721-A998-4974171D2EB4}"/>
          </ac:spMkLst>
        </pc:spChg>
        <pc:spChg chg="add">
          <ac:chgData name="Krutik Patel" userId="0865960df447cacf" providerId="LiveId" clId="{0A43AB3C-FB9D-466C-9537-09EFFBBC4FA4}" dt="2023-05-04T14:08:30.267" v="3370" actId="26606"/>
          <ac:spMkLst>
            <pc:docMk/>
            <pc:sldMk cId="4274993270" sldId="265"/>
            <ac:spMk id="135" creationId="{12BC95C2-2EEC-4F59-ABA8-660B0D059CCF}"/>
          </ac:spMkLst>
        </pc:spChg>
        <pc:spChg chg="add">
          <ac:chgData name="Krutik Patel" userId="0865960df447cacf" providerId="LiveId" clId="{0A43AB3C-FB9D-466C-9537-09EFFBBC4FA4}" dt="2023-05-04T14:08:30.267" v="3370" actId="26606"/>
          <ac:spMkLst>
            <pc:docMk/>
            <pc:sldMk cId="4274993270" sldId="265"/>
            <ac:spMk id="155" creationId="{F1174801-1395-44C5-9B00-CCAC45C056E7}"/>
          </ac:spMkLst>
        </pc:spChg>
        <pc:spChg chg="add">
          <ac:chgData name="Krutik Patel" userId="0865960df447cacf" providerId="LiveId" clId="{0A43AB3C-FB9D-466C-9537-09EFFBBC4FA4}" dt="2023-05-04T14:08:30.267" v="3370" actId="26606"/>
          <ac:spMkLst>
            <pc:docMk/>
            <pc:sldMk cId="4274993270" sldId="265"/>
            <ac:spMk id="157" creationId="{996DFAFB-BCE1-4BEC-82FB-D574234DEF0A}"/>
          </ac:spMkLst>
        </pc:spChg>
        <pc:grpChg chg="del">
          <ac:chgData name="Krutik Patel" userId="0865960df447cacf" providerId="LiveId" clId="{0A43AB3C-FB9D-466C-9537-09EFFBBC4FA4}" dt="2023-05-04T14:07:44.934" v="3366" actId="26606"/>
          <ac:grpSpMkLst>
            <pc:docMk/>
            <pc:sldMk cId="4274993270" sldId="265"/>
            <ac:grpSpMk id="20" creationId="{03E9870D-4BBA-43AF-8D44-BBADF020CFF6}"/>
          </ac:grpSpMkLst>
        </pc:grpChg>
        <pc:grpChg chg="del">
          <ac:chgData name="Krutik Patel" userId="0865960df447cacf" providerId="LiveId" clId="{0A43AB3C-FB9D-466C-9537-09EFFBBC4FA4}" dt="2023-05-04T14:07:44.934" v="3366" actId="26606"/>
          <ac:grpSpMkLst>
            <pc:docMk/>
            <pc:sldMk cId="4274993270" sldId="265"/>
            <ac:grpSpMk id="29" creationId="{C3279E8D-2BAA-4CB1-834B-09FADD54DE56}"/>
          </ac:grpSpMkLst>
        </pc:grpChg>
        <pc:grpChg chg="del">
          <ac:chgData name="Krutik Patel" userId="0865960df447cacf" providerId="LiveId" clId="{0A43AB3C-FB9D-466C-9537-09EFFBBC4FA4}" dt="2023-05-04T14:07:44.934" v="3366" actId="26606"/>
          <ac:grpSpMkLst>
            <pc:docMk/>
            <pc:sldMk cId="4274993270" sldId="265"/>
            <ac:grpSpMk id="42" creationId="{C23BAD38-30D1-4252-8149-903B66D8B463}"/>
          </ac:grpSpMkLst>
        </pc:grpChg>
        <pc:grpChg chg="del">
          <ac:chgData name="Krutik Patel" userId="0865960df447cacf" providerId="LiveId" clId="{0A43AB3C-FB9D-466C-9537-09EFFBBC4FA4}" dt="2023-05-04T14:07:44.934" v="3366" actId="26606"/>
          <ac:grpSpMkLst>
            <pc:docMk/>
            <pc:sldMk cId="4274993270" sldId="265"/>
            <ac:grpSpMk id="52" creationId="{4927067E-BE13-4DBB-AC1E-9847B890BC75}"/>
          </ac:grpSpMkLst>
        </pc:grpChg>
        <pc:grpChg chg="del">
          <ac:chgData name="Krutik Patel" userId="0865960df447cacf" providerId="LiveId" clId="{0A43AB3C-FB9D-466C-9537-09EFFBBC4FA4}" dt="2023-05-04T14:07:44.934" v="3366" actId="26606"/>
          <ac:grpSpMkLst>
            <pc:docMk/>
            <pc:sldMk cId="4274993270" sldId="265"/>
            <ac:grpSpMk id="56" creationId="{D11A5264-0A9F-46A0-B3ED-9B336D970666}"/>
          </ac:grpSpMkLst>
        </pc:grpChg>
        <pc:grpChg chg="add del">
          <ac:chgData name="Krutik Patel" userId="0865960df447cacf" providerId="LiveId" clId="{0A43AB3C-FB9D-466C-9537-09EFFBBC4FA4}" dt="2023-05-04T14:08:30.267" v="3370" actId="26606"/>
          <ac:grpSpMkLst>
            <pc:docMk/>
            <pc:sldMk cId="4274993270" sldId="265"/>
            <ac:grpSpMk id="78" creationId="{03E9870D-4BBA-43AF-8D44-BBADF020CFF6}"/>
          </ac:grpSpMkLst>
        </pc:grpChg>
        <pc:grpChg chg="add del">
          <ac:chgData name="Krutik Patel" userId="0865960df447cacf" providerId="LiveId" clId="{0A43AB3C-FB9D-466C-9537-09EFFBBC4FA4}" dt="2023-05-04T14:08:30.267" v="3370" actId="26606"/>
          <ac:grpSpMkLst>
            <pc:docMk/>
            <pc:sldMk cId="4274993270" sldId="265"/>
            <ac:grpSpMk id="87" creationId="{C3279E8D-2BAA-4CB1-834B-09FADD54DE56}"/>
          </ac:grpSpMkLst>
        </pc:grpChg>
        <pc:grpChg chg="add del">
          <ac:chgData name="Krutik Patel" userId="0865960df447cacf" providerId="LiveId" clId="{0A43AB3C-FB9D-466C-9537-09EFFBBC4FA4}" dt="2023-05-04T14:08:30.267" v="3370" actId="26606"/>
          <ac:grpSpMkLst>
            <pc:docMk/>
            <pc:sldMk cId="4274993270" sldId="265"/>
            <ac:grpSpMk id="100" creationId="{4210BA9D-B4AC-4A1D-B63B-44F10A9A7D49}"/>
          </ac:grpSpMkLst>
        </pc:grpChg>
        <pc:grpChg chg="add del">
          <ac:chgData name="Krutik Patel" userId="0865960df447cacf" providerId="LiveId" clId="{0A43AB3C-FB9D-466C-9537-09EFFBBC4FA4}" dt="2023-05-04T14:08:30.267" v="3370" actId="26606"/>
          <ac:grpSpMkLst>
            <pc:docMk/>
            <pc:sldMk cId="4274993270" sldId="265"/>
            <ac:grpSpMk id="110" creationId="{80F56037-8334-4400-9C7A-A3BEFA96A8A6}"/>
          </ac:grpSpMkLst>
        </pc:grpChg>
        <pc:grpChg chg="add del">
          <ac:chgData name="Krutik Patel" userId="0865960df447cacf" providerId="LiveId" clId="{0A43AB3C-FB9D-466C-9537-09EFFBBC4FA4}" dt="2023-05-04T14:08:30.267" v="3370" actId="26606"/>
          <ac:grpSpMkLst>
            <pc:docMk/>
            <pc:sldMk cId="4274993270" sldId="265"/>
            <ac:grpSpMk id="114" creationId="{6B310A71-665E-47AB-9D80-2D90F7D92163}"/>
          </ac:grpSpMkLst>
        </pc:grpChg>
        <pc:grpChg chg="add">
          <ac:chgData name="Krutik Patel" userId="0865960df447cacf" providerId="LiveId" clId="{0A43AB3C-FB9D-466C-9537-09EFFBBC4FA4}" dt="2023-05-04T14:08:30.267" v="3370" actId="26606"/>
          <ac:grpSpMkLst>
            <pc:docMk/>
            <pc:sldMk cId="4274993270" sldId="265"/>
            <ac:grpSpMk id="137" creationId="{03E9870D-4BBA-43AF-8D44-BBADF020CFF6}"/>
          </ac:grpSpMkLst>
        </pc:grpChg>
        <pc:grpChg chg="add">
          <ac:chgData name="Krutik Patel" userId="0865960df447cacf" providerId="LiveId" clId="{0A43AB3C-FB9D-466C-9537-09EFFBBC4FA4}" dt="2023-05-04T14:08:30.267" v="3370" actId="26606"/>
          <ac:grpSpMkLst>
            <pc:docMk/>
            <pc:sldMk cId="4274993270" sldId="265"/>
            <ac:grpSpMk id="146" creationId="{C3279E8D-2BAA-4CB1-834B-09FADD54DE56}"/>
          </ac:grpSpMkLst>
        </pc:grpChg>
        <pc:grpChg chg="add">
          <ac:chgData name="Krutik Patel" userId="0865960df447cacf" providerId="LiveId" clId="{0A43AB3C-FB9D-466C-9537-09EFFBBC4FA4}" dt="2023-05-04T14:08:30.267" v="3370" actId="26606"/>
          <ac:grpSpMkLst>
            <pc:docMk/>
            <pc:sldMk cId="4274993270" sldId="265"/>
            <ac:grpSpMk id="159" creationId="{C23BAD38-30D1-4252-8149-903B66D8B463}"/>
          </ac:grpSpMkLst>
        </pc:grpChg>
        <pc:grpChg chg="add">
          <ac:chgData name="Krutik Patel" userId="0865960df447cacf" providerId="LiveId" clId="{0A43AB3C-FB9D-466C-9537-09EFFBBC4FA4}" dt="2023-05-04T14:08:30.267" v="3370" actId="26606"/>
          <ac:grpSpMkLst>
            <pc:docMk/>
            <pc:sldMk cId="4274993270" sldId="265"/>
            <ac:grpSpMk id="169" creationId="{4927067E-BE13-4DBB-AC1E-9847B890BC75}"/>
          </ac:grpSpMkLst>
        </pc:grpChg>
        <pc:grpChg chg="add">
          <ac:chgData name="Krutik Patel" userId="0865960df447cacf" providerId="LiveId" clId="{0A43AB3C-FB9D-466C-9537-09EFFBBC4FA4}" dt="2023-05-04T14:08:30.267" v="3370" actId="26606"/>
          <ac:grpSpMkLst>
            <pc:docMk/>
            <pc:sldMk cId="4274993270" sldId="265"/>
            <ac:grpSpMk id="173" creationId="{D11A5264-0A9F-46A0-B3ED-9B336D970666}"/>
          </ac:grpSpMkLst>
        </pc:grpChg>
        <pc:picChg chg="add del">
          <ac:chgData name="Krutik Patel" userId="0865960df447cacf" providerId="LiveId" clId="{0A43AB3C-FB9D-466C-9537-09EFFBBC4FA4}" dt="2023-05-04T14:06:50.037" v="3363" actId="478"/>
          <ac:picMkLst>
            <pc:docMk/>
            <pc:sldMk cId="4274993270" sldId="265"/>
            <ac:picMk id="5" creationId="{E91AECBD-F28C-5B8B-A787-DDC283AC7360}"/>
          </ac:picMkLst>
        </pc:picChg>
        <pc:picChg chg="del">
          <ac:chgData name="Krutik Patel" userId="0865960df447cacf" providerId="LiveId" clId="{0A43AB3C-FB9D-466C-9537-09EFFBBC4FA4}" dt="2023-05-04T14:06:48.489" v="3362" actId="478"/>
          <ac:picMkLst>
            <pc:docMk/>
            <pc:sldMk cId="4274993270" sldId="265"/>
            <ac:picMk id="7" creationId="{EF0910BF-9918-3F4A-1949-96A088C80EDB}"/>
          </ac:picMkLst>
        </pc:picChg>
        <pc:picChg chg="add mod">
          <ac:chgData name="Krutik Patel" userId="0865960df447cacf" providerId="LiveId" clId="{0A43AB3C-FB9D-466C-9537-09EFFBBC4FA4}" dt="2023-05-04T14:09:20.705" v="3376" actId="1076"/>
          <ac:picMkLst>
            <pc:docMk/>
            <pc:sldMk cId="4274993270" sldId="265"/>
            <ac:picMk id="10" creationId="{35BC9C9F-F43B-4CEA-256E-CF038478BFC6}"/>
          </ac:picMkLst>
        </pc:picChg>
        <pc:picChg chg="add mod">
          <ac:chgData name="Krutik Patel" userId="0865960df447cacf" providerId="LiveId" clId="{0A43AB3C-FB9D-466C-9537-09EFFBBC4FA4}" dt="2023-05-04T14:09:34.236" v="3378" actId="14100"/>
          <ac:picMkLst>
            <pc:docMk/>
            <pc:sldMk cId="4274993270" sldId="265"/>
            <ac:picMk id="13" creationId="{4662E571-DD15-273D-6E52-0E2BD32A0673}"/>
          </ac:picMkLst>
        </pc:picChg>
      </pc:sldChg>
      <pc:sldChg chg="modSp add mod">
        <pc:chgData name="Krutik Patel" userId="0865960df447cacf" providerId="LiveId" clId="{0A43AB3C-FB9D-466C-9537-09EFFBBC4FA4}" dt="2023-05-13T00:00:30.959" v="13787" actId="20577"/>
        <pc:sldMkLst>
          <pc:docMk/>
          <pc:sldMk cId="3544044930" sldId="266"/>
        </pc:sldMkLst>
        <pc:spChg chg="mod">
          <ac:chgData name="Krutik Patel" userId="0865960df447cacf" providerId="LiveId" clId="{0A43AB3C-FB9D-466C-9537-09EFFBBC4FA4}" dt="2023-05-04T16:06:44.262" v="11661" actId="1076"/>
          <ac:spMkLst>
            <pc:docMk/>
            <pc:sldMk cId="3544044930" sldId="266"/>
            <ac:spMk id="2" creationId="{56CAA10F-1C08-4CE1-77E8-12B5E7E499CE}"/>
          </ac:spMkLst>
        </pc:spChg>
        <pc:graphicFrameChg chg="mod modGraphic">
          <ac:chgData name="Krutik Patel" userId="0865960df447cacf" providerId="LiveId" clId="{0A43AB3C-FB9D-466C-9537-09EFFBBC4FA4}" dt="2023-05-13T00:00:30.959" v="13787" actId="20577"/>
          <ac:graphicFrameMkLst>
            <pc:docMk/>
            <pc:sldMk cId="3544044930" sldId="266"/>
            <ac:graphicFrameMk id="4" creationId="{95EEF121-3F48-602E-51EA-8DAEF2F0F9A8}"/>
          </ac:graphicFrameMkLst>
        </pc:graphicFrameChg>
      </pc:sldChg>
      <pc:sldChg chg="addSp delSp modSp add mod ord">
        <pc:chgData name="Krutik Patel" userId="0865960df447cacf" providerId="LiveId" clId="{0A43AB3C-FB9D-466C-9537-09EFFBBC4FA4}" dt="2023-05-04T14:20:20.295" v="4171" actId="1076"/>
        <pc:sldMkLst>
          <pc:docMk/>
          <pc:sldMk cId="3724380395" sldId="267"/>
        </pc:sldMkLst>
        <pc:spChg chg="mod">
          <ac:chgData name="Krutik Patel" userId="0865960df447cacf" providerId="LiveId" clId="{0A43AB3C-FB9D-466C-9537-09EFFBBC4FA4}" dt="2023-05-04T14:19:50.616" v="4164" actId="404"/>
          <ac:spMkLst>
            <pc:docMk/>
            <pc:sldMk cId="3724380395" sldId="267"/>
            <ac:spMk id="2" creationId="{2D58DA41-E2EE-F0A6-2F0E-AE4307A864BE}"/>
          </ac:spMkLst>
        </pc:spChg>
        <pc:spChg chg="add del mod">
          <ac:chgData name="Krutik Patel" userId="0865960df447cacf" providerId="LiveId" clId="{0A43AB3C-FB9D-466C-9537-09EFFBBC4FA4}" dt="2023-05-04T14:19:13.907" v="4156" actId="21"/>
          <ac:spMkLst>
            <pc:docMk/>
            <pc:sldMk cId="3724380395" sldId="267"/>
            <ac:spMk id="4" creationId="{3D935ADA-A2FD-A145-7536-6406FD6619B5}"/>
          </ac:spMkLst>
        </pc:spChg>
        <pc:spChg chg="del">
          <ac:chgData name="Krutik Patel" userId="0865960df447cacf" providerId="LiveId" clId="{0A43AB3C-FB9D-466C-9537-09EFFBBC4FA4}" dt="2023-05-04T14:18:32.824" v="4150" actId="26606"/>
          <ac:spMkLst>
            <pc:docMk/>
            <pc:sldMk cId="3724380395" sldId="267"/>
            <ac:spMk id="129" creationId="{247A131F-D5DE-41A5-B4CF-4F345319B40B}"/>
          </ac:spMkLst>
        </pc:spChg>
        <pc:spChg chg="del">
          <ac:chgData name="Krutik Patel" userId="0865960df447cacf" providerId="LiveId" clId="{0A43AB3C-FB9D-466C-9537-09EFFBBC4FA4}" dt="2023-05-04T14:18:32.824" v="4150" actId="26606"/>
          <ac:spMkLst>
            <pc:docMk/>
            <pc:sldMk cId="3724380395" sldId="267"/>
            <ac:spMk id="131" creationId="{3AF4666D-BD98-40A5-A75F-478B982010B2}"/>
          </ac:spMkLst>
        </pc:spChg>
        <pc:spChg chg="del">
          <ac:chgData name="Krutik Patel" userId="0865960df447cacf" providerId="LiveId" clId="{0A43AB3C-FB9D-466C-9537-09EFFBBC4FA4}" dt="2023-05-04T14:18:32.824" v="4150" actId="26606"/>
          <ac:spMkLst>
            <pc:docMk/>
            <pc:sldMk cId="3724380395" sldId="267"/>
            <ac:spMk id="133" creationId="{68680585-71F9-4721-A998-4974171D2EB4}"/>
          </ac:spMkLst>
        </pc:spChg>
        <pc:spChg chg="del">
          <ac:chgData name="Krutik Patel" userId="0865960df447cacf" providerId="LiveId" clId="{0A43AB3C-FB9D-466C-9537-09EFFBBC4FA4}" dt="2023-05-04T14:18:32.824" v="4150" actId="26606"/>
          <ac:spMkLst>
            <pc:docMk/>
            <pc:sldMk cId="3724380395" sldId="267"/>
            <ac:spMk id="135" creationId="{12BC95C2-2EEC-4F59-ABA8-660B0D059CCF}"/>
          </ac:spMkLst>
        </pc:spChg>
        <pc:spChg chg="del">
          <ac:chgData name="Krutik Patel" userId="0865960df447cacf" providerId="LiveId" clId="{0A43AB3C-FB9D-466C-9537-09EFFBBC4FA4}" dt="2023-05-04T14:18:32.824" v="4150" actId="26606"/>
          <ac:spMkLst>
            <pc:docMk/>
            <pc:sldMk cId="3724380395" sldId="267"/>
            <ac:spMk id="155" creationId="{F1174801-1395-44C5-9B00-CCAC45C056E7}"/>
          </ac:spMkLst>
        </pc:spChg>
        <pc:spChg chg="del">
          <ac:chgData name="Krutik Patel" userId="0865960df447cacf" providerId="LiveId" clId="{0A43AB3C-FB9D-466C-9537-09EFFBBC4FA4}" dt="2023-05-04T14:18:32.824" v="4150" actId="26606"/>
          <ac:spMkLst>
            <pc:docMk/>
            <pc:sldMk cId="3724380395" sldId="267"/>
            <ac:spMk id="157" creationId="{996DFAFB-BCE1-4BEC-82FB-D574234DEF0A}"/>
          </ac:spMkLst>
        </pc:spChg>
        <pc:spChg chg="add">
          <ac:chgData name="Krutik Patel" userId="0865960df447cacf" providerId="LiveId" clId="{0A43AB3C-FB9D-466C-9537-09EFFBBC4FA4}" dt="2023-05-04T14:18:32.824" v="4150" actId="26606"/>
          <ac:spMkLst>
            <pc:docMk/>
            <pc:sldMk cId="3724380395" sldId="267"/>
            <ac:spMk id="187" creationId="{8651CFA9-6065-4243-AC48-858E359780B1}"/>
          </ac:spMkLst>
        </pc:spChg>
        <pc:spChg chg="add">
          <ac:chgData name="Krutik Patel" userId="0865960df447cacf" providerId="LiveId" clId="{0A43AB3C-FB9D-466C-9537-09EFFBBC4FA4}" dt="2023-05-04T14:18:32.824" v="4150" actId="26606"/>
          <ac:spMkLst>
            <pc:docMk/>
            <pc:sldMk cId="3724380395" sldId="267"/>
            <ac:spMk id="189" creationId="{37962AE0-6A1C-4B76-9D52-10E5E6D7D3BB}"/>
          </ac:spMkLst>
        </pc:spChg>
        <pc:grpChg chg="del">
          <ac:chgData name="Krutik Patel" userId="0865960df447cacf" providerId="LiveId" clId="{0A43AB3C-FB9D-466C-9537-09EFFBBC4FA4}" dt="2023-05-04T14:18:32.824" v="4150" actId="26606"/>
          <ac:grpSpMkLst>
            <pc:docMk/>
            <pc:sldMk cId="3724380395" sldId="267"/>
            <ac:grpSpMk id="137" creationId="{03E9870D-4BBA-43AF-8D44-BBADF020CFF6}"/>
          </ac:grpSpMkLst>
        </pc:grpChg>
        <pc:grpChg chg="del">
          <ac:chgData name="Krutik Patel" userId="0865960df447cacf" providerId="LiveId" clId="{0A43AB3C-FB9D-466C-9537-09EFFBBC4FA4}" dt="2023-05-04T14:18:32.824" v="4150" actId="26606"/>
          <ac:grpSpMkLst>
            <pc:docMk/>
            <pc:sldMk cId="3724380395" sldId="267"/>
            <ac:grpSpMk id="146" creationId="{C3279E8D-2BAA-4CB1-834B-09FADD54DE56}"/>
          </ac:grpSpMkLst>
        </pc:grpChg>
        <pc:grpChg chg="del">
          <ac:chgData name="Krutik Patel" userId="0865960df447cacf" providerId="LiveId" clId="{0A43AB3C-FB9D-466C-9537-09EFFBBC4FA4}" dt="2023-05-04T14:18:32.824" v="4150" actId="26606"/>
          <ac:grpSpMkLst>
            <pc:docMk/>
            <pc:sldMk cId="3724380395" sldId="267"/>
            <ac:grpSpMk id="159" creationId="{C23BAD38-30D1-4252-8149-903B66D8B463}"/>
          </ac:grpSpMkLst>
        </pc:grpChg>
        <pc:grpChg chg="del">
          <ac:chgData name="Krutik Patel" userId="0865960df447cacf" providerId="LiveId" clId="{0A43AB3C-FB9D-466C-9537-09EFFBBC4FA4}" dt="2023-05-04T14:18:32.824" v="4150" actId="26606"/>
          <ac:grpSpMkLst>
            <pc:docMk/>
            <pc:sldMk cId="3724380395" sldId="267"/>
            <ac:grpSpMk id="169" creationId="{4927067E-BE13-4DBB-AC1E-9847B890BC75}"/>
          </ac:grpSpMkLst>
        </pc:grpChg>
        <pc:grpChg chg="del">
          <ac:chgData name="Krutik Patel" userId="0865960df447cacf" providerId="LiveId" clId="{0A43AB3C-FB9D-466C-9537-09EFFBBC4FA4}" dt="2023-05-04T14:18:32.824" v="4150" actId="26606"/>
          <ac:grpSpMkLst>
            <pc:docMk/>
            <pc:sldMk cId="3724380395" sldId="267"/>
            <ac:grpSpMk id="173" creationId="{D11A5264-0A9F-46A0-B3ED-9B336D970666}"/>
          </ac:grpSpMkLst>
        </pc:grpChg>
        <pc:grpChg chg="add">
          <ac:chgData name="Krutik Patel" userId="0865960df447cacf" providerId="LiveId" clId="{0A43AB3C-FB9D-466C-9537-09EFFBBC4FA4}" dt="2023-05-04T14:18:32.824" v="4150" actId="26606"/>
          <ac:grpSpMkLst>
            <pc:docMk/>
            <pc:sldMk cId="3724380395" sldId="267"/>
            <ac:grpSpMk id="191" creationId="{2D1F97CE-E23C-4348-9E46-583498D1CC62}"/>
          </ac:grpSpMkLst>
        </pc:grpChg>
        <pc:grpChg chg="add">
          <ac:chgData name="Krutik Patel" userId="0865960df447cacf" providerId="LiveId" clId="{0A43AB3C-FB9D-466C-9537-09EFFBBC4FA4}" dt="2023-05-04T14:18:32.824" v="4150" actId="26606"/>
          <ac:grpSpMkLst>
            <pc:docMk/>
            <pc:sldMk cId="3724380395" sldId="267"/>
            <ac:grpSpMk id="201" creationId="{078CE671-AEC6-4DA5-B286-5822B8F0DE82}"/>
          </ac:grpSpMkLst>
        </pc:grpChg>
        <pc:picChg chg="add mod">
          <ac:chgData name="Krutik Patel" userId="0865960df447cacf" providerId="LiveId" clId="{0A43AB3C-FB9D-466C-9537-09EFFBBC4FA4}" dt="2023-05-04T14:20:15.859" v="4170" actId="1076"/>
          <ac:picMkLst>
            <pc:docMk/>
            <pc:sldMk cId="3724380395" sldId="267"/>
            <ac:picMk id="6" creationId="{EF4C9EA8-A31E-07FF-B6B2-B9828A4C1050}"/>
          </ac:picMkLst>
        </pc:picChg>
        <pc:picChg chg="add mod">
          <ac:chgData name="Krutik Patel" userId="0865960df447cacf" providerId="LiveId" clId="{0A43AB3C-FB9D-466C-9537-09EFFBBC4FA4}" dt="2023-05-04T14:20:20.295" v="4171" actId="1076"/>
          <ac:picMkLst>
            <pc:docMk/>
            <pc:sldMk cId="3724380395" sldId="267"/>
            <ac:picMk id="8" creationId="{A801A790-E2A1-D59E-362A-7759A665EF45}"/>
          </ac:picMkLst>
        </pc:picChg>
        <pc:picChg chg="del">
          <ac:chgData name="Krutik Patel" userId="0865960df447cacf" providerId="LiveId" clId="{0A43AB3C-FB9D-466C-9537-09EFFBBC4FA4}" dt="2023-05-04T14:16:24.856" v="4144" actId="478"/>
          <ac:picMkLst>
            <pc:docMk/>
            <pc:sldMk cId="3724380395" sldId="267"/>
            <ac:picMk id="10" creationId="{35BC9C9F-F43B-4CEA-256E-CF038478BFC6}"/>
          </ac:picMkLst>
        </pc:picChg>
        <pc:picChg chg="add mod">
          <ac:chgData name="Krutik Patel" userId="0865960df447cacf" providerId="LiveId" clId="{0A43AB3C-FB9D-466C-9537-09EFFBBC4FA4}" dt="2023-05-04T14:20:09.725" v="4168" actId="1076"/>
          <ac:picMkLst>
            <pc:docMk/>
            <pc:sldMk cId="3724380395" sldId="267"/>
            <ac:picMk id="11" creationId="{EFB40C65-3D4E-9447-30F7-13CEDB4BBEBE}"/>
          </ac:picMkLst>
        </pc:picChg>
        <pc:picChg chg="del">
          <ac:chgData name="Krutik Patel" userId="0865960df447cacf" providerId="LiveId" clId="{0A43AB3C-FB9D-466C-9537-09EFFBBC4FA4}" dt="2023-05-04T14:16:27.357" v="4145" actId="478"/>
          <ac:picMkLst>
            <pc:docMk/>
            <pc:sldMk cId="3724380395" sldId="267"/>
            <ac:picMk id="13" creationId="{4662E571-DD15-273D-6E52-0E2BD32A0673}"/>
          </ac:picMkLst>
        </pc:picChg>
        <pc:picChg chg="add mod">
          <ac:chgData name="Krutik Patel" userId="0865960df447cacf" providerId="LiveId" clId="{0A43AB3C-FB9D-466C-9537-09EFFBBC4FA4}" dt="2023-05-04T14:20:06.382" v="4167" actId="1076"/>
          <ac:picMkLst>
            <pc:docMk/>
            <pc:sldMk cId="3724380395" sldId="267"/>
            <ac:picMk id="14" creationId="{BAC5ECEC-16B8-F00D-2983-82289FFC07DB}"/>
          </ac:picMkLst>
        </pc:picChg>
      </pc:sldChg>
      <pc:sldChg chg="modSp add mod ord">
        <pc:chgData name="Krutik Patel" userId="0865960df447cacf" providerId="LiveId" clId="{0A43AB3C-FB9D-466C-9537-09EFFBBC4FA4}" dt="2023-05-04T16:06:02.278" v="11655" actId="403"/>
        <pc:sldMkLst>
          <pc:docMk/>
          <pc:sldMk cId="3549671" sldId="268"/>
        </pc:sldMkLst>
        <pc:spChg chg="mod">
          <ac:chgData name="Krutik Patel" userId="0865960df447cacf" providerId="LiveId" clId="{0A43AB3C-FB9D-466C-9537-09EFFBBC4FA4}" dt="2023-05-04T14:20:52.807" v="4180" actId="20577"/>
          <ac:spMkLst>
            <pc:docMk/>
            <pc:sldMk cId="3549671" sldId="268"/>
            <ac:spMk id="2" creationId="{56CAA10F-1C08-4CE1-77E8-12B5E7E499CE}"/>
          </ac:spMkLst>
        </pc:spChg>
        <pc:graphicFrameChg chg="modGraphic">
          <ac:chgData name="Krutik Patel" userId="0865960df447cacf" providerId="LiveId" clId="{0A43AB3C-FB9D-466C-9537-09EFFBBC4FA4}" dt="2023-05-04T16:06:02.278" v="11655" actId="403"/>
          <ac:graphicFrameMkLst>
            <pc:docMk/>
            <pc:sldMk cId="3549671" sldId="268"/>
            <ac:graphicFrameMk id="4" creationId="{95EEF121-3F48-602E-51EA-8DAEF2F0F9A8}"/>
          </ac:graphicFrameMkLst>
        </pc:graphicFrameChg>
      </pc:sldChg>
      <pc:sldChg chg="addSp delSp modSp add mod ord">
        <pc:chgData name="Krutik Patel" userId="0865960df447cacf" providerId="LiveId" clId="{0A43AB3C-FB9D-466C-9537-09EFFBBC4FA4}" dt="2023-05-04T14:29:56.385" v="5332" actId="1076"/>
        <pc:sldMkLst>
          <pc:docMk/>
          <pc:sldMk cId="3103587539" sldId="269"/>
        </pc:sldMkLst>
        <pc:spChg chg="mod">
          <ac:chgData name="Krutik Patel" userId="0865960df447cacf" providerId="LiveId" clId="{0A43AB3C-FB9D-466C-9537-09EFFBBC4FA4}" dt="2023-05-04T14:29:14.129" v="5323" actId="404"/>
          <ac:spMkLst>
            <pc:docMk/>
            <pc:sldMk cId="3103587539" sldId="269"/>
            <ac:spMk id="2" creationId="{2D58DA41-E2EE-F0A6-2F0E-AE4307A864BE}"/>
          </ac:spMkLst>
        </pc:spChg>
        <pc:spChg chg="del">
          <ac:chgData name="Krutik Patel" userId="0865960df447cacf" providerId="LiveId" clId="{0A43AB3C-FB9D-466C-9537-09EFFBBC4FA4}" dt="2023-05-04T14:28:56.971" v="5316" actId="26606"/>
          <ac:spMkLst>
            <pc:docMk/>
            <pc:sldMk cId="3103587539" sldId="269"/>
            <ac:spMk id="187" creationId="{8651CFA9-6065-4243-AC48-858E359780B1}"/>
          </ac:spMkLst>
        </pc:spChg>
        <pc:spChg chg="del">
          <ac:chgData name="Krutik Patel" userId="0865960df447cacf" providerId="LiveId" clId="{0A43AB3C-FB9D-466C-9537-09EFFBBC4FA4}" dt="2023-05-04T14:28:56.971" v="5316" actId="26606"/>
          <ac:spMkLst>
            <pc:docMk/>
            <pc:sldMk cId="3103587539" sldId="269"/>
            <ac:spMk id="189" creationId="{37962AE0-6A1C-4B76-9D52-10E5E6D7D3BB}"/>
          </ac:spMkLst>
        </pc:spChg>
        <pc:spChg chg="add">
          <ac:chgData name="Krutik Patel" userId="0865960df447cacf" providerId="LiveId" clId="{0A43AB3C-FB9D-466C-9537-09EFFBBC4FA4}" dt="2023-05-04T14:28:56.971" v="5316" actId="26606"/>
          <ac:spMkLst>
            <pc:docMk/>
            <pc:sldMk cId="3103587539" sldId="269"/>
            <ac:spMk id="215" creationId="{247A131F-D5DE-41A5-B4CF-4F345319B40B}"/>
          </ac:spMkLst>
        </pc:spChg>
        <pc:spChg chg="add">
          <ac:chgData name="Krutik Patel" userId="0865960df447cacf" providerId="LiveId" clId="{0A43AB3C-FB9D-466C-9537-09EFFBBC4FA4}" dt="2023-05-04T14:28:56.971" v="5316" actId="26606"/>
          <ac:spMkLst>
            <pc:docMk/>
            <pc:sldMk cId="3103587539" sldId="269"/>
            <ac:spMk id="217" creationId="{3AF4666D-BD98-40A5-A75F-478B982010B2}"/>
          </ac:spMkLst>
        </pc:spChg>
        <pc:spChg chg="add">
          <ac:chgData name="Krutik Patel" userId="0865960df447cacf" providerId="LiveId" clId="{0A43AB3C-FB9D-466C-9537-09EFFBBC4FA4}" dt="2023-05-04T14:28:56.971" v="5316" actId="26606"/>
          <ac:spMkLst>
            <pc:docMk/>
            <pc:sldMk cId="3103587539" sldId="269"/>
            <ac:spMk id="219" creationId="{68680585-71F9-4721-A998-4974171D2EB4}"/>
          </ac:spMkLst>
        </pc:spChg>
        <pc:spChg chg="add">
          <ac:chgData name="Krutik Patel" userId="0865960df447cacf" providerId="LiveId" clId="{0A43AB3C-FB9D-466C-9537-09EFFBBC4FA4}" dt="2023-05-04T14:28:56.971" v="5316" actId="26606"/>
          <ac:spMkLst>
            <pc:docMk/>
            <pc:sldMk cId="3103587539" sldId="269"/>
            <ac:spMk id="221" creationId="{12BC95C2-2EEC-4F59-ABA8-660B0D059CCF}"/>
          </ac:spMkLst>
        </pc:spChg>
        <pc:spChg chg="add">
          <ac:chgData name="Krutik Patel" userId="0865960df447cacf" providerId="LiveId" clId="{0A43AB3C-FB9D-466C-9537-09EFFBBC4FA4}" dt="2023-05-04T14:28:56.971" v="5316" actId="26606"/>
          <ac:spMkLst>
            <pc:docMk/>
            <pc:sldMk cId="3103587539" sldId="269"/>
            <ac:spMk id="241" creationId="{F1174801-1395-44C5-9B00-CCAC45C056E7}"/>
          </ac:spMkLst>
        </pc:spChg>
        <pc:spChg chg="add">
          <ac:chgData name="Krutik Patel" userId="0865960df447cacf" providerId="LiveId" clId="{0A43AB3C-FB9D-466C-9537-09EFFBBC4FA4}" dt="2023-05-04T14:28:56.971" v="5316" actId="26606"/>
          <ac:spMkLst>
            <pc:docMk/>
            <pc:sldMk cId="3103587539" sldId="269"/>
            <ac:spMk id="243" creationId="{996DFAFB-BCE1-4BEC-82FB-D574234DEF0A}"/>
          </ac:spMkLst>
        </pc:spChg>
        <pc:grpChg chg="del">
          <ac:chgData name="Krutik Patel" userId="0865960df447cacf" providerId="LiveId" clId="{0A43AB3C-FB9D-466C-9537-09EFFBBC4FA4}" dt="2023-05-04T14:28:56.971" v="5316" actId="26606"/>
          <ac:grpSpMkLst>
            <pc:docMk/>
            <pc:sldMk cId="3103587539" sldId="269"/>
            <ac:grpSpMk id="191" creationId="{2D1F97CE-E23C-4348-9E46-583498D1CC62}"/>
          </ac:grpSpMkLst>
        </pc:grpChg>
        <pc:grpChg chg="del">
          <ac:chgData name="Krutik Patel" userId="0865960df447cacf" providerId="LiveId" clId="{0A43AB3C-FB9D-466C-9537-09EFFBBC4FA4}" dt="2023-05-04T14:28:56.971" v="5316" actId="26606"/>
          <ac:grpSpMkLst>
            <pc:docMk/>
            <pc:sldMk cId="3103587539" sldId="269"/>
            <ac:grpSpMk id="201" creationId="{078CE671-AEC6-4DA5-B286-5822B8F0DE82}"/>
          </ac:grpSpMkLst>
        </pc:grpChg>
        <pc:grpChg chg="add">
          <ac:chgData name="Krutik Patel" userId="0865960df447cacf" providerId="LiveId" clId="{0A43AB3C-FB9D-466C-9537-09EFFBBC4FA4}" dt="2023-05-04T14:28:56.971" v="5316" actId="26606"/>
          <ac:grpSpMkLst>
            <pc:docMk/>
            <pc:sldMk cId="3103587539" sldId="269"/>
            <ac:grpSpMk id="223" creationId="{03E9870D-4BBA-43AF-8D44-BBADF020CFF6}"/>
          </ac:grpSpMkLst>
        </pc:grpChg>
        <pc:grpChg chg="add">
          <ac:chgData name="Krutik Patel" userId="0865960df447cacf" providerId="LiveId" clId="{0A43AB3C-FB9D-466C-9537-09EFFBBC4FA4}" dt="2023-05-04T14:28:56.971" v="5316" actId="26606"/>
          <ac:grpSpMkLst>
            <pc:docMk/>
            <pc:sldMk cId="3103587539" sldId="269"/>
            <ac:grpSpMk id="232" creationId="{C3279E8D-2BAA-4CB1-834B-09FADD54DE56}"/>
          </ac:grpSpMkLst>
        </pc:grpChg>
        <pc:grpChg chg="add">
          <ac:chgData name="Krutik Patel" userId="0865960df447cacf" providerId="LiveId" clId="{0A43AB3C-FB9D-466C-9537-09EFFBBC4FA4}" dt="2023-05-04T14:28:56.971" v="5316" actId="26606"/>
          <ac:grpSpMkLst>
            <pc:docMk/>
            <pc:sldMk cId="3103587539" sldId="269"/>
            <ac:grpSpMk id="245" creationId="{C23BAD38-30D1-4252-8149-903B66D8B463}"/>
          </ac:grpSpMkLst>
        </pc:grpChg>
        <pc:grpChg chg="add">
          <ac:chgData name="Krutik Patel" userId="0865960df447cacf" providerId="LiveId" clId="{0A43AB3C-FB9D-466C-9537-09EFFBBC4FA4}" dt="2023-05-04T14:28:56.971" v="5316" actId="26606"/>
          <ac:grpSpMkLst>
            <pc:docMk/>
            <pc:sldMk cId="3103587539" sldId="269"/>
            <ac:grpSpMk id="255" creationId="{4927067E-BE13-4DBB-AC1E-9847B890BC75}"/>
          </ac:grpSpMkLst>
        </pc:grpChg>
        <pc:grpChg chg="add">
          <ac:chgData name="Krutik Patel" userId="0865960df447cacf" providerId="LiveId" clId="{0A43AB3C-FB9D-466C-9537-09EFFBBC4FA4}" dt="2023-05-04T14:28:56.971" v="5316" actId="26606"/>
          <ac:grpSpMkLst>
            <pc:docMk/>
            <pc:sldMk cId="3103587539" sldId="269"/>
            <ac:grpSpMk id="259" creationId="{D11A5264-0A9F-46A0-B3ED-9B336D970666}"/>
          </ac:grpSpMkLst>
        </pc:grpChg>
        <pc:picChg chg="add mod">
          <ac:chgData name="Krutik Patel" userId="0865960df447cacf" providerId="LiveId" clId="{0A43AB3C-FB9D-466C-9537-09EFFBBC4FA4}" dt="2023-05-04T14:29:56.385" v="5332" actId="1076"/>
          <ac:picMkLst>
            <pc:docMk/>
            <pc:sldMk cId="3103587539" sldId="269"/>
            <ac:picMk id="4" creationId="{B69FFE59-77A3-7A98-5D22-DB3DE061BC47}"/>
          </ac:picMkLst>
        </pc:picChg>
        <pc:picChg chg="del">
          <ac:chgData name="Krutik Patel" userId="0865960df447cacf" providerId="LiveId" clId="{0A43AB3C-FB9D-466C-9537-09EFFBBC4FA4}" dt="2023-05-04T14:26:03.889" v="5111" actId="478"/>
          <ac:picMkLst>
            <pc:docMk/>
            <pc:sldMk cId="3103587539" sldId="269"/>
            <ac:picMk id="6" creationId="{EF4C9EA8-A31E-07FF-B6B2-B9828A4C1050}"/>
          </ac:picMkLst>
        </pc:picChg>
        <pc:picChg chg="add mod">
          <ac:chgData name="Krutik Patel" userId="0865960df447cacf" providerId="LiveId" clId="{0A43AB3C-FB9D-466C-9537-09EFFBBC4FA4}" dt="2023-05-04T14:29:45.070" v="5331" actId="1076"/>
          <ac:picMkLst>
            <pc:docMk/>
            <pc:sldMk cId="3103587539" sldId="269"/>
            <ac:picMk id="7" creationId="{F6788685-7350-46C1-7AE1-33A91E7C2768}"/>
          </ac:picMkLst>
        </pc:picChg>
        <pc:picChg chg="del">
          <ac:chgData name="Krutik Patel" userId="0865960df447cacf" providerId="LiveId" clId="{0A43AB3C-FB9D-466C-9537-09EFFBBC4FA4}" dt="2023-05-04T14:26:05.771" v="5112" actId="478"/>
          <ac:picMkLst>
            <pc:docMk/>
            <pc:sldMk cId="3103587539" sldId="269"/>
            <ac:picMk id="8" creationId="{A801A790-E2A1-D59E-362A-7759A665EF45}"/>
          </ac:picMkLst>
        </pc:picChg>
        <pc:picChg chg="del">
          <ac:chgData name="Krutik Patel" userId="0865960df447cacf" providerId="LiveId" clId="{0A43AB3C-FB9D-466C-9537-09EFFBBC4FA4}" dt="2023-05-04T14:26:07.047" v="5113" actId="478"/>
          <ac:picMkLst>
            <pc:docMk/>
            <pc:sldMk cId="3103587539" sldId="269"/>
            <ac:picMk id="11" creationId="{EFB40C65-3D4E-9447-30F7-13CEDB4BBEBE}"/>
          </ac:picMkLst>
        </pc:picChg>
        <pc:picChg chg="del">
          <ac:chgData name="Krutik Patel" userId="0865960df447cacf" providerId="LiveId" clId="{0A43AB3C-FB9D-466C-9537-09EFFBBC4FA4}" dt="2023-05-04T14:26:02.147" v="5110" actId="478"/>
          <ac:picMkLst>
            <pc:docMk/>
            <pc:sldMk cId="3103587539" sldId="269"/>
            <ac:picMk id="14" creationId="{BAC5ECEC-16B8-F00D-2983-82289FFC07DB}"/>
          </ac:picMkLst>
        </pc:picChg>
      </pc:sldChg>
      <pc:sldChg chg="modSp new mod">
        <pc:chgData name="Krutik Patel" userId="0865960df447cacf" providerId="LiveId" clId="{0A43AB3C-FB9D-466C-9537-09EFFBBC4FA4}" dt="2023-05-04T16:05:50.432" v="11654" actId="404"/>
        <pc:sldMkLst>
          <pc:docMk/>
          <pc:sldMk cId="3391143311" sldId="270"/>
        </pc:sldMkLst>
        <pc:spChg chg="mod">
          <ac:chgData name="Krutik Patel" userId="0865960df447cacf" providerId="LiveId" clId="{0A43AB3C-FB9D-466C-9537-09EFFBBC4FA4}" dt="2023-05-04T14:42:21.824" v="7176" actId="14100"/>
          <ac:spMkLst>
            <pc:docMk/>
            <pc:sldMk cId="3391143311" sldId="270"/>
            <ac:spMk id="2" creationId="{1DA6758A-7654-7A85-DECA-FE157559F3F4}"/>
          </ac:spMkLst>
        </pc:spChg>
        <pc:spChg chg="mod">
          <ac:chgData name="Krutik Patel" userId="0865960df447cacf" providerId="LiveId" clId="{0A43AB3C-FB9D-466C-9537-09EFFBBC4FA4}" dt="2023-05-04T16:05:50.432" v="11654" actId="404"/>
          <ac:spMkLst>
            <pc:docMk/>
            <pc:sldMk cId="3391143311" sldId="270"/>
            <ac:spMk id="3" creationId="{F4A8C803-EE36-CFDD-A11B-011D5BFE4BAF}"/>
          </ac:spMkLst>
        </pc:spChg>
      </pc:sldChg>
      <pc:sldChg chg="modSp add mod">
        <pc:chgData name="Krutik Patel" userId="0865960df447cacf" providerId="LiveId" clId="{0A43AB3C-FB9D-466C-9537-09EFFBBC4FA4}" dt="2023-05-13T00:03:05.354" v="13843" actId="20577"/>
        <pc:sldMkLst>
          <pc:docMk/>
          <pc:sldMk cId="3938013628" sldId="271"/>
        </pc:sldMkLst>
        <pc:spChg chg="mod">
          <ac:chgData name="Krutik Patel" userId="0865960df447cacf" providerId="LiveId" clId="{0A43AB3C-FB9D-466C-9537-09EFFBBC4FA4}" dt="2023-05-13T00:03:05.354" v="13843" actId="20577"/>
          <ac:spMkLst>
            <pc:docMk/>
            <pc:sldMk cId="3938013628" sldId="271"/>
            <ac:spMk id="2" creationId="{1DA6758A-7654-7A85-DECA-FE157559F3F4}"/>
          </ac:spMkLst>
        </pc:spChg>
        <pc:spChg chg="mod">
          <ac:chgData name="Krutik Patel" userId="0865960df447cacf" providerId="LiveId" clId="{0A43AB3C-FB9D-466C-9537-09EFFBBC4FA4}" dt="2023-05-13T00:01:54.705" v="13789" actId="27636"/>
          <ac:spMkLst>
            <pc:docMk/>
            <pc:sldMk cId="3938013628" sldId="271"/>
            <ac:spMk id="3" creationId="{F4A8C803-EE36-CFDD-A11B-011D5BFE4BAF}"/>
          </ac:spMkLst>
        </pc:spChg>
      </pc:sldChg>
      <pc:sldChg chg="modSp new mod">
        <pc:chgData name="Krutik Patel" userId="0865960df447cacf" providerId="LiveId" clId="{0A43AB3C-FB9D-466C-9537-09EFFBBC4FA4}" dt="2023-05-13T00:03:18.915" v="13865" actId="20577"/>
        <pc:sldMkLst>
          <pc:docMk/>
          <pc:sldMk cId="3153638412" sldId="272"/>
        </pc:sldMkLst>
        <pc:spChg chg="mod">
          <ac:chgData name="Krutik Patel" userId="0865960df447cacf" providerId="LiveId" clId="{0A43AB3C-FB9D-466C-9537-09EFFBBC4FA4}" dt="2023-05-13T00:03:18.915" v="13865" actId="20577"/>
          <ac:spMkLst>
            <pc:docMk/>
            <pc:sldMk cId="3153638412" sldId="272"/>
            <ac:spMk id="2" creationId="{E83E44E7-D499-5286-8F80-0A399F1B01E1}"/>
          </ac:spMkLst>
        </pc:spChg>
        <pc:spChg chg="mod">
          <ac:chgData name="Krutik Patel" userId="0865960df447cacf" providerId="LiveId" clId="{0A43AB3C-FB9D-466C-9537-09EFFBBC4FA4}" dt="2023-05-04T16:05:13.940" v="11651" actId="20577"/>
          <ac:spMkLst>
            <pc:docMk/>
            <pc:sldMk cId="3153638412" sldId="272"/>
            <ac:spMk id="3" creationId="{2BE8856D-8162-3829-F381-F503077155C8}"/>
          </ac:spMkLst>
        </pc:spChg>
      </pc:sldChg>
      <pc:sldChg chg="modSp add mod">
        <pc:chgData name="Krutik Patel" userId="0865960df447cacf" providerId="LiveId" clId="{0A43AB3C-FB9D-466C-9537-09EFFBBC4FA4}" dt="2023-05-13T00:05:41.011" v="14023" actId="20577"/>
        <pc:sldMkLst>
          <pc:docMk/>
          <pc:sldMk cId="3032489688" sldId="273"/>
        </pc:sldMkLst>
        <pc:spChg chg="mod">
          <ac:chgData name="Krutik Patel" userId="0865960df447cacf" providerId="LiveId" clId="{0A43AB3C-FB9D-466C-9537-09EFFBBC4FA4}" dt="2023-05-13T00:04:05.287" v="13931" actId="20577"/>
          <ac:spMkLst>
            <pc:docMk/>
            <pc:sldMk cId="3032489688" sldId="273"/>
            <ac:spMk id="2" creationId="{E83E44E7-D499-5286-8F80-0A399F1B01E1}"/>
          </ac:spMkLst>
        </pc:spChg>
        <pc:spChg chg="mod">
          <ac:chgData name="Krutik Patel" userId="0865960df447cacf" providerId="LiveId" clId="{0A43AB3C-FB9D-466C-9537-09EFFBBC4FA4}" dt="2023-05-13T00:05:41.011" v="14023" actId="20577"/>
          <ac:spMkLst>
            <pc:docMk/>
            <pc:sldMk cId="3032489688" sldId="273"/>
            <ac:spMk id="3" creationId="{2BE8856D-8162-3829-F381-F503077155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5/12/2023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3435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085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959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530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615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506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873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960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105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169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5/12/2023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432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5/12/2023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5814101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 descr="Photo of a group of turbines on lush green mountains">
            <a:extLst>
              <a:ext uri="{FF2B5EF4-FFF2-40B4-BE49-F238E27FC236}">
                <a16:creationId xmlns:a16="http://schemas.microsoft.com/office/drawing/2014/main" id="{6F8857EC-8D44-5198-A3BD-8D4340244239}"/>
              </a:ext>
            </a:extLst>
          </p:cNvPr>
          <p:cNvPicPr>
            <a:picLocks noChangeAspect="1"/>
          </p:cNvPicPr>
          <p:nvPr/>
        </p:nvPicPr>
        <p:blipFill rotWithShape="1">
          <a:blip r:embed="rId2">
            <a:alphaModFix amt="70000"/>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2E7444FB-1CEB-5F75-5D35-73F546E3434D}"/>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Lucky 7 – Optimal Systems</a:t>
            </a:r>
          </a:p>
        </p:txBody>
      </p:sp>
      <p:sp>
        <p:nvSpPr>
          <p:cNvPr id="3" name="Subtitle 2">
            <a:extLst>
              <a:ext uri="{FF2B5EF4-FFF2-40B4-BE49-F238E27FC236}">
                <a16:creationId xmlns:a16="http://schemas.microsoft.com/office/drawing/2014/main" id="{D477E5DE-1FF1-BBA0-6242-49B08A44D7B0}"/>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Names: Krutik Dhiren Patel, Logan Condron, Antonise Smith, and Taylor Chaney</a:t>
            </a:r>
          </a:p>
          <a:p>
            <a:r>
              <a:rPr lang="en-US" sz="2200" dirty="0">
                <a:solidFill>
                  <a:srgbClr val="FFFFFF"/>
                </a:solidFill>
              </a:rPr>
              <a:t>Course: COSC 412 – Software Engineering</a:t>
            </a:r>
          </a:p>
          <a:p>
            <a:r>
              <a:rPr lang="en-US" sz="2200" dirty="0">
                <a:solidFill>
                  <a:srgbClr val="FFFFFF"/>
                </a:solidFill>
              </a:rPr>
              <a:t>Date: 5/16/2023</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801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9" name="Rectangle 18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1" name="Top left">
            <a:extLst>
              <a:ext uri="{FF2B5EF4-FFF2-40B4-BE49-F238E27FC236}">
                <a16:creationId xmlns:a16="http://schemas.microsoft.com/office/drawing/2014/main" id="{2D1F97CE-E23C-4348-9E46-583498D1C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92" name="Freeform: Shape 191">
              <a:extLst>
                <a:ext uri="{FF2B5EF4-FFF2-40B4-BE49-F238E27FC236}">
                  <a16:creationId xmlns:a16="http://schemas.microsoft.com/office/drawing/2014/main" id="{945C7B1A-7B35-41BA-9162-2B45593433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3" name="Freeform: Shape 192">
              <a:extLst>
                <a:ext uri="{FF2B5EF4-FFF2-40B4-BE49-F238E27FC236}">
                  <a16:creationId xmlns:a16="http://schemas.microsoft.com/office/drawing/2014/main" id="{9AFB1BC6-D935-4059-9200-44B5366A6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Freeform: Shape 193">
              <a:extLst>
                <a:ext uri="{FF2B5EF4-FFF2-40B4-BE49-F238E27FC236}">
                  <a16:creationId xmlns:a16="http://schemas.microsoft.com/office/drawing/2014/main" id="{21FB8EA5-353B-41A4-99C3-34950E9B4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Freeform: Shape 194">
              <a:extLst>
                <a:ext uri="{FF2B5EF4-FFF2-40B4-BE49-F238E27FC236}">
                  <a16:creationId xmlns:a16="http://schemas.microsoft.com/office/drawing/2014/main" id="{5F252A9A-D7CD-4836-A57E-8FA48DFD6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6" name="Freeform: Shape 195">
              <a:extLst>
                <a:ext uri="{FF2B5EF4-FFF2-40B4-BE49-F238E27FC236}">
                  <a16:creationId xmlns:a16="http://schemas.microsoft.com/office/drawing/2014/main" id="{353FDDAF-2C8B-4D60-BACF-331F10B66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Freeform: Shape 196">
              <a:extLst>
                <a:ext uri="{FF2B5EF4-FFF2-40B4-BE49-F238E27FC236}">
                  <a16:creationId xmlns:a16="http://schemas.microsoft.com/office/drawing/2014/main" id="{D924B05D-50BB-49CE-9B0B-C58E338C9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Freeform: Shape 197">
              <a:extLst>
                <a:ext uri="{FF2B5EF4-FFF2-40B4-BE49-F238E27FC236}">
                  <a16:creationId xmlns:a16="http://schemas.microsoft.com/office/drawing/2014/main" id="{D592FC56-1D05-41C3-9F0A-9BE19A38D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Freeform: Shape 198">
              <a:extLst>
                <a:ext uri="{FF2B5EF4-FFF2-40B4-BE49-F238E27FC236}">
                  <a16:creationId xmlns:a16="http://schemas.microsoft.com/office/drawing/2014/main" id="{73F138DF-321C-4962-8230-81CACECB0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233672" y="168425"/>
            <a:ext cx="11698166" cy="1311068"/>
          </a:xfrm>
        </p:spPr>
        <p:txBody>
          <a:bodyPr vert="horz" lIns="91440" tIns="45720" rIns="91440" bIns="45720" rtlCol="0" anchor="ctr">
            <a:normAutofit/>
          </a:bodyPr>
          <a:lstStyle/>
          <a:p>
            <a:r>
              <a:rPr lang="en-US" sz="4000" kern="1200" dirty="0">
                <a:latin typeface="+mj-lt"/>
                <a:ea typeface="+mj-ea"/>
                <a:cs typeface="+mj-cs"/>
              </a:rPr>
              <a:t>Project Status – Present Scope – </a:t>
            </a:r>
            <a:r>
              <a:rPr lang="en-US" sz="4000" dirty="0"/>
              <a:t>Owner</a:t>
            </a:r>
            <a:endParaRPr lang="en-US" sz="4000" kern="1200" dirty="0">
              <a:latin typeface="+mj-lt"/>
              <a:ea typeface="+mj-ea"/>
              <a:cs typeface="+mj-cs"/>
            </a:endParaRPr>
          </a:p>
        </p:txBody>
      </p:sp>
      <p:pic>
        <p:nvPicPr>
          <p:cNvPr id="6" name="Picture 5" descr="A screenshot of a login form&#10;&#10;Description automatically generated with low confidence">
            <a:extLst>
              <a:ext uri="{FF2B5EF4-FFF2-40B4-BE49-F238E27FC236}">
                <a16:creationId xmlns:a16="http://schemas.microsoft.com/office/drawing/2014/main" id="{EF4C9EA8-A31E-07FF-B6B2-B9828A4C1050}"/>
              </a:ext>
            </a:extLst>
          </p:cNvPr>
          <p:cNvPicPr>
            <a:picLocks noChangeAspect="1"/>
          </p:cNvPicPr>
          <p:nvPr/>
        </p:nvPicPr>
        <p:blipFill>
          <a:blip r:embed="rId2"/>
          <a:stretch>
            <a:fillRect/>
          </a:stretch>
        </p:blipFill>
        <p:spPr>
          <a:xfrm>
            <a:off x="643324" y="2955928"/>
            <a:ext cx="2729713" cy="3318801"/>
          </a:xfrm>
          <a:prstGeom prst="rect">
            <a:avLst/>
          </a:prstGeom>
        </p:spPr>
      </p:pic>
      <p:pic>
        <p:nvPicPr>
          <p:cNvPr id="8" name="Picture 7">
            <a:extLst>
              <a:ext uri="{FF2B5EF4-FFF2-40B4-BE49-F238E27FC236}">
                <a16:creationId xmlns:a16="http://schemas.microsoft.com/office/drawing/2014/main" id="{A801A790-E2A1-D59E-362A-7759A665EF45}"/>
              </a:ext>
            </a:extLst>
          </p:cNvPr>
          <p:cNvPicPr>
            <a:picLocks noChangeAspect="1"/>
          </p:cNvPicPr>
          <p:nvPr/>
        </p:nvPicPr>
        <p:blipFill>
          <a:blip r:embed="rId3"/>
          <a:stretch>
            <a:fillRect/>
          </a:stretch>
        </p:blipFill>
        <p:spPr>
          <a:xfrm>
            <a:off x="4367459" y="3415876"/>
            <a:ext cx="2799572" cy="2386635"/>
          </a:xfrm>
          <a:prstGeom prst="rect">
            <a:avLst/>
          </a:prstGeom>
        </p:spPr>
      </p:pic>
      <p:grpSp>
        <p:nvGrpSpPr>
          <p:cNvPr id="201" name="Bottom Right">
            <a:extLst>
              <a:ext uri="{FF2B5EF4-FFF2-40B4-BE49-F238E27FC236}">
                <a16:creationId xmlns:a16="http://schemas.microsoft.com/office/drawing/2014/main" id="{078CE671-AEC6-4DA5-B286-5822B8F0DE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02" name="Graphic 157">
              <a:extLst>
                <a:ext uri="{FF2B5EF4-FFF2-40B4-BE49-F238E27FC236}">
                  <a16:creationId xmlns:a16="http://schemas.microsoft.com/office/drawing/2014/main" id="{8021CF9C-B8DA-49A3-97F2-024109E6CE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04" name="Freeform: Shape 203">
                <a:extLst>
                  <a:ext uri="{FF2B5EF4-FFF2-40B4-BE49-F238E27FC236}">
                    <a16:creationId xmlns:a16="http://schemas.microsoft.com/office/drawing/2014/main" id="{531D8CB0-3CF6-4AB5-ADE1-D17583F31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Freeform: Shape 204">
                <a:extLst>
                  <a:ext uri="{FF2B5EF4-FFF2-40B4-BE49-F238E27FC236}">
                    <a16:creationId xmlns:a16="http://schemas.microsoft.com/office/drawing/2014/main" id="{3B7B8559-B2C5-4F79-AC75-D73CD889D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Freeform: Shape 205">
                <a:extLst>
                  <a:ext uri="{FF2B5EF4-FFF2-40B4-BE49-F238E27FC236}">
                    <a16:creationId xmlns:a16="http://schemas.microsoft.com/office/drawing/2014/main" id="{058B6E3E-1971-4098-816C-0F71B18A7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Freeform: Shape 206">
                <a:extLst>
                  <a:ext uri="{FF2B5EF4-FFF2-40B4-BE49-F238E27FC236}">
                    <a16:creationId xmlns:a16="http://schemas.microsoft.com/office/drawing/2014/main" id="{7FF957C8-F96A-46C2-915F-0CBA11047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8" name="Freeform: Shape 207">
                <a:extLst>
                  <a:ext uri="{FF2B5EF4-FFF2-40B4-BE49-F238E27FC236}">
                    <a16:creationId xmlns:a16="http://schemas.microsoft.com/office/drawing/2014/main" id="{3A1B755F-5A5A-4755-9171-910EF4F07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9" name="Freeform: Shape 208">
                <a:extLst>
                  <a:ext uri="{FF2B5EF4-FFF2-40B4-BE49-F238E27FC236}">
                    <a16:creationId xmlns:a16="http://schemas.microsoft.com/office/drawing/2014/main" id="{1A697181-60A3-4B61-A9C9-7C77317CE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0" name="Freeform: Shape 209">
                <a:extLst>
                  <a:ext uri="{FF2B5EF4-FFF2-40B4-BE49-F238E27FC236}">
                    <a16:creationId xmlns:a16="http://schemas.microsoft.com/office/drawing/2014/main" id="{2A680608-ADC4-41FB-B4D6-45CFE08A9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3" name="Freeform: Shape 202">
              <a:extLst>
                <a:ext uri="{FF2B5EF4-FFF2-40B4-BE49-F238E27FC236}">
                  <a16:creationId xmlns:a16="http://schemas.microsoft.com/office/drawing/2014/main" id="{6DBF5767-5E3B-4B6B-96D4-8F3873490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11" name="Picture 10">
            <a:extLst>
              <a:ext uri="{FF2B5EF4-FFF2-40B4-BE49-F238E27FC236}">
                <a16:creationId xmlns:a16="http://schemas.microsoft.com/office/drawing/2014/main" id="{EFB40C65-3D4E-9447-30F7-13CEDB4BBEBE}"/>
              </a:ext>
            </a:extLst>
          </p:cNvPr>
          <p:cNvPicPr>
            <a:picLocks noChangeAspect="1"/>
          </p:cNvPicPr>
          <p:nvPr/>
        </p:nvPicPr>
        <p:blipFill>
          <a:blip r:embed="rId4"/>
          <a:stretch>
            <a:fillRect/>
          </a:stretch>
        </p:blipFill>
        <p:spPr>
          <a:xfrm>
            <a:off x="7993709" y="3849811"/>
            <a:ext cx="2799572" cy="1518767"/>
          </a:xfrm>
          <a:prstGeom prst="rect">
            <a:avLst/>
          </a:prstGeom>
        </p:spPr>
      </p:pic>
      <p:pic>
        <p:nvPicPr>
          <p:cNvPr id="14" name="Picture 13">
            <a:extLst>
              <a:ext uri="{FF2B5EF4-FFF2-40B4-BE49-F238E27FC236}">
                <a16:creationId xmlns:a16="http://schemas.microsoft.com/office/drawing/2014/main" id="{BAC5ECEC-16B8-F00D-2983-82289FFC07DB}"/>
              </a:ext>
            </a:extLst>
          </p:cNvPr>
          <p:cNvPicPr>
            <a:picLocks noChangeAspect="1"/>
          </p:cNvPicPr>
          <p:nvPr/>
        </p:nvPicPr>
        <p:blipFill>
          <a:blip r:embed="rId5"/>
          <a:stretch>
            <a:fillRect/>
          </a:stretch>
        </p:blipFill>
        <p:spPr>
          <a:xfrm>
            <a:off x="188798" y="1487165"/>
            <a:ext cx="11811356" cy="1358303"/>
          </a:xfrm>
          <a:prstGeom prst="rect">
            <a:avLst/>
          </a:prstGeom>
        </p:spPr>
      </p:pic>
    </p:spTree>
    <p:extLst>
      <p:ext uri="{BB962C8B-B14F-4D97-AF65-F5344CB8AC3E}">
        <p14:creationId xmlns:p14="http://schemas.microsoft.com/office/powerpoint/2010/main" val="372438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p:txBody>
          <a:bodyPr>
            <a:normAutofit/>
          </a:bodyPr>
          <a:lstStyle/>
          <a:p>
            <a:r>
              <a:rPr lang="en-US" dirty="0"/>
              <a:t>Project Status – Present Scope – Driver</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1039075921"/>
              </p:ext>
            </p:extLst>
          </p:nvPr>
        </p:nvGraphicFramePr>
        <p:xfrm>
          <a:off x="838200" y="1825625"/>
          <a:ext cx="10515600" cy="4028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70840">
                <a:tc>
                  <a:txBody>
                    <a:bodyPr/>
                    <a:lstStyle/>
                    <a:p>
                      <a:r>
                        <a:rPr lang="en-US" sz="1800" dirty="0"/>
                        <a:t>Feature</a:t>
                      </a:r>
                    </a:p>
                  </a:txBody>
                  <a:tcPr/>
                </a:tc>
                <a:tc>
                  <a:txBody>
                    <a:bodyPr/>
                    <a:lstStyle/>
                    <a:p>
                      <a:r>
                        <a:rPr lang="en-US" sz="1800" dirty="0"/>
                        <a:t>Purpose</a:t>
                      </a:r>
                    </a:p>
                  </a:txBody>
                  <a:tcPr/>
                </a:tc>
                <a:extLst>
                  <a:ext uri="{0D108BD9-81ED-4DB2-BD59-A6C34878D82A}">
                    <a16:rowId xmlns:a16="http://schemas.microsoft.com/office/drawing/2014/main" val="1986202295"/>
                  </a:ext>
                </a:extLst>
              </a:tr>
              <a:tr h="370840">
                <a:tc>
                  <a:txBody>
                    <a:bodyPr/>
                    <a:lstStyle/>
                    <a:p>
                      <a:pPr marL="285750" indent="-285750">
                        <a:buFont typeface="Arial" panose="020B0604020202020204" pitchFamily="34" charset="0"/>
                        <a:buChar char="•"/>
                      </a:pPr>
                      <a:r>
                        <a:rPr lang="en-US" sz="1800" dirty="0"/>
                        <a:t>View delivery schedule/list.</a:t>
                      </a:r>
                    </a:p>
                    <a:p>
                      <a:pPr marL="285750" indent="-285750">
                        <a:buFont typeface="Arial" panose="020B0604020202020204" pitchFamily="34" charset="0"/>
                        <a:buChar char="•"/>
                      </a:pPr>
                      <a:r>
                        <a:rPr lang="en-US" sz="1800" dirty="0"/>
                        <a:t>Update new delivery status (Order placed, Order picked-up, Order in-transit, and Order delivered).</a:t>
                      </a:r>
                    </a:p>
                    <a:p>
                      <a:pPr marL="285750" indent="-285750">
                        <a:buFont typeface="Arial" panose="020B0604020202020204" pitchFamily="34" charset="0"/>
                        <a:buChar char="•"/>
                      </a:pPr>
                      <a:r>
                        <a:rPr lang="en-US" sz="1800" dirty="0"/>
                        <a:t>View required customer data, including customer name, delivery address, and phone number.</a:t>
                      </a:r>
                    </a:p>
                    <a:p>
                      <a:pPr marL="285750" indent="-285750">
                        <a:buFont typeface="Arial" panose="020B0604020202020204" pitchFamily="34" charset="0"/>
                        <a:buChar char="•"/>
                      </a:pPr>
                      <a:endParaRPr lang="en-US" sz="1800" dirty="0"/>
                    </a:p>
                  </a:txBody>
                  <a:tcPr/>
                </a:tc>
                <a:tc>
                  <a:txBody>
                    <a:bodyPr/>
                    <a:lstStyle/>
                    <a:p>
                      <a:pPr marL="285750" indent="-285750">
                        <a:buFont typeface="Arial" panose="020B0604020202020204" pitchFamily="34" charset="0"/>
                        <a:buChar char="•"/>
                      </a:pPr>
                      <a:r>
                        <a:rPr lang="en-US" sz="1800" dirty="0"/>
                        <a:t>As the users perform order checkouts, each order will randomly be assigned to each driver using their email address.</a:t>
                      </a:r>
                    </a:p>
                    <a:p>
                      <a:pPr marL="285750" indent="-285750">
                        <a:buFont typeface="Arial" panose="020B0604020202020204" pitchFamily="34" charset="0"/>
                        <a:buChar char="•"/>
                      </a:pPr>
                      <a:r>
                        <a:rPr lang="en-US" sz="1800" dirty="0"/>
                        <a:t>The drivers can use the delivery schedule to view all the deliveries they have to perform.</a:t>
                      </a:r>
                    </a:p>
                    <a:p>
                      <a:pPr marL="285750" indent="-285750">
                        <a:buFont typeface="Arial" panose="020B0604020202020204" pitchFamily="34" charset="0"/>
                        <a:buChar char="•"/>
                      </a:pPr>
                      <a:r>
                        <a:rPr lang="en-US" sz="1800" dirty="0"/>
                        <a:t>The drivers have a functionality to update delivery status of each order using the unique order ID.</a:t>
                      </a:r>
                    </a:p>
                    <a:p>
                      <a:pPr marL="285750" indent="-285750">
                        <a:buFont typeface="Arial" panose="020B0604020202020204" pitchFamily="34" charset="0"/>
                        <a:buChar char="•"/>
                      </a:pPr>
                      <a:r>
                        <a:rPr lang="en-US" sz="1800" dirty="0"/>
                        <a:t>In the schedule list, customer’s name, delivery address, and phone number will be visible.</a:t>
                      </a:r>
                    </a:p>
                    <a:p>
                      <a:pPr marL="285750" indent="-285750">
                        <a:buFont typeface="Arial" panose="020B0604020202020204" pitchFamily="34" charset="0"/>
                        <a:buChar char="•"/>
                      </a:pPr>
                      <a:r>
                        <a:rPr lang="en-US" sz="1800" dirty="0"/>
                        <a:t>Once the order is delivered to the customer, then that section of the schedule will be highlighted in green.</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354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 name="Rectangle 21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7" name="Freeform: Shape 21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19" name="Freeform: Shape 21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21" name="Freeform: Shape 22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4" name="Freeform: Shape 22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3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33" name="Freeform: Shape 23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41" name="Rectangle 24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3" name="Rectangle 24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45"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46" name="Freeform: Shape 245">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7" name="Freeform: Shape 246">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8" name="Freeform: Shape 247">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9" name="Freeform: Shape 248">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50" name="Freeform: Shape 249">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1" name="Freeform: Shape 250">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2" name="Freeform: Shape 251">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53" name="Freeform: Shape 252">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187299" y="163351"/>
            <a:ext cx="11734059" cy="1358224"/>
          </a:xfrm>
        </p:spPr>
        <p:txBody>
          <a:bodyPr vert="horz" lIns="91440" tIns="45720" rIns="91440" bIns="45720" rtlCol="0" anchor="ctr">
            <a:normAutofit/>
          </a:bodyPr>
          <a:lstStyle/>
          <a:p>
            <a:pPr>
              <a:lnSpc>
                <a:spcPct val="90000"/>
              </a:lnSpc>
            </a:pPr>
            <a:r>
              <a:rPr lang="en-US" sz="4000" kern="1200" dirty="0">
                <a:solidFill>
                  <a:schemeClr val="tx2"/>
                </a:solidFill>
                <a:latin typeface="+mj-lt"/>
                <a:ea typeface="+mj-ea"/>
                <a:cs typeface="+mj-cs"/>
              </a:rPr>
              <a:t>Project Status – Present Scope – Driver</a:t>
            </a:r>
          </a:p>
        </p:txBody>
      </p:sp>
      <p:grpSp>
        <p:nvGrpSpPr>
          <p:cNvPr id="255"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56" name="Straight Connector 255">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7" name="Straight Connector 256">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a:extLst>
              <a:ext uri="{FF2B5EF4-FFF2-40B4-BE49-F238E27FC236}">
                <a16:creationId xmlns:a16="http://schemas.microsoft.com/office/drawing/2014/main" id="{B69FFE59-77A3-7A98-5D22-DB3DE061BC47}"/>
              </a:ext>
            </a:extLst>
          </p:cNvPr>
          <p:cNvPicPr>
            <a:picLocks noChangeAspect="1"/>
          </p:cNvPicPr>
          <p:nvPr/>
        </p:nvPicPr>
        <p:blipFill>
          <a:blip r:embed="rId2"/>
          <a:stretch>
            <a:fillRect/>
          </a:stretch>
        </p:blipFill>
        <p:spPr>
          <a:xfrm>
            <a:off x="3556568" y="3021157"/>
            <a:ext cx="5151489" cy="3734830"/>
          </a:xfrm>
          <a:prstGeom prst="rect">
            <a:avLst/>
          </a:prstGeom>
        </p:spPr>
      </p:pic>
      <p:pic>
        <p:nvPicPr>
          <p:cNvPr id="7" name="Picture 6" descr="A screenshot of a delivery schedule&#10;&#10;Description automatically generated with medium confidence">
            <a:extLst>
              <a:ext uri="{FF2B5EF4-FFF2-40B4-BE49-F238E27FC236}">
                <a16:creationId xmlns:a16="http://schemas.microsoft.com/office/drawing/2014/main" id="{F6788685-7350-46C1-7AE1-33A91E7C2768}"/>
              </a:ext>
            </a:extLst>
          </p:cNvPr>
          <p:cNvPicPr>
            <a:picLocks noChangeAspect="1"/>
          </p:cNvPicPr>
          <p:nvPr/>
        </p:nvPicPr>
        <p:blipFill>
          <a:blip r:embed="rId3"/>
          <a:stretch>
            <a:fillRect/>
          </a:stretch>
        </p:blipFill>
        <p:spPr>
          <a:xfrm>
            <a:off x="1862181" y="1349515"/>
            <a:ext cx="8969321" cy="1569630"/>
          </a:xfrm>
          <a:prstGeom prst="rect">
            <a:avLst/>
          </a:prstGeom>
        </p:spPr>
      </p:pic>
      <p:grpSp>
        <p:nvGrpSpPr>
          <p:cNvPr id="259"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0"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2" name="Freeform: Shape 261">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1" name="Freeform: Shape 260">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0358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758A-7654-7A85-DECA-FE157559F3F4}"/>
              </a:ext>
            </a:extLst>
          </p:cNvPr>
          <p:cNvSpPr>
            <a:spLocks noGrp="1"/>
          </p:cNvSpPr>
          <p:nvPr>
            <p:ph type="title"/>
          </p:nvPr>
        </p:nvSpPr>
        <p:spPr>
          <a:xfrm>
            <a:off x="838200" y="365126"/>
            <a:ext cx="10515600" cy="866516"/>
          </a:xfrm>
        </p:spPr>
        <p:txBody>
          <a:bodyPr/>
          <a:lstStyle/>
          <a:p>
            <a:r>
              <a:rPr lang="en-US" dirty="0"/>
              <a:t>Project Status – Future Scope</a:t>
            </a:r>
          </a:p>
        </p:txBody>
      </p:sp>
      <p:sp>
        <p:nvSpPr>
          <p:cNvPr id="3" name="Content Placeholder 2">
            <a:extLst>
              <a:ext uri="{FF2B5EF4-FFF2-40B4-BE49-F238E27FC236}">
                <a16:creationId xmlns:a16="http://schemas.microsoft.com/office/drawing/2014/main" id="{F4A8C803-EE36-CFDD-A11B-011D5BFE4BAF}"/>
              </a:ext>
            </a:extLst>
          </p:cNvPr>
          <p:cNvSpPr>
            <a:spLocks noGrp="1"/>
          </p:cNvSpPr>
          <p:nvPr>
            <p:ph idx="1"/>
          </p:nvPr>
        </p:nvSpPr>
        <p:spPr>
          <a:xfrm>
            <a:off x="660919" y="1508384"/>
            <a:ext cx="10515600" cy="5107020"/>
          </a:xfrm>
        </p:spPr>
        <p:txBody>
          <a:bodyPr>
            <a:normAutofit/>
          </a:bodyPr>
          <a:lstStyle/>
          <a:p>
            <a:r>
              <a:rPr lang="en-US" sz="1800" dirty="0"/>
              <a:t>For customers, we will add order return functionality, so if the customer no longer needs the ordered product, they can use the website to activate an order return request.</a:t>
            </a:r>
          </a:p>
          <a:p>
            <a:r>
              <a:rPr lang="en-US" sz="1800" dirty="0"/>
              <a:t>We will add refund policies and functions, so if a customer return any product, then they should have the ability to request a refund directly through the website.</a:t>
            </a:r>
          </a:p>
          <a:p>
            <a:r>
              <a:rPr lang="en-US" sz="1800" dirty="0"/>
              <a:t>For the business owner, we will add real-time notification system, so if a product goes out of stock, then the owner will be altered to ensure that they perform the necessary actions.</a:t>
            </a:r>
          </a:p>
          <a:p>
            <a:r>
              <a:rPr lang="en-US" sz="1800" dirty="0"/>
              <a:t>We will implement an inbox message system, which will allow to store all the notifications regarding order tracking, new promotional deals, inventory, or any account alerts.</a:t>
            </a:r>
          </a:p>
          <a:p>
            <a:r>
              <a:rPr lang="en-US" sz="1800" dirty="0"/>
              <a:t>Lastly, we will add a new microphone feature in the existing search bar, so instead of typing, users can use the microphone to use their voice to search for products.</a:t>
            </a:r>
          </a:p>
          <a:p>
            <a:endParaRPr lang="en-US" sz="1800" dirty="0"/>
          </a:p>
        </p:txBody>
      </p:sp>
    </p:spTree>
    <p:extLst>
      <p:ext uri="{BB962C8B-B14F-4D97-AF65-F5344CB8AC3E}">
        <p14:creationId xmlns:p14="http://schemas.microsoft.com/office/powerpoint/2010/main" val="3391143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758A-7654-7A85-DECA-FE157559F3F4}"/>
              </a:ext>
            </a:extLst>
          </p:cNvPr>
          <p:cNvSpPr>
            <a:spLocks noGrp="1"/>
          </p:cNvSpPr>
          <p:nvPr>
            <p:ph type="title"/>
          </p:nvPr>
        </p:nvSpPr>
        <p:spPr>
          <a:xfrm>
            <a:off x="838200" y="365126"/>
            <a:ext cx="10515600" cy="866516"/>
          </a:xfrm>
        </p:spPr>
        <p:txBody>
          <a:bodyPr>
            <a:normAutofit/>
          </a:bodyPr>
          <a:lstStyle/>
          <a:p>
            <a:r>
              <a:rPr lang="en-US" sz="4000" dirty="0"/>
              <a:t>Project Retrospectives – What Went Well</a:t>
            </a:r>
          </a:p>
        </p:txBody>
      </p:sp>
      <p:sp>
        <p:nvSpPr>
          <p:cNvPr id="3" name="Content Placeholder 2">
            <a:extLst>
              <a:ext uri="{FF2B5EF4-FFF2-40B4-BE49-F238E27FC236}">
                <a16:creationId xmlns:a16="http://schemas.microsoft.com/office/drawing/2014/main" id="{F4A8C803-EE36-CFDD-A11B-011D5BFE4BAF}"/>
              </a:ext>
            </a:extLst>
          </p:cNvPr>
          <p:cNvSpPr>
            <a:spLocks noGrp="1"/>
          </p:cNvSpPr>
          <p:nvPr>
            <p:ph idx="1"/>
          </p:nvPr>
        </p:nvSpPr>
        <p:spPr>
          <a:xfrm>
            <a:off x="660919" y="1508383"/>
            <a:ext cx="10515600" cy="5218987"/>
          </a:xfrm>
        </p:spPr>
        <p:txBody>
          <a:bodyPr>
            <a:normAutofit/>
          </a:bodyPr>
          <a:lstStyle/>
          <a:p>
            <a:r>
              <a:rPr lang="en-US" sz="1800" dirty="0"/>
              <a:t>During the project, there some elements that went well, including the organization of the project in terms of source code because every member distributed the work equally, and we performed regular code reviews.</a:t>
            </a:r>
          </a:p>
          <a:p>
            <a:r>
              <a:rPr lang="en-US" sz="1800" dirty="0"/>
              <a:t>By doing code reviews, it helped to comprehend and make vital modifications to the code that were done by other members.</a:t>
            </a:r>
          </a:p>
          <a:p>
            <a:r>
              <a:rPr lang="en-US" sz="1800" dirty="0"/>
              <a:t>In addition, when we were analyzing how MySQL would react if hundreds of records are stored in the database, then based on our test, the medium was able to hold all the data, and when we performed insert, delete, and update statements, then all operates performed without any SQL exception errors.</a:t>
            </a:r>
          </a:p>
          <a:p>
            <a:r>
              <a:rPr lang="en-US" sz="1800" dirty="0"/>
              <a:t>Our decision of choosing HTML for our website deployment is proven to be right because every user from various technical devices can utilize our website without any compatibility factors. </a:t>
            </a:r>
          </a:p>
          <a:p>
            <a:r>
              <a:rPr lang="en-US" sz="1800" dirty="0"/>
              <a:t>Performing website demos with random users was an effective approach because when external users utilized the website, then they were able to point out some issues regarding both usability and features that our group was unfamiliar with. Thus, by using the user feedback our team was able to improve the overall quality and security of the software.</a:t>
            </a:r>
          </a:p>
          <a:p>
            <a:endParaRPr lang="en-US" sz="1800" dirty="0"/>
          </a:p>
        </p:txBody>
      </p:sp>
    </p:spTree>
    <p:extLst>
      <p:ext uri="{BB962C8B-B14F-4D97-AF65-F5344CB8AC3E}">
        <p14:creationId xmlns:p14="http://schemas.microsoft.com/office/powerpoint/2010/main" val="393801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44E7-D499-5286-8F80-0A399F1B01E1}"/>
              </a:ext>
            </a:extLst>
          </p:cNvPr>
          <p:cNvSpPr>
            <a:spLocks noGrp="1"/>
          </p:cNvSpPr>
          <p:nvPr>
            <p:ph type="title"/>
          </p:nvPr>
        </p:nvSpPr>
        <p:spPr/>
        <p:txBody>
          <a:bodyPr>
            <a:normAutofit fontScale="90000"/>
          </a:bodyPr>
          <a:lstStyle/>
          <a:p>
            <a:r>
              <a:rPr lang="en-US" sz="4400" dirty="0"/>
              <a:t>Project Retrospectives – What We Learned</a:t>
            </a:r>
            <a:endParaRPr lang="en-US" dirty="0"/>
          </a:p>
        </p:txBody>
      </p:sp>
      <p:sp>
        <p:nvSpPr>
          <p:cNvPr id="3" name="Content Placeholder 2">
            <a:extLst>
              <a:ext uri="{FF2B5EF4-FFF2-40B4-BE49-F238E27FC236}">
                <a16:creationId xmlns:a16="http://schemas.microsoft.com/office/drawing/2014/main" id="{2BE8856D-8162-3829-F381-F503077155C8}"/>
              </a:ext>
            </a:extLst>
          </p:cNvPr>
          <p:cNvSpPr>
            <a:spLocks noGrp="1"/>
          </p:cNvSpPr>
          <p:nvPr>
            <p:ph idx="1"/>
          </p:nvPr>
        </p:nvSpPr>
        <p:spPr/>
        <p:txBody>
          <a:bodyPr>
            <a:normAutofit lnSpcReduction="10000"/>
          </a:bodyPr>
          <a:lstStyle/>
          <a:p>
            <a:r>
              <a:rPr lang="en-US" sz="1800" dirty="0"/>
              <a:t>We learned that when creating user stories, we should only implement the stories that our group is able to perform in the time given because having many features can lead to mis-functionalities if not tested effectively.</a:t>
            </a:r>
          </a:p>
          <a:p>
            <a:r>
              <a:rPr lang="en-US" sz="1800" dirty="0"/>
              <a:t>Performing code reviews and pair programming is crucial because it is evident that not every member knows how to code a certain segment. So, by coding together, it helped to gain new insights and increased the overall productivity rate.</a:t>
            </a:r>
          </a:p>
          <a:p>
            <a:r>
              <a:rPr lang="en-US" sz="1800" dirty="0"/>
              <a:t>Whenever we build a software, it is always important to test our code both during and after the development stage because since our group performed multiple tests for every code, it helped reduced the overall complexity of the project because fixing smaller code segment is easier than a huge code block.</a:t>
            </a:r>
          </a:p>
          <a:p>
            <a:r>
              <a:rPr lang="en-US" sz="1800" dirty="0"/>
              <a:t>Lastly, we also learned that if we are not able to detect any code errors, then it does not mean that there are no errors because when we provided website demos, many users pointed a few errors that we were unable to navigate. </a:t>
            </a:r>
          </a:p>
          <a:p>
            <a:endParaRPr lang="en-US" sz="1800" dirty="0"/>
          </a:p>
        </p:txBody>
      </p:sp>
    </p:spTree>
    <p:extLst>
      <p:ext uri="{BB962C8B-B14F-4D97-AF65-F5344CB8AC3E}">
        <p14:creationId xmlns:p14="http://schemas.microsoft.com/office/powerpoint/2010/main" val="315363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44E7-D499-5286-8F80-0A399F1B01E1}"/>
              </a:ext>
            </a:extLst>
          </p:cNvPr>
          <p:cNvSpPr>
            <a:spLocks noGrp="1"/>
          </p:cNvSpPr>
          <p:nvPr>
            <p:ph type="title"/>
          </p:nvPr>
        </p:nvSpPr>
        <p:spPr/>
        <p:txBody>
          <a:bodyPr>
            <a:normAutofit fontScale="90000"/>
          </a:bodyPr>
          <a:lstStyle/>
          <a:p>
            <a:r>
              <a:rPr lang="en-US" sz="4400" dirty="0"/>
              <a:t>Project Retrospectives – What Would You Change</a:t>
            </a:r>
            <a:endParaRPr lang="en-US" dirty="0"/>
          </a:p>
        </p:txBody>
      </p:sp>
      <p:sp>
        <p:nvSpPr>
          <p:cNvPr id="3" name="Content Placeholder 2">
            <a:extLst>
              <a:ext uri="{FF2B5EF4-FFF2-40B4-BE49-F238E27FC236}">
                <a16:creationId xmlns:a16="http://schemas.microsoft.com/office/drawing/2014/main" id="{2BE8856D-8162-3829-F381-F503077155C8}"/>
              </a:ext>
            </a:extLst>
          </p:cNvPr>
          <p:cNvSpPr>
            <a:spLocks noGrp="1"/>
          </p:cNvSpPr>
          <p:nvPr>
            <p:ph idx="1"/>
          </p:nvPr>
        </p:nvSpPr>
        <p:spPr/>
        <p:txBody>
          <a:bodyPr>
            <a:normAutofit/>
          </a:bodyPr>
          <a:lstStyle/>
          <a:p>
            <a:r>
              <a:rPr lang="en-US" sz="1800" dirty="0"/>
              <a:t>We would like to change the inventory page, so when users would click on the product picture, a description layout should become visible. The new description layout will include a detailed description about the product, price, rating, and customer reviews.</a:t>
            </a:r>
          </a:p>
          <a:p>
            <a:r>
              <a:rPr lang="en-US" sz="1800" dirty="0"/>
              <a:t>We would like to change the working progress because we would like to begin designing our code in early stages. Doing this will help to ensure that all the user stories are completed in each sprint because some user stories require more time than anticipated.</a:t>
            </a:r>
          </a:p>
          <a:p>
            <a:r>
              <a:rPr lang="en-US" sz="1800" dirty="0"/>
              <a:t>We would like to change the activation of the text-to-speech command because for now, once the text is highlighted the computer starts reading the text. But we would like to display an option to read aloud, and then read the text aloud only if the user activates the speech option.</a:t>
            </a:r>
          </a:p>
          <a:p>
            <a:r>
              <a:rPr lang="en-US" sz="1800" dirty="0"/>
              <a:t>Add more AI features to help increase website’s performance.</a:t>
            </a:r>
          </a:p>
        </p:txBody>
      </p:sp>
    </p:spTree>
    <p:extLst>
      <p:ext uri="{BB962C8B-B14F-4D97-AF65-F5344CB8AC3E}">
        <p14:creationId xmlns:p14="http://schemas.microsoft.com/office/powerpoint/2010/main" val="303248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B5AE-F68D-4325-58EB-0B5F9189964B}"/>
              </a:ext>
            </a:extLst>
          </p:cNvPr>
          <p:cNvSpPr>
            <a:spLocks noGrp="1"/>
          </p:cNvSpPr>
          <p:nvPr>
            <p:ph type="title"/>
          </p:nvPr>
        </p:nvSpPr>
        <p:spPr/>
        <p:txBody>
          <a:bodyPr/>
          <a:lstStyle/>
          <a:p>
            <a:r>
              <a:rPr lang="en-US" dirty="0"/>
              <a:t>Team Members Analysis</a:t>
            </a:r>
          </a:p>
        </p:txBody>
      </p:sp>
      <p:graphicFrame>
        <p:nvGraphicFramePr>
          <p:cNvPr id="4" name="Table 4">
            <a:extLst>
              <a:ext uri="{FF2B5EF4-FFF2-40B4-BE49-F238E27FC236}">
                <a16:creationId xmlns:a16="http://schemas.microsoft.com/office/drawing/2014/main" id="{BC74911E-4DCD-6B44-B1F5-AF05290E99ED}"/>
              </a:ext>
            </a:extLst>
          </p:cNvPr>
          <p:cNvGraphicFramePr>
            <a:graphicFrameLocks noGrp="1"/>
          </p:cNvGraphicFramePr>
          <p:nvPr>
            <p:ph idx="1"/>
            <p:extLst>
              <p:ext uri="{D42A27DB-BD31-4B8C-83A1-F6EECF244321}">
                <p14:modId xmlns:p14="http://schemas.microsoft.com/office/powerpoint/2010/main" val="3629471488"/>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47193059"/>
                    </a:ext>
                  </a:extLst>
                </a:gridCol>
                <a:gridCol w="5257800">
                  <a:extLst>
                    <a:ext uri="{9D8B030D-6E8A-4147-A177-3AD203B41FA5}">
                      <a16:colId xmlns:a16="http://schemas.microsoft.com/office/drawing/2014/main" val="2560560383"/>
                    </a:ext>
                  </a:extLst>
                </a:gridCol>
              </a:tblGrid>
              <a:tr h="370840">
                <a:tc>
                  <a:txBody>
                    <a:bodyPr/>
                    <a:lstStyle/>
                    <a:p>
                      <a:r>
                        <a:rPr lang="en-US" dirty="0"/>
                        <a:t>Member Name</a:t>
                      </a:r>
                    </a:p>
                  </a:txBody>
                  <a:tcPr/>
                </a:tc>
                <a:tc>
                  <a:txBody>
                    <a:bodyPr/>
                    <a:lstStyle/>
                    <a:p>
                      <a:r>
                        <a:rPr lang="en-US" dirty="0"/>
                        <a:t>Project Role</a:t>
                      </a:r>
                    </a:p>
                  </a:txBody>
                  <a:tcPr/>
                </a:tc>
                <a:extLst>
                  <a:ext uri="{0D108BD9-81ED-4DB2-BD59-A6C34878D82A}">
                    <a16:rowId xmlns:a16="http://schemas.microsoft.com/office/drawing/2014/main" val="3269355083"/>
                  </a:ext>
                </a:extLst>
              </a:tr>
              <a:tr h="370840">
                <a:tc>
                  <a:txBody>
                    <a:bodyPr/>
                    <a:lstStyle/>
                    <a:p>
                      <a:r>
                        <a:rPr lang="en-US" dirty="0"/>
                        <a:t>Krutik Dhiren Patel</a:t>
                      </a:r>
                    </a:p>
                  </a:txBody>
                  <a:tcPr/>
                </a:tc>
                <a:tc>
                  <a:txBody>
                    <a:bodyPr/>
                    <a:lstStyle/>
                    <a:p>
                      <a:r>
                        <a:rPr lang="en-US" dirty="0"/>
                        <a:t>Front end interface designing.</a:t>
                      </a:r>
                    </a:p>
                  </a:txBody>
                  <a:tcPr/>
                </a:tc>
                <a:extLst>
                  <a:ext uri="{0D108BD9-81ED-4DB2-BD59-A6C34878D82A}">
                    <a16:rowId xmlns:a16="http://schemas.microsoft.com/office/drawing/2014/main" val="4080478475"/>
                  </a:ext>
                </a:extLst>
              </a:tr>
              <a:tr h="370840">
                <a:tc>
                  <a:txBody>
                    <a:bodyPr/>
                    <a:lstStyle/>
                    <a:p>
                      <a:r>
                        <a:rPr lang="en-US" sz="1800" kern="1200" dirty="0">
                          <a:solidFill>
                            <a:schemeClr val="dk1"/>
                          </a:solidFill>
                          <a:effectLst/>
                          <a:latin typeface="+mn-lt"/>
                          <a:ea typeface="+mn-ea"/>
                          <a:cs typeface="+mn-cs"/>
                        </a:rPr>
                        <a:t>Logan Condron</a:t>
                      </a:r>
                      <a:endParaRPr lang="en-US" dirty="0"/>
                    </a:p>
                  </a:txBody>
                  <a:tcPr/>
                </a:tc>
                <a:tc>
                  <a:txBody>
                    <a:bodyPr/>
                    <a:lstStyle/>
                    <a:p>
                      <a:r>
                        <a:rPr lang="en-US" dirty="0"/>
                        <a:t>Backend structure and data organization.</a:t>
                      </a:r>
                    </a:p>
                  </a:txBody>
                  <a:tcPr/>
                </a:tc>
                <a:extLst>
                  <a:ext uri="{0D108BD9-81ED-4DB2-BD59-A6C34878D82A}">
                    <a16:rowId xmlns:a16="http://schemas.microsoft.com/office/drawing/2014/main" val="3524037996"/>
                  </a:ext>
                </a:extLst>
              </a:tr>
              <a:tr h="370840">
                <a:tc>
                  <a:txBody>
                    <a:bodyPr/>
                    <a:lstStyle/>
                    <a:p>
                      <a:r>
                        <a:rPr lang="en-US" dirty="0"/>
                        <a:t>Antonise Smith</a:t>
                      </a:r>
                    </a:p>
                  </a:txBody>
                  <a:tcPr/>
                </a:tc>
                <a:tc>
                  <a:txBody>
                    <a:bodyPr/>
                    <a:lstStyle/>
                    <a:p>
                      <a:r>
                        <a:rPr lang="en-US" dirty="0"/>
                        <a:t>AI implementation.</a:t>
                      </a:r>
                    </a:p>
                  </a:txBody>
                  <a:tcPr/>
                </a:tc>
                <a:extLst>
                  <a:ext uri="{0D108BD9-81ED-4DB2-BD59-A6C34878D82A}">
                    <a16:rowId xmlns:a16="http://schemas.microsoft.com/office/drawing/2014/main" val="3349746057"/>
                  </a:ext>
                </a:extLst>
              </a:tr>
              <a:tr h="370840">
                <a:tc>
                  <a:txBody>
                    <a:bodyPr/>
                    <a:lstStyle/>
                    <a:p>
                      <a:r>
                        <a:rPr lang="en-US" sz="1800" kern="1200" dirty="0">
                          <a:solidFill>
                            <a:schemeClr val="dk1"/>
                          </a:solidFill>
                          <a:effectLst/>
                          <a:latin typeface="+mn-lt"/>
                          <a:ea typeface="+mn-ea"/>
                          <a:cs typeface="+mn-cs"/>
                        </a:rPr>
                        <a:t>Taylor Chaney</a:t>
                      </a:r>
                      <a:endParaRPr lang="en-US" dirty="0"/>
                    </a:p>
                  </a:txBody>
                  <a:tcPr/>
                </a:tc>
                <a:tc>
                  <a:txBody>
                    <a:bodyPr/>
                    <a:lstStyle/>
                    <a:p>
                      <a:r>
                        <a:rPr lang="en-US" dirty="0"/>
                        <a:t>AI implementation and code documentation.</a:t>
                      </a:r>
                    </a:p>
                  </a:txBody>
                  <a:tcPr/>
                </a:tc>
                <a:extLst>
                  <a:ext uri="{0D108BD9-81ED-4DB2-BD59-A6C34878D82A}">
                    <a16:rowId xmlns:a16="http://schemas.microsoft.com/office/drawing/2014/main" val="3118876913"/>
                  </a:ext>
                </a:extLst>
              </a:tr>
            </a:tbl>
          </a:graphicData>
        </a:graphic>
      </p:graphicFrame>
    </p:spTree>
    <p:extLst>
      <p:ext uri="{BB962C8B-B14F-4D97-AF65-F5344CB8AC3E}">
        <p14:creationId xmlns:p14="http://schemas.microsoft.com/office/powerpoint/2010/main" val="100221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E91-E9ED-4A57-AD53-512D79536B8D}"/>
              </a:ext>
            </a:extLst>
          </p:cNvPr>
          <p:cNvSpPr>
            <a:spLocks noGrp="1"/>
          </p:cNvSpPr>
          <p:nvPr>
            <p:ph type="title"/>
          </p:nvPr>
        </p:nvSpPr>
        <p:spPr/>
        <p:txBody>
          <a:bodyPr/>
          <a:lstStyle/>
          <a:p>
            <a:r>
              <a:rPr lang="en-US" dirty="0"/>
              <a:t>Product Overview</a:t>
            </a:r>
          </a:p>
        </p:txBody>
      </p:sp>
      <p:sp>
        <p:nvSpPr>
          <p:cNvPr id="3" name="Content Placeholder 2">
            <a:extLst>
              <a:ext uri="{FF2B5EF4-FFF2-40B4-BE49-F238E27FC236}">
                <a16:creationId xmlns:a16="http://schemas.microsoft.com/office/drawing/2014/main" id="{C9072031-6C6E-1561-BA53-7E4213CA6C27}"/>
              </a:ext>
            </a:extLst>
          </p:cNvPr>
          <p:cNvSpPr>
            <a:spLocks noGrp="1"/>
          </p:cNvSpPr>
          <p:nvPr>
            <p:ph idx="1"/>
          </p:nvPr>
        </p:nvSpPr>
        <p:spPr>
          <a:xfrm>
            <a:off x="838200" y="1825625"/>
            <a:ext cx="10515600" cy="4780448"/>
          </a:xfrm>
        </p:spPr>
        <p:txBody>
          <a:bodyPr>
            <a:normAutofit/>
          </a:bodyPr>
          <a:lstStyle/>
          <a:p>
            <a:r>
              <a:rPr lang="en-US" sz="2400" dirty="0"/>
              <a:t>Our company, Optimal Systems have created a new e-commerce platform for Lucky 7 private convenience store.</a:t>
            </a:r>
          </a:p>
          <a:p>
            <a:r>
              <a:rPr lang="en-US" sz="2400" dirty="0"/>
              <a:t>The website allows users to create their personalized account to store details, including name, home address, phone number, credit card details, and account type.</a:t>
            </a:r>
          </a:p>
          <a:p>
            <a:r>
              <a:rPr lang="en-US" sz="2400" dirty="0"/>
              <a:t>Customers have option to shop from 3 unique categories, including promotional deals, food and drinks, and accessories.</a:t>
            </a:r>
          </a:p>
          <a:p>
            <a:r>
              <a:rPr lang="en-US" sz="2400" dirty="0"/>
              <a:t>The website also offers promotional deals for every registered customer, so they can receive products at the lowest price possible.</a:t>
            </a:r>
          </a:p>
          <a:p>
            <a:endParaRPr lang="en-US" sz="2400" dirty="0"/>
          </a:p>
        </p:txBody>
      </p:sp>
    </p:spTree>
    <p:extLst>
      <p:ext uri="{BB962C8B-B14F-4D97-AF65-F5344CB8AC3E}">
        <p14:creationId xmlns:p14="http://schemas.microsoft.com/office/powerpoint/2010/main" val="4979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5D1A-F974-E4F3-0573-217702969FA6}"/>
              </a:ext>
            </a:extLst>
          </p:cNvPr>
          <p:cNvSpPr>
            <a:spLocks noGrp="1"/>
          </p:cNvSpPr>
          <p:nvPr>
            <p:ph type="title"/>
          </p:nvPr>
        </p:nvSpPr>
        <p:spPr/>
        <p:txBody>
          <a:bodyPr/>
          <a:lstStyle/>
          <a:p>
            <a:r>
              <a:rPr lang="en-US" dirty="0"/>
              <a:t>Product Goals</a:t>
            </a:r>
          </a:p>
        </p:txBody>
      </p:sp>
      <p:sp>
        <p:nvSpPr>
          <p:cNvPr id="3" name="Content Placeholder 2">
            <a:extLst>
              <a:ext uri="{FF2B5EF4-FFF2-40B4-BE49-F238E27FC236}">
                <a16:creationId xmlns:a16="http://schemas.microsoft.com/office/drawing/2014/main" id="{D92BF644-B6B0-3B6E-028A-D708B660D707}"/>
              </a:ext>
            </a:extLst>
          </p:cNvPr>
          <p:cNvSpPr>
            <a:spLocks noGrp="1"/>
          </p:cNvSpPr>
          <p:nvPr>
            <p:ph idx="1"/>
          </p:nvPr>
        </p:nvSpPr>
        <p:spPr/>
        <p:txBody>
          <a:bodyPr>
            <a:normAutofit/>
          </a:bodyPr>
          <a:lstStyle/>
          <a:p>
            <a:r>
              <a:rPr lang="en-US" sz="2400" dirty="0"/>
              <a:t>Customer Perspective: Our goal behind the implementation of the new Lucky 7 e-commerce platform is to provide customers with quality products and delivery services, so it will help save transportation time, and increase productivity rate.</a:t>
            </a:r>
          </a:p>
          <a:p>
            <a:r>
              <a:rPr lang="en-US" sz="2400" dirty="0"/>
              <a:t>Business Perspective: Our goal behind the integration of the new Lucky 7 e-commerce platform is to increase the business sales by attracting more customers to shop products through online website.</a:t>
            </a:r>
          </a:p>
        </p:txBody>
      </p:sp>
    </p:spTree>
    <p:extLst>
      <p:ext uri="{BB962C8B-B14F-4D97-AF65-F5344CB8AC3E}">
        <p14:creationId xmlns:p14="http://schemas.microsoft.com/office/powerpoint/2010/main" val="157544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p:txBody>
          <a:bodyPr>
            <a:normAutofit fontScale="90000"/>
          </a:bodyPr>
          <a:lstStyle/>
          <a:p>
            <a:r>
              <a:rPr lang="en-US" dirty="0"/>
              <a:t>Project Status – Present Scope – Customers</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2543426199"/>
              </p:ext>
            </p:extLst>
          </p:nvPr>
        </p:nvGraphicFramePr>
        <p:xfrm>
          <a:off x="838200" y="1825625"/>
          <a:ext cx="10515600" cy="4028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70840">
                <a:tc>
                  <a:txBody>
                    <a:bodyPr/>
                    <a:lstStyle/>
                    <a:p>
                      <a:r>
                        <a:rPr lang="en-US" dirty="0"/>
                        <a:t>Feature</a:t>
                      </a:r>
                    </a:p>
                  </a:txBody>
                  <a:tcPr/>
                </a:tc>
                <a:tc>
                  <a:txBody>
                    <a:bodyPr/>
                    <a:lstStyle/>
                    <a:p>
                      <a:r>
                        <a:rPr lang="en-US" dirty="0"/>
                        <a:t>Purpose</a:t>
                      </a:r>
                    </a:p>
                  </a:txBody>
                  <a:tcPr/>
                </a:tc>
                <a:extLst>
                  <a:ext uri="{0D108BD9-81ED-4DB2-BD59-A6C34878D82A}">
                    <a16:rowId xmlns:a16="http://schemas.microsoft.com/office/drawing/2014/main" val="1986202295"/>
                  </a:ext>
                </a:extLst>
              </a:tr>
              <a:tr h="370840">
                <a:tc>
                  <a:txBody>
                    <a:bodyPr/>
                    <a:lstStyle/>
                    <a:p>
                      <a:r>
                        <a:rPr lang="en-US" dirty="0"/>
                        <a:t>Login/Registration</a:t>
                      </a:r>
                    </a:p>
                  </a:txBody>
                  <a:tcPr/>
                </a:tc>
                <a:tc>
                  <a:txBody>
                    <a:bodyPr/>
                    <a:lstStyle/>
                    <a:p>
                      <a:pPr marL="285750" indent="-285750">
                        <a:buFont typeface="Arial" panose="020B0604020202020204" pitchFamily="34" charset="0"/>
                        <a:buChar char="•"/>
                      </a:pPr>
                      <a:r>
                        <a:rPr lang="en-US" dirty="0"/>
                        <a:t>If users do not have an existing account, then users will have the opportunity to register a new account by using their existing Gmail or Yahoo email addresses. </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In the registration form, users can enter vital data elements, including name, delivery address, phone number, credit/debit card details, and their account type.</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If a user already has an existing Lucky 7 account, then they can directly utilize the login form to validate their identification.</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390649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390694" y="662720"/>
            <a:ext cx="10389932" cy="1099860"/>
          </a:xfrm>
        </p:spPr>
        <p:txBody>
          <a:bodyPr vert="horz" lIns="91440" tIns="45720" rIns="91440" bIns="45720" rtlCol="0" anchor="ctr">
            <a:normAutofit/>
          </a:bodyPr>
          <a:lstStyle/>
          <a:p>
            <a:pPr>
              <a:lnSpc>
                <a:spcPct val="90000"/>
              </a:lnSpc>
            </a:pPr>
            <a:r>
              <a:rPr lang="en-US" sz="4000" kern="1200" dirty="0">
                <a:solidFill>
                  <a:schemeClr val="tx2"/>
                </a:solidFill>
                <a:latin typeface="+mj-lt"/>
                <a:ea typeface="+mj-ea"/>
                <a:cs typeface="+mj-cs"/>
              </a:rPr>
              <a:t>Project Status – Present Scope - Customers</a:t>
            </a:r>
          </a:p>
        </p:txBody>
      </p:sp>
      <p:grpSp>
        <p:nvGrpSpPr>
          <p:cNvPr id="52"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A screen shot of a login form&#10;&#10;Description automatically generated with low confidence">
            <a:extLst>
              <a:ext uri="{FF2B5EF4-FFF2-40B4-BE49-F238E27FC236}">
                <a16:creationId xmlns:a16="http://schemas.microsoft.com/office/drawing/2014/main" id="{E91AECBD-F28C-5B8B-A787-DDC283AC7360}"/>
              </a:ext>
            </a:extLst>
          </p:cNvPr>
          <p:cNvPicPr>
            <a:picLocks noGrp="1" noChangeAspect="1"/>
          </p:cNvPicPr>
          <p:nvPr>
            <p:ph idx="1"/>
          </p:nvPr>
        </p:nvPicPr>
        <p:blipFill>
          <a:blip r:embed="rId2"/>
          <a:stretch>
            <a:fillRect/>
          </a:stretch>
        </p:blipFill>
        <p:spPr>
          <a:xfrm>
            <a:off x="2338658" y="2362589"/>
            <a:ext cx="2733986" cy="3919694"/>
          </a:xfrm>
          <a:prstGeom prst="rect">
            <a:avLst/>
          </a:prstGeom>
        </p:spPr>
      </p:pic>
      <p:pic>
        <p:nvPicPr>
          <p:cNvPr id="7" name="Picture 6">
            <a:extLst>
              <a:ext uri="{FF2B5EF4-FFF2-40B4-BE49-F238E27FC236}">
                <a16:creationId xmlns:a16="http://schemas.microsoft.com/office/drawing/2014/main" id="{EF0910BF-9918-3F4A-1949-96A088C80EDB}"/>
              </a:ext>
            </a:extLst>
          </p:cNvPr>
          <p:cNvPicPr>
            <a:picLocks noChangeAspect="1"/>
          </p:cNvPicPr>
          <p:nvPr/>
        </p:nvPicPr>
        <p:blipFill>
          <a:blip r:embed="rId3"/>
          <a:stretch>
            <a:fillRect/>
          </a:stretch>
        </p:blipFill>
        <p:spPr>
          <a:xfrm>
            <a:off x="5518703" y="2362589"/>
            <a:ext cx="4226084" cy="3919694"/>
          </a:xfrm>
          <a:prstGeom prst="rect">
            <a:avLst/>
          </a:prstGeom>
        </p:spPr>
      </p:pic>
      <p:grpSp>
        <p:nvGrpSpPr>
          <p:cNvPr id="56"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7"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8489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a:xfrm>
            <a:off x="838200" y="178590"/>
            <a:ext cx="10515600" cy="717226"/>
          </a:xfrm>
        </p:spPr>
        <p:txBody>
          <a:bodyPr>
            <a:normAutofit fontScale="90000"/>
          </a:bodyPr>
          <a:lstStyle/>
          <a:p>
            <a:r>
              <a:rPr lang="en-US" dirty="0"/>
              <a:t>Project Status – Present Scope – Customers</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1647406786"/>
              </p:ext>
            </p:extLst>
          </p:nvPr>
        </p:nvGraphicFramePr>
        <p:xfrm>
          <a:off x="838200" y="1069846"/>
          <a:ext cx="10515600" cy="5394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30213">
                <a:tc>
                  <a:txBody>
                    <a:bodyPr/>
                    <a:lstStyle/>
                    <a:p>
                      <a:r>
                        <a:rPr lang="en-US" sz="1800" dirty="0"/>
                        <a:t>Feature</a:t>
                      </a:r>
                    </a:p>
                  </a:txBody>
                  <a:tcPr/>
                </a:tc>
                <a:tc>
                  <a:txBody>
                    <a:bodyPr/>
                    <a:lstStyle/>
                    <a:p>
                      <a:r>
                        <a:rPr lang="en-US" sz="1800" dirty="0"/>
                        <a:t>Purpose</a:t>
                      </a:r>
                    </a:p>
                  </a:txBody>
                  <a:tcPr/>
                </a:tc>
                <a:extLst>
                  <a:ext uri="{0D108BD9-81ED-4DB2-BD59-A6C34878D82A}">
                    <a16:rowId xmlns:a16="http://schemas.microsoft.com/office/drawing/2014/main" val="1986202295"/>
                  </a:ext>
                </a:extLst>
              </a:tr>
              <a:tr h="4478227">
                <a:tc>
                  <a:txBody>
                    <a:bodyPr/>
                    <a:lstStyle/>
                    <a:p>
                      <a:pPr marL="285750" indent="-285750">
                        <a:buFont typeface="Arial" panose="020B0604020202020204" pitchFamily="34" charset="0"/>
                        <a:buChar char="•"/>
                      </a:pPr>
                      <a:r>
                        <a:rPr lang="en-US" sz="1800" dirty="0"/>
                        <a:t>Inventory Exploration</a:t>
                      </a:r>
                    </a:p>
                    <a:p>
                      <a:pPr marL="285750" indent="-285750">
                        <a:buFont typeface="Arial" panose="020B0604020202020204" pitchFamily="34" charset="0"/>
                        <a:buChar char="•"/>
                      </a:pPr>
                      <a:r>
                        <a:rPr lang="en-US" sz="1800" dirty="0"/>
                        <a:t>Shopping</a:t>
                      </a:r>
                    </a:p>
                    <a:p>
                      <a:pPr marL="285750" indent="-285750">
                        <a:buFont typeface="Arial" panose="020B0604020202020204" pitchFamily="34" charset="0"/>
                        <a:buChar char="•"/>
                      </a:pPr>
                      <a:r>
                        <a:rPr lang="en-US" sz="1800" dirty="0"/>
                        <a:t>Order history</a:t>
                      </a:r>
                    </a:p>
                    <a:p>
                      <a:pPr marL="285750" indent="-285750">
                        <a:buFont typeface="Arial" panose="020B0604020202020204" pitchFamily="34" charset="0"/>
                        <a:buChar char="•"/>
                      </a:pPr>
                      <a:r>
                        <a:rPr lang="en-US" sz="1800" dirty="0"/>
                        <a:t>Track order</a:t>
                      </a:r>
                    </a:p>
                  </a:txBody>
                  <a:tcPr/>
                </a:tc>
                <a:tc>
                  <a:txBody>
                    <a:bodyPr/>
                    <a:lstStyle/>
                    <a:p>
                      <a:pPr marL="285750" indent="-285750">
                        <a:buFont typeface="Arial" panose="020B0604020202020204" pitchFamily="34" charset="0"/>
                        <a:buChar char="•"/>
                      </a:pPr>
                      <a:r>
                        <a:rPr lang="en-US" sz="1800" dirty="0"/>
                        <a:t>Users can navigate to three different inventory pages, including food and soft drinks, accessories, and promotional deals.</a:t>
                      </a:r>
                    </a:p>
                    <a:p>
                      <a:pPr marL="285750" indent="-285750">
                        <a:buFont typeface="Arial" panose="020B0604020202020204" pitchFamily="34" charset="0"/>
                        <a:buChar char="•"/>
                      </a:pPr>
                      <a:r>
                        <a:rPr lang="en-US" sz="1800" dirty="0"/>
                        <a:t>Each inventory item will include its product label, a unique serial number, name, price, and quantity.</a:t>
                      </a:r>
                    </a:p>
                    <a:p>
                      <a:pPr marL="285750" indent="-285750">
                        <a:buFont typeface="Arial" panose="020B0604020202020204" pitchFamily="34" charset="0"/>
                        <a:buChar char="•"/>
                      </a:pPr>
                      <a:r>
                        <a:rPr lang="en-US" sz="1800" dirty="0"/>
                        <a:t>Users can enter the desired quantity and click on the add to cart button to send that item to their shopping cart.</a:t>
                      </a:r>
                    </a:p>
                    <a:p>
                      <a:pPr marL="285750" indent="-285750">
                        <a:buFont typeface="Arial" panose="020B0604020202020204" pitchFamily="34" charset="0"/>
                        <a:buChar char="•"/>
                      </a:pPr>
                      <a:r>
                        <a:rPr lang="en-US" sz="1800" dirty="0"/>
                        <a:t>Once the user clicks the checkout button, an order review page will be displayed before performing final checkout procedures.</a:t>
                      </a:r>
                    </a:p>
                    <a:p>
                      <a:pPr marL="285750" indent="-285750">
                        <a:buFont typeface="Arial" panose="020B0604020202020204" pitchFamily="34" charset="0"/>
                        <a:buChar char="•"/>
                      </a:pPr>
                      <a:r>
                        <a:rPr lang="en-US" sz="1800" dirty="0"/>
                        <a:t>Each order will be assigned a unique order ID, which can be used later to track the progress of your order.</a:t>
                      </a:r>
                    </a:p>
                    <a:p>
                      <a:pPr marL="285750" indent="-285750">
                        <a:buFont typeface="Arial" panose="020B0604020202020204" pitchFamily="34" charset="0"/>
                        <a:buChar char="•"/>
                      </a:pPr>
                      <a:r>
                        <a:rPr lang="en-US" sz="1800" dirty="0"/>
                        <a:t>The order history page will also get updated automatically each time the user perform final checkout.</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354404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1" name="Freeform: Shape 13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3" name="Freeform: Shape 13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5" name="Freeform: Shape 13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38" name="Freeform: Shape 13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4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47" name="Freeform: Shape 14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55" name="Rectangle 15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7" name="Rectangle 15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9"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0" name="Freeform: Shape 159">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1" name="Freeform: Shape 160">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187299" y="163350"/>
            <a:ext cx="11757964" cy="2065889"/>
          </a:xfrm>
        </p:spPr>
        <p:txBody>
          <a:bodyPr vert="horz" lIns="91440" tIns="45720" rIns="91440" bIns="45720" rtlCol="0" anchor="ctr">
            <a:normAutofit/>
          </a:bodyPr>
          <a:lstStyle/>
          <a:p>
            <a:pPr>
              <a:lnSpc>
                <a:spcPct val="90000"/>
              </a:lnSpc>
            </a:pPr>
            <a:r>
              <a:rPr lang="en-US" sz="4000" kern="1200" dirty="0">
                <a:solidFill>
                  <a:schemeClr val="tx2"/>
                </a:solidFill>
                <a:latin typeface="+mj-lt"/>
                <a:ea typeface="+mj-ea"/>
                <a:cs typeface="+mj-cs"/>
              </a:rPr>
              <a:t>Project Status – Present Scope - Customers</a:t>
            </a:r>
          </a:p>
        </p:txBody>
      </p:sp>
      <p:grpSp>
        <p:nvGrpSpPr>
          <p:cNvPr id="169"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0" name="Straight Connector 169">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 name="Content Placeholder 9" descr="A yellow bag of potato chips&#10;&#10;Description automatically generated with medium confidence">
            <a:extLst>
              <a:ext uri="{FF2B5EF4-FFF2-40B4-BE49-F238E27FC236}">
                <a16:creationId xmlns:a16="http://schemas.microsoft.com/office/drawing/2014/main" id="{35BC9C9F-F43B-4CEA-256E-CF038478BFC6}"/>
              </a:ext>
            </a:extLst>
          </p:cNvPr>
          <p:cNvPicPr>
            <a:picLocks noGrp="1" noChangeAspect="1"/>
          </p:cNvPicPr>
          <p:nvPr>
            <p:ph idx="1"/>
          </p:nvPr>
        </p:nvPicPr>
        <p:blipFill>
          <a:blip r:embed="rId2"/>
          <a:stretch>
            <a:fillRect/>
          </a:stretch>
        </p:blipFill>
        <p:spPr>
          <a:xfrm>
            <a:off x="682462" y="2252506"/>
            <a:ext cx="2263623" cy="3919694"/>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4662E571-DD15-273D-6E52-0E2BD32A0673}"/>
              </a:ext>
            </a:extLst>
          </p:cNvPr>
          <p:cNvPicPr>
            <a:picLocks noChangeAspect="1"/>
          </p:cNvPicPr>
          <p:nvPr/>
        </p:nvPicPr>
        <p:blipFill>
          <a:blip r:embed="rId3"/>
          <a:stretch>
            <a:fillRect/>
          </a:stretch>
        </p:blipFill>
        <p:spPr>
          <a:xfrm>
            <a:off x="3170081" y="2229238"/>
            <a:ext cx="8826722" cy="3221751"/>
          </a:xfrm>
          <a:prstGeom prst="rect">
            <a:avLst/>
          </a:prstGeom>
        </p:spPr>
      </p:pic>
      <p:grpSp>
        <p:nvGrpSpPr>
          <p:cNvPr id="173"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74"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6" name="Freeform: Shape 175">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75" name="Freeform: Shape 174">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7499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p:txBody>
          <a:bodyPr>
            <a:normAutofit/>
          </a:bodyPr>
          <a:lstStyle/>
          <a:p>
            <a:r>
              <a:rPr lang="en-US" dirty="0"/>
              <a:t>Project Status – Present Scope – Owner</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1971620791"/>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70840">
                <a:tc>
                  <a:txBody>
                    <a:bodyPr/>
                    <a:lstStyle/>
                    <a:p>
                      <a:r>
                        <a:rPr lang="en-US" sz="1800" dirty="0"/>
                        <a:t>Feature</a:t>
                      </a:r>
                    </a:p>
                  </a:txBody>
                  <a:tcPr/>
                </a:tc>
                <a:tc>
                  <a:txBody>
                    <a:bodyPr/>
                    <a:lstStyle/>
                    <a:p>
                      <a:r>
                        <a:rPr lang="en-US" sz="1800" dirty="0"/>
                        <a:t>Purpose</a:t>
                      </a:r>
                    </a:p>
                  </a:txBody>
                  <a:tcPr/>
                </a:tc>
                <a:extLst>
                  <a:ext uri="{0D108BD9-81ED-4DB2-BD59-A6C34878D82A}">
                    <a16:rowId xmlns:a16="http://schemas.microsoft.com/office/drawing/2014/main" val="1986202295"/>
                  </a:ext>
                </a:extLst>
              </a:tr>
              <a:tr h="370840">
                <a:tc>
                  <a:txBody>
                    <a:bodyPr/>
                    <a:lstStyle/>
                    <a:p>
                      <a:pPr marL="285750" indent="-285750">
                        <a:buFont typeface="Arial" panose="020B0604020202020204" pitchFamily="34" charset="0"/>
                        <a:buChar char="•"/>
                      </a:pPr>
                      <a:r>
                        <a:rPr lang="en-US" sz="1800" dirty="0"/>
                        <a:t>Add inventory product</a:t>
                      </a:r>
                    </a:p>
                    <a:p>
                      <a:pPr marL="285750" indent="-285750">
                        <a:buFont typeface="Arial" panose="020B0604020202020204" pitchFamily="34" charset="0"/>
                        <a:buChar char="•"/>
                      </a:pPr>
                      <a:r>
                        <a:rPr lang="en-US" sz="1800" dirty="0"/>
                        <a:t>Delete inventory product</a:t>
                      </a:r>
                    </a:p>
                    <a:p>
                      <a:pPr marL="285750" indent="-285750">
                        <a:buFont typeface="Arial" panose="020B0604020202020204" pitchFamily="34" charset="0"/>
                        <a:buChar char="•"/>
                      </a:pPr>
                      <a:r>
                        <a:rPr lang="en-US" sz="1800" dirty="0"/>
                        <a:t>Update inventory product</a:t>
                      </a:r>
                    </a:p>
                    <a:p>
                      <a:pPr marL="285750" indent="-285750">
                        <a:buFont typeface="Arial" panose="020B0604020202020204" pitchFamily="34" charset="0"/>
                        <a:buChar char="•"/>
                      </a:pPr>
                      <a:r>
                        <a:rPr lang="en-US" sz="1800" dirty="0"/>
                        <a:t>View transaction logs</a:t>
                      </a:r>
                    </a:p>
                  </a:txBody>
                  <a:tcPr/>
                </a:tc>
                <a:tc>
                  <a:txBody>
                    <a:bodyPr/>
                    <a:lstStyle/>
                    <a:p>
                      <a:pPr marL="285750" indent="-285750">
                        <a:buFont typeface="Arial" panose="020B0604020202020204" pitchFamily="34" charset="0"/>
                        <a:buChar char="•"/>
                      </a:pPr>
                      <a:r>
                        <a:rPr lang="en-US" sz="1800" dirty="0"/>
                        <a:t>The business owner has the functionality to perform inventory alterations, including to add a new item, delete existing inventory item if it goes out of stock, and update existing inventory product, in terms of its price and quantity.</a:t>
                      </a:r>
                    </a:p>
                    <a:p>
                      <a:pPr marL="0" indent="0">
                        <a:buFont typeface="Arial" panose="020B0604020202020204" pitchFamily="34" charset="0"/>
                        <a:buNone/>
                      </a:pPr>
                      <a:endParaRPr lang="en-US" sz="1800" dirty="0"/>
                    </a:p>
                    <a:p>
                      <a:pPr marL="285750" indent="-285750">
                        <a:buFont typeface="Arial" panose="020B0604020202020204" pitchFamily="34" charset="0"/>
                        <a:buChar char="•"/>
                      </a:pPr>
                      <a:r>
                        <a:rPr lang="en-US" sz="1800" dirty="0"/>
                        <a:t>The owner will be able to monitor the sales of the online platform through transaction logs, which includes all the payment and checkout logs performed by every user.</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95616697"/>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2C3A21"/>
      </a:dk2>
      <a:lt2>
        <a:srgbClr val="E8E5E2"/>
      </a:lt2>
      <a:accent1>
        <a:srgbClr val="87A5BE"/>
      </a:accent1>
      <a:accent2>
        <a:srgbClr val="77ABAE"/>
      </a:accent2>
      <a:accent3>
        <a:srgbClr val="81AA9B"/>
      </a:accent3>
      <a:accent4>
        <a:srgbClr val="78AF83"/>
      </a:accent4>
      <a:accent5>
        <a:srgbClr val="89AA81"/>
      </a:accent5>
      <a:accent6>
        <a:srgbClr val="94A873"/>
      </a:accent6>
      <a:hlink>
        <a:srgbClr val="A07C5D"/>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246</TotalTime>
  <Words>1483</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AvenirNext LT Pro Medium</vt:lpstr>
      <vt:lpstr>Sagona Book</vt:lpstr>
      <vt:lpstr>ExploreVTI</vt:lpstr>
      <vt:lpstr>Lucky 7 – Optimal Systems</vt:lpstr>
      <vt:lpstr>Team Members Analysis</vt:lpstr>
      <vt:lpstr>Product Overview</vt:lpstr>
      <vt:lpstr>Product Goals</vt:lpstr>
      <vt:lpstr>Project Status – Present Scope – Customers</vt:lpstr>
      <vt:lpstr>Project Status – Present Scope - Customers</vt:lpstr>
      <vt:lpstr>Project Status – Present Scope – Customers</vt:lpstr>
      <vt:lpstr>Project Status – Present Scope - Customers</vt:lpstr>
      <vt:lpstr>Project Status – Present Scope – Owner</vt:lpstr>
      <vt:lpstr>Project Status – Present Scope – Owner</vt:lpstr>
      <vt:lpstr>Project Status – Present Scope – Driver</vt:lpstr>
      <vt:lpstr>Project Status – Present Scope – Driver</vt:lpstr>
      <vt:lpstr>Project Status – Future Scope</vt:lpstr>
      <vt:lpstr>Project Retrospectives – What Went Well</vt:lpstr>
      <vt:lpstr>Project Retrospectives – What We Learned</vt:lpstr>
      <vt:lpstr>Project Retrospectives – What Would You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Lucky 7 – Optimal Systems</dc:title>
  <dc:creator>Patel, Krutik</dc:creator>
  <cp:lastModifiedBy>Patel, Krutik</cp:lastModifiedBy>
  <cp:revision>1</cp:revision>
  <dcterms:created xsi:type="dcterms:W3CDTF">2023-05-01T15:27:43Z</dcterms:created>
  <dcterms:modified xsi:type="dcterms:W3CDTF">2023-05-13T00:09:54Z</dcterms:modified>
</cp:coreProperties>
</file>