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2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6A7-92C8-4CBD-9807-8C7BBC7C072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62F-18E8-40D2-957E-68462FB97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8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6A7-92C8-4CBD-9807-8C7BBC7C072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62F-18E8-40D2-957E-68462FB97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3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6A7-92C8-4CBD-9807-8C7BBC7C072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62F-18E8-40D2-957E-68462FB97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6A7-92C8-4CBD-9807-8C7BBC7C072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62F-18E8-40D2-957E-68462FB97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8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6A7-92C8-4CBD-9807-8C7BBC7C072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62F-18E8-40D2-957E-68462FB97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11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6A7-92C8-4CBD-9807-8C7BBC7C072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62F-18E8-40D2-957E-68462FB97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6A7-92C8-4CBD-9807-8C7BBC7C072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62F-18E8-40D2-957E-68462FB97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6A7-92C8-4CBD-9807-8C7BBC7C072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62F-18E8-40D2-957E-68462FB97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9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6A7-92C8-4CBD-9807-8C7BBC7C072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62F-18E8-40D2-957E-68462FB97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24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6A7-92C8-4CBD-9807-8C7BBC7C072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62F-18E8-40D2-957E-68462FB97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1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F6A7-92C8-4CBD-9807-8C7BBC7C072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C62F-18E8-40D2-957E-68462FB97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3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F6A7-92C8-4CBD-9807-8C7BBC7C072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C62F-18E8-40D2-957E-68462FB97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0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2FE70-87B6-B529-761B-46BBCBE3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561975"/>
            <a:ext cx="1428750" cy="1819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FB9766-0A9F-1D8D-0F20-01D07C5B4DC1}"/>
              </a:ext>
            </a:extLst>
          </p:cNvPr>
          <p:cNvSpPr/>
          <p:nvPr/>
        </p:nvSpPr>
        <p:spPr>
          <a:xfrm>
            <a:off x="0" y="2611735"/>
            <a:ext cx="692074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Samrat Ashok Technological Institute Vidisha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8154C-8F6A-87B8-659D-5E2BFE25F89C}"/>
              </a:ext>
            </a:extLst>
          </p:cNvPr>
          <p:cNvSpPr txBox="1"/>
          <p:nvPr/>
        </p:nvSpPr>
        <p:spPr>
          <a:xfrm>
            <a:off x="437770" y="4971653"/>
            <a:ext cx="604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Subject:</a:t>
            </a:r>
            <a:r>
              <a:rPr lang="en-IN" sz="2400" dirty="0"/>
              <a:t> Internet Programming</a:t>
            </a:r>
            <a:br>
              <a:rPr lang="en-IN" sz="2400" dirty="0"/>
            </a:br>
            <a:r>
              <a:rPr lang="en-IN" sz="2400" b="1" dirty="0"/>
              <a:t>Name:</a:t>
            </a:r>
            <a:r>
              <a:rPr lang="en-IN" sz="2400" dirty="0"/>
              <a:t> Kaushlendra Pathe</a:t>
            </a:r>
            <a:br>
              <a:rPr lang="en-IN" sz="2400" dirty="0"/>
            </a:br>
            <a:r>
              <a:rPr lang="en-IN" sz="2400" b="1" dirty="0"/>
              <a:t>Scholar Number:</a:t>
            </a:r>
            <a:r>
              <a:rPr lang="en-IN" sz="2400" dirty="0"/>
              <a:t> 32818</a:t>
            </a:r>
            <a:br>
              <a:rPr lang="en-IN" sz="2400" dirty="0"/>
            </a:br>
            <a:r>
              <a:rPr lang="en-IN" sz="2400" b="1" dirty="0"/>
              <a:t>Enrolment Number:</a:t>
            </a:r>
            <a:r>
              <a:rPr lang="en-IN" sz="2400" dirty="0"/>
              <a:t> 0108IT221025</a:t>
            </a:r>
            <a:br>
              <a:rPr lang="en-IN" sz="2400" dirty="0"/>
            </a:br>
            <a:r>
              <a:rPr lang="en-IN" sz="2400" b="1" dirty="0"/>
              <a:t>Semester:</a:t>
            </a:r>
            <a:r>
              <a:rPr lang="en-IN" sz="2400" dirty="0"/>
              <a:t> [Third Semester]</a:t>
            </a:r>
            <a:br>
              <a:rPr lang="en-IN" sz="2400" dirty="0"/>
            </a:br>
            <a:r>
              <a:rPr lang="en-IN" sz="2400" b="1" dirty="0"/>
              <a:t>Course:</a:t>
            </a:r>
            <a:r>
              <a:rPr lang="en-IN" sz="2400" dirty="0"/>
              <a:t> Bachelor’s in Technology</a:t>
            </a:r>
            <a:br>
              <a:rPr lang="en-IN" sz="2400" dirty="0"/>
            </a:br>
            <a:r>
              <a:rPr lang="en-IN" sz="2400" b="1" dirty="0"/>
              <a:t>Academic Year:</a:t>
            </a:r>
            <a:r>
              <a:rPr lang="en-IN" sz="2400" dirty="0"/>
              <a:t> [2024-2025]</a:t>
            </a:r>
          </a:p>
          <a:p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AD66C-13F4-D23C-6BEA-376B269427A4}"/>
              </a:ext>
            </a:extLst>
          </p:cNvPr>
          <p:cNvSpPr txBox="1"/>
          <p:nvPr/>
        </p:nvSpPr>
        <p:spPr>
          <a:xfrm>
            <a:off x="437770" y="8381137"/>
            <a:ext cx="52137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Submitted To:</a:t>
            </a:r>
            <a:br>
              <a:rPr lang="en-GB" sz="2400" dirty="0"/>
            </a:br>
            <a:r>
              <a:rPr lang="en-GB" sz="2400" dirty="0"/>
              <a:t>Professor Smruti Dubey Mam</a:t>
            </a:r>
            <a:br>
              <a:rPr lang="en-GB" sz="2400" dirty="0"/>
            </a:br>
            <a:r>
              <a:rPr lang="en-GB" sz="2400" dirty="0"/>
              <a:t>Department of Information Technology</a:t>
            </a:r>
            <a:br>
              <a:rPr lang="en-GB" sz="2400" dirty="0"/>
            </a:br>
            <a:r>
              <a:rPr lang="en-GB" sz="2400" dirty="0"/>
              <a:t>Samrat Ashok Technological Institute, Vidisha</a:t>
            </a:r>
          </a:p>
        </p:txBody>
      </p:sp>
    </p:spTree>
    <p:extLst>
      <p:ext uri="{BB962C8B-B14F-4D97-AF65-F5344CB8AC3E}">
        <p14:creationId xmlns:p14="http://schemas.microsoft.com/office/powerpoint/2010/main" val="110374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E40DE-1BA7-6447-AE74-CDF06869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24" y="194271"/>
            <a:ext cx="5915025" cy="424551"/>
          </a:xfrm>
        </p:spPr>
        <p:txBody>
          <a:bodyPr>
            <a:normAutofit/>
          </a:bodyPr>
          <a:lstStyle/>
          <a:p>
            <a:r>
              <a:rPr lang="en-GB" sz="1800" dirty="0"/>
              <a:t>1. Design a web page to display your CV.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7FA99F-60F4-EF1D-DB90-4DF10E4FB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4" y="779160"/>
            <a:ext cx="6079551" cy="3144925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522323A2-0550-4E43-11B3-2286CA95D607}"/>
              </a:ext>
            </a:extLst>
          </p:cNvPr>
          <p:cNvSpPr txBox="1">
            <a:spLocks/>
          </p:cNvSpPr>
          <p:nvPr/>
        </p:nvSpPr>
        <p:spPr>
          <a:xfrm>
            <a:off x="380123" y="4426373"/>
            <a:ext cx="5915025" cy="424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2. Design a web page using HTML tags to take the input in a form and display it in another page/frame.</a:t>
            </a:r>
            <a:endParaRPr lang="en-IN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1D7953-CD79-6C56-69D4-870690FB5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4" y="5007868"/>
            <a:ext cx="6079551" cy="3084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1766AD-CE76-A42B-AC70-73F0B84DB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3" y="8248965"/>
            <a:ext cx="6061348" cy="32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4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6ACB-EC0F-90EC-CD3C-8EE505C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55414"/>
            <a:ext cx="5915025" cy="608186"/>
          </a:xfrm>
        </p:spPr>
        <p:txBody>
          <a:bodyPr>
            <a:noAutofit/>
          </a:bodyPr>
          <a:lstStyle/>
          <a:p>
            <a:r>
              <a:rPr lang="en-GB" sz="1600" dirty="0"/>
              <a:t>3. Design a web page to isolate a part of the text that might be formatted in a different direction from other text </a:t>
            </a:r>
            <a:br>
              <a:rPr lang="en-GB" sz="1600" dirty="0"/>
            </a:br>
            <a:r>
              <a:rPr lang="en-GB" sz="1600" dirty="0"/>
              <a:t>outside it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1FDB8-9C00-AD09-4D7B-6CE004E69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1098838"/>
            <a:ext cx="5915025" cy="29898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FB008D-17E1-B88C-16A6-C5CF947F8ED1}"/>
              </a:ext>
            </a:extLst>
          </p:cNvPr>
          <p:cNvSpPr txBox="1">
            <a:spLocks/>
          </p:cNvSpPr>
          <p:nvPr/>
        </p:nvSpPr>
        <p:spPr>
          <a:xfrm>
            <a:off x="471487" y="4381391"/>
            <a:ext cx="5915025" cy="608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4. Create a Zebra Striping a Table and make an image rounded with CSS3.</a:t>
            </a:r>
          </a:p>
          <a:p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1D95C-EA68-5563-C301-538FBB4BD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4989577"/>
            <a:ext cx="5915690" cy="30241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B6EB85F-D1A6-2015-26C2-BEB7300C0112}"/>
              </a:ext>
            </a:extLst>
          </p:cNvPr>
          <p:cNvSpPr txBox="1">
            <a:spLocks/>
          </p:cNvSpPr>
          <p:nvPr/>
        </p:nvSpPr>
        <p:spPr>
          <a:xfrm>
            <a:off x="471486" y="8214692"/>
            <a:ext cx="5915025" cy="608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2940AD-5BAD-64A6-C7AA-11A5F4AA441E}"/>
              </a:ext>
            </a:extLst>
          </p:cNvPr>
          <p:cNvSpPr txBox="1">
            <a:spLocks/>
          </p:cNvSpPr>
          <p:nvPr/>
        </p:nvSpPr>
        <p:spPr>
          <a:xfrm>
            <a:off x="471485" y="8214692"/>
            <a:ext cx="5915025" cy="608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72570D-C99C-2AF2-3964-00761C625A1F}"/>
              </a:ext>
            </a:extLst>
          </p:cNvPr>
          <p:cNvSpPr txBox="1">
            <a:spLocks/>
          </p:cNvSpPr>
          <p:nvPr/>
        </p:nvSpPr>
        <p:spPr>
          <a:xfrm>
            <a:off x="471484" y="8291180"/>
            <a:ext cx="5915025" cy="608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dirty="0"/>
              <a:t>5. Create speech bubble shape and Image cross effect with CSS3 transition.</a:t>
            </a:r>
            <a:endParaRPr lang="en-IN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081D9D-F25C-7E61-F11C-2C7BEA214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4" y="8914562"/>
            <a:ext cx="5960188" cy="30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8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44C-ECC9-DCDE-C98A-BF898F9C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17314"/>
            <a:ext cx="5915025" cy="544686"/>
          </a:xfrm>
        </p:spPr>
        <p:txBody>
          <a:bodyPr>
            <a:noAutofit/>
          </a:bodyPr>
          <a:lstStyle/>
          <a:p>
            <a:r>
              <a:rPr lang="en-GB" sz="1600" dirty="0"/>
              <a:t>6. Using HTML, CSS create a styled checkbox with animation on state change.</a:t>
            </a:r>
            <a:br>
              <a:rPr lang="en-GB" sz="1600" dirty="0"/>
            </a:b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94DE0-EFB3-4B74-7E1E-C8F973DB2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635000"/>
            <a:ext cx="6040971" cy="29591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1B7B51C-9C58-ED95-4CBC-F38ED62892F2}"/>
              </a:ext>
            </a:extLst>
          </p:cNvPr>
          <p:cNvSpPr txBox="1">
            <a:spLocks/>
          </p:cNvSpPr>
          <p:nvPr/>
        </p:nvSpPr>
        <p:spPr>
          <a:xfrm>
            <a:off x="623887" y="3899726"/>
            <a:ext cx="5915025" cy="544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9838F-9589-5553-2697-4B8C116B0B68}"/>
              </a:ext>
            </a:extLst>
          </p:cNvPr>
          <p:cNvSpPr txBox="1"/>
          <p:nvPr/>
        </p:nvSpPr>
        <p:spPr>
          <a:xfrm>
            <a:off x="471487" y="3899726"/>
            <a:ext cx="5915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7. Using HTML, CSS create display an image overlay effect on hover.</a:t>
            </a:r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D3B7E-2877-2977-A7FC-73B125496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4670199"/>
            <a:ext cx="6040971" cy="3055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0EED6E-A6FD-7298-2563-5BA5C75A152C}"/>
              </a:ext>
            </a:extLst>
          </p:cNvPr>
          <p:cNvSpPr txBox="1"/>
          <p:nvPr/>
        </p:nvSpPr>
        <p:spPr>
          <a:xfrm>
            <a:off x="471487" y="7951082"/>
            <a:ext cx="59150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8. Using HTML, CSS create a list with floating headings for each section.</a:t>
            </a:r>
            <a:endParaRPr lang="en-IN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4FF09F-E1D2-D8A9-6037-2F7BE73E7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8761644"/>
            <a:ext cx="6040971" cy="30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8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3CE1-AC88-3C15-5EA1-4BEF960C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05" y="153814"/>
            <a:ext cx="5915025" cy="322436"/>
          </a:xfrm>
        </p:spPr>
        <p:txBody>
          <a:bodyPr>
            <a:normAutofit/>
          </a:bodyPr>
          <a:lstStyle/>
          <a:p>
            <a:r>
              <a:rPr lang="en-GB" sz="1400" dirty="0"/>
              <a:t>9. Using HTML, CSS, JavaScript create a typewriter effect animation.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F79B8-6DFC-F768-CD04-A4357EC5D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5" y="661218"/>
            <a:ext cx="6062990" cy="30662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B70208-DA33-132B-39A9-2525C03777A4}"/>
              </a:ext>
            </a:extLst>
          </p:cNvPr>
          <p:cNvSpPr txBox="1">
            <a:spLocks/>
          </p:cNvSpPr>
          <p:nvPr/>
        </p:nvSpPr>
        <p:spPr>
          <a:xfrm>
            <a:off x="397505" y="4135264"/>
            <a:ext cx="5915025" cy="322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dirty="0"/>
              <a:t>10. Using HTML, CSS create an animated underline effect when the user hovers over the text.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C6AC9-478D-AC00-E2AD-692AECDC2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4" y="4590167"/>
            <a:ext cx="5915025" cy="300528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2DBCCE7-4D5A-DA05-82E4-294ED18E925F}"/>
              </a:ext>
            </a:extLst>
          </p:cNvPr>
          <p:cNvSpPr txBox="1">
            <a:spLocks/>
          </p:cNvSpPr>
          <p:nvPr/>
        </p:nvSpPr>
        <p:spPr>
          <a:xfrm>
            <a:off x="397503" y="7919864"/>
            <a:ext cx="5915025" cy="322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dirty="0"/>
              <a:t>11. Write a JavaScript program to set paragraph background </a:t>
            </a:r>
            <a:r>
              <a:rPr lang="en-GB" sz="1400" dirty="0" err="1"/>
              <a:t>color</a:t>
            </a:r>
            <a:r>
              <a:rPr lang="en-GB" sz="1400" dirty="0"/>
              <a:t>.</a:t>
            </a:r>
            <a:endParaRPr lang="en-IN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82F91-94B9-088B-A5AF-0A19079ED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3" y="8464552"/>
            <a:ext cx="5915024" cy="29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9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5D3E-91F7-2079-A346-DF809FA4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59" y="171450"/>
            <a:ext cx="5915025" cy="313270"/>
          </a:xfrm>
        </p:spPr>
        <p:txBody>
          <a:bodyPr>
            <a:noAutofit/>
          </a:bodyPr>
          <a:lstStyle/>
          <a:p>
            <a:r>
              <a:rPr lang="en-IN" sz="1400" dirty="0"/>
              <a:t>12.Write JavaScript function to add rows to a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8970-EDFC-4894-8527-94282FAF6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1" y="484720"/>
            <a:ext cx="6166278" cy="31411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2937A5F-2AA4-9CB3-F06C-16F149388E2D}"/>
              </a:ext>
            </a:extLst>
          </p:cNvPr>
          <p:cNvSpPr txBox="1">
            <a:spLocks/>
          </p:cNvSpPr>
          <p:nvPr/>
        </p:nvSpPr>
        <p:spPr>
          <a:xfrm>
            <a:off x="345859" y="3939119"/>
            <a:ext cx="5915025" cy="313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dirty="0"/>
              <a:t>13.Write a JS function that accepts a row, column(to identify a particular cell) and a string to update the cell’s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198BE-3DB9-00CC-93CE-71ED8703D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1" y="4432309"/>
            <a:ext cx="6166278" cy="31329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200E01-8134-189F-CA75-B369C294E981}"/>
              </a:ext>
            </a:extLst>
          </p:cNvPr>
          <p:cNvSpPr txBox="1">
            <a:spLocks/>
          </p:cNvSpPr>
          <p:nvPr/>
        </p:nvSpPr>
        <p:spPr>
          <a:xfrm>
            <a:off x="397503" y="7919864"/>
            <a:ext cx="5915025" cy="322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/>
              <a:t>14. Write a JavaScript program to highlight the bold words of the following paragraph, on mouse over a certain link.</a:t>
            </a:r>
            <a:endParaRPr lang="en-IN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B0B1DA-A2B9-2E18-6A29-DEB16688A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3" y="8455786"/>
            <a:ext cx="6113536" cy="310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1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37428FF-FBCE-5534-8B18-83816D02CC7B}"/>
              </a:ext>
            </a:extLst>
          </p:cNvPr>
          <p:cNvSpPr txBox="1">
            <a:spLocks/>
          </p:cNvSpPr>
          <p:nvPr/>
        </p:nvSpPr>
        <p:spPr>
          <a:xfrm>
            <a:off x="471487" y="312564"/>
            <a:ext cx="5915025" cy="322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dirty="0"/>
              <a:t>15. Write a JavaScript program to get the window width and height (any time the window is resized).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D9EE2-70C8-54C7-9CE1-91B9297F0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4254499"/>
            <a:ext cx="5863620" cy="296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06970-D26B-9686-C339-7A56B2453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890055"/>
            <a:ext cx="6000750" cy="3042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D93494-8473-62F1-1F9A-310F2FB63ABC}"/>
              </a:ext>
            </a:extLst>
          </p:cNvPr>
          <p:cNvSpPr txBox="1"/>
          <p:nvPr/>
        </p:nvSpPr>
        <p:spPr>
          <a:xfrm>
            <a:off x="1771649" y="8007326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GitHub Repo QR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EC19C-8B43-EBFA-F88B-C1766A068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49" y="8585734"/>
            <a:ext cx="2541700" cy="316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6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</TotalTime>
  <Words>337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1. Design a web page to display your CV.</vt:lpstr>
      <vt:lpstr>3. Design a web page to isolate a part of the text that might be formatted in a different direction from other text  outside it</vt:lpstr>
      <vt:lpstr>6. Using HTML, CSS create a styled checkbox with animation on state change. </vt:lpstr>
      <vt:lpstr>9. Using HTML, CSS, JavaScript create a typewriter effect animation.</vt:lpstr>
      <vt:lpstr>12.Write JavaScript function to add rows to a table.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Kaushlendra Pathe</dc:creator>
  <cp:lastModifiedBy>Kaushlendra Pathe</cp:lastModifiedBy>
  <cp:revision>2</cp:revision>
  <dcterms:created xsi:type="dcterms:W3CDTF">2024-10-22T01:48:51Z</dcterms:created>
  <dcterms:modified xsi:type="dcterms:W3CDTF">2024-10-22T02:45:11Z</dcterms:modified>
</cp:coreProperties>
</file>