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79" r:id="rId3"/>
    <p:sldId id="274" r:id="rId4"/>
    <p:sldId id="291" r:id="rId5"/>
    <p:sldId id="292" r:id="rId6"/>
    <p:sldId id="293" r:id="rId7"/>
    <p:sldId id="290" r:id="rId8"/>
    <p:sldId id="294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E8A181F-B49B-47A5-B9FC-788C8026FCF0}" type="datetimeFigureOut">
              <a:rPr lang="en-GB" smtClean="0"/>
              <a:t>20/06/2019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2462534-04CA-4ECD-BF08-422F9249E4EA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\\pfs001b\gaming_team\Software\IntelliJ\Plugin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052736"/>
            <a:ext cx="6480048" cy="2301240"/>
          </a:xfrm>
        </p:spPr>
        <p:txBody>
          <a:bodyPr/>
          <a:lstStyle/>
          <a:p>
            <a:r>
              <a:rPr lang="en-GB" dirty="0" err="1" smtClean="0"/>
              <a:t>Erlang</a:t>
            </a:r>
            <a:r>
              <a:rPr lang="en-GB" dirty="0" smtClean="0"/>
              <a:t> course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32656"/>
            <a:ext cx="6480048" cy="816496"/>
          </a:xfrm>
        </p:spPr>
        <p:txBody>
          <a:bodyPr/>
          <a:lstStyle/>
          <a:p>
            <a:r>
              <a:rPr lang="en-GB" dirty="0" smtClean="0"/>
              <a:t>BET365</a:t>
            </a:r>
            <a:endParaRPr lang="en-GB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536514"/>
            <a:ext cx="25075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648" y="1945104"/>
            <a:ext cx="1405816" cy="1418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11064"/>
            <a:ext cx="1512168" cy="132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00486"/>
            <a:ext cx="3024336" cy="224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019957"/>
            <a:ext cx="235267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2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List Comprehensions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696" y="1628800"/>
            <a:ext cx="8867328" cy="4497363"/>
          </a:xfrm>
        </p:spPr>
        <p:txBody>
          <a:bodyPr/>
          <a:lstStyle/>
          <a:p>
            <a:r>
              <a:rPr lang="en-GB" dirty="0" smtClean="0"/>
              <a:t>A way to build or modify lists. Similar to LINQ C#</a:t>
            </a:r>
          </a:p>
          <a:p>
            <a:r>
              <a:rPr lang="fr-FR" dirty="0" err="1"/>
              <a:t>NewList</a:t>
            </a:r>
            <a:r>
              <a:rPr lang="fr-FR" dirty="0"/>
              <a:t> = [Expression || Pattern &lt;- List, Condition1, Condition2, ... </a:t>
            </a:r>
            <a:r>
              <a:rPr lang="fr-FR" dirty="0" err="1"/>
              <a:t>ConditionN</a:t>
            </a:r>
            <a:r>
              <a:rPr lang="fr-FR" dirty="0"/>
              <a:t>].</a:t>
            </a:r>
            <a:endParaRPr lang="en-GB" dirty="0" smtClean="0"/>
          </a:p>
          <a:p>
            <a:r>
              <a:rPr lang="en-GB" dirty="0" smtClean="0"/>
              <a:t>Can be pattern matched</a:t>
            </a:r>
          </a:p>
          <a:p>
            <a:r>
              <a:rPr lang="en-GB" dirty="0" smtClean="0"/>
              <a:t>Used a lot</a:t>
            </a:r>
          </a:p>
          <a:p>
            <a:r>
              <a:rPr lang="en-GB" dirty="0" smtClean="0"/>
              <a:t>Strange syntax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82" y="6309320"/>
            <a:ext cx="21812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543" y="3262450"/>
            <a:ext cx="3347864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73216"/>
            <a:ext cx="628650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983" y="3743834"/>
            <a:ext cx="3816424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785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Higher order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Core principle in functional programming</a:t>
            </a:r>
          </a:p>
          <a:p>
            <a:r>
              <a:rPr lang="en-GB" dirty="0" smtClean="0"/>
              <a:t>Passing functions as parameters</a:t>
            </a:r>
          </a:p>
          <a:p>
            <a:pPr lvl="1"/>
            <a:r>
              <a:rPr lang="en-GB" dirty="0" err="1" smtClean="0"/>
              <a:t>Similard</a:t>
            </a:r>
            <a:r>
              <a:rPr lang="en-GB" dirty="0" smtClean="0"/>
              <a:t> to delegates in C# or pointers to functions in C++</a:t>
            </a:r>
          </a:p>
          <a:p>
            <a:r>
              <a:rPr lang="en-GB" dirty="0"/>
              <a:t>fun </a:t>
            </a:r>
            <a:r>
              <a:rPr lang="en-GB" dirty="0" err="1"/>
              <a:t>Module:Function</a:t>
            </a:r>
            <a:r>
              <a:rPr lang="en-GB" dirty="0"/>
              <a:t>/Arity</a:t>
            </a:r>
            <a:endParaRPr lang="en-GB" dirty="0" smtClean="0"/>
          </a:p>
          <a:p>
            <a:pPr marL="36576" indent="0">
              <a:buNone/>
            </a:pP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783074"/>
            <a:ext cx="24574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783073"/>
            <a:ext cx="415290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6402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3565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Higher order functions 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Maps </a:t>
            </a:r>
          </a:p>
          <a:p>
            <a:r>
              <a:rPr lang="en-GB" dirty="0" smtClean="0"/>
              <a:t>Increment </a:t>
            </a:r>
          </a:p>
          <a:p>
            <a:r>
              <a:rPr lang="en-GB" dirty="0" smtClean="0"/>
              <a:t>Decrement</a:t>
            </a:r>
          </a:p>
          <a:p>
            <a:pPr marL="36576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170192"/>
            <a:ext cx="36004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10" y="2097711"/>
            <a:ext cx="30194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70192"/>
            <a:ext cx="401955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247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3565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Anonymous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Similar to normal functions but without a name</a:t>
            </a:r>
          </a:p>
          <a:p>
            <a:r>
              <a:rPr lang="en-GB" dirty="0" smtClean="0"/>
              <a:t>Increment </a:t>
            </a:r>
          </a:p>
          <a:p>
            <a:r>
              <a:rPr lang="en-GB" dirty="0" smtClean="0"/>
              <a:t>Decrement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488" y="2348880"/>
            <a:ext cx="31718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638" y="3632820"/>
            <a:ext cx="38766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981950"/>
            <a:ext cx="611505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444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35652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Closures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709120"/>
          </a:xfrm>
        </p:spPr>
        <p:txBody>
          <a:bodyPr>
            <a:normAutofit/>
          </a:bodyPr>
          <a:lstStyle/>
          <a:p>
            <a:r>
              <a:rPr lang="en-GB" dirty="0" smtClean="0"/>
              <a:t>Function scope</a:t>
            </a:r>
          </a:p>
          <a:p>
            <a:pPr lvl="1"/>
            <a:r>
              <a:rPr lang="en-GB" dirty="0" smtClean="0"/>
              <a:t>Anywhere inside base1 you can refer to A and B</a:t>
            </a:r>
          </a:p>
          <a:p>
            <a:pPr lvl="1"/>
            <a:r>
              <a:rPr lang="en-GB" dirty="0" smtClean="0"/>
              <a:t>Parents can’t access children</a:t>
            </a:r>
          </a:p>
          <a:p>
            <a:pPr lvl="1"/>
            <a:r>
              <a:rPr lang="en-GB" dirty="0" smtClean="0"/>
              <a:t>Children inherit parents scope</a:t>
            </a:r>
            <a:br>
              <a:rPr lang="en-GB" dirty="0" smtClean="0"/>
            </a:br>
            <a:r>
              <a:rPr lang="en-GB" dirty="0" smtClean="0"/>
              <a:t>(like in real life)</a:t>
            </a:r>
          </a:p>
          <a:p>
            <a:pPr lvl="1"/>
            <a:r>
              <a:rPr lang="en-GB" dirty="0" smtClean="0"/>
              <a:t>Inherited scope follows the function even when passed down to another one</a:t>
            </a:r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924944"/>
            <a:ext cx="275272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29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Install the </a:t>
            </a:r>
            <a:r>
              <a:rPr lang="en-GB" dirty="0" err="1" smtClean="0"/>
              <a:t>erlang</a:t>
            </a:r>
            <a:r>
              <a:rPr lang="en-GB" dirty="0" smtClean="0"/>
              <a:t> plugin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28800"/>
            <a:ext cx="9299376" cy="4525963"/>
          </a:xfrm>
        </p:spPr>
        <p:txBody>
          <a:bodyPr>
            <a:normAutofit fontScale="92500"/>
          </a:bodyPr>
          <a:lstStyle/>
          <a:p>
            <a:r>
              <a:rPr lang="en-GB" dirty="0"/>
              <a:t>Go </a:t>
            </a:r>
            <a:r>
              <a:rPr lang="en-GB" dirty="0" smtClean="0"/>
              <a:t>to </a:t>
            </a:r>
            <a:r>
              <a:rPr lang="en-GB" dirty="0" smtClean="0">
                <a:hlinkClick r:id="rId2" action="ppaction://hlinkfile"/>
              </a:rPr>
              <a:t>\\pfs001b\gaming_team\Software\IntelliJ\Plugins</a:t>
            </a:r>
            <a:r>
              <a:rPr lang="en-GB" dirty="0" smtClean="0"/>
              <a:t> </a:t>
            </a:r>
            <a:endParaRPr lang="en-GB" dirty="0" smtClean="0"/>
          </a:p>
          <a:p>
            <a:r>
              <a:rPr lang="en-GB" dirty="0" smtClean="0"/>
              <a:t>Copy the zip file to desktop</a:t>
            </a:r>
            <a:endParaRPr lang="en-GB" dirty="0" smtClean="0"/>
          </a:p>
          <a:p>
            <a:r>
              <a:rPr lang="en-GB" dirty="0" smtClean="0"/>
              <a:t>Open </a:t>
            </a:r>
            <a:r>
              <a:rPr lang="en-GB" dirty="0" err="1" smtClean="0"/>
              <a:t>intellij</a:t>
            </a:r>
            <a:r>
              <a:rPr lang="en-GB" dirty="0" smtClean="0"/>
              <a:t> and go to: file-&gt;settings-&gt;plugins</a:t>
            </a:r>
          </a:p>
          <a:p>
            <a:pPr lvl="1"/>
            <a:r>
              <a:rPr lang="en-GB" dirty="0" smtClean="0"/>
              <a:t>Click install plugin from disk</a:t>
            </a:r>
          </a:p>
          <a:p>
            <a:pPr lvl="1"/>
            <a:r>
              <a:rPr lang="en-GB" dirty="0" smtClean="0"/>
              <a:t>Find the copied zip file</a:t>
            </a:r>
          </a:p>
          <a:p>
            <a:pPr lvl="1"/>
            <a:r>
              <a:rPr lang="en-GB" dirty="0" smtClean="0"/>
              <a:t>Restart </a:t>
            </a:r>
            <a:r>
              <a:rPr lang="en-GB" dirty="0" err="1" smtClean="0"/>
              <a:t>intellij</a:t>
            </a:r>
            <a:endParaRPr lang="en-GB" dirty="0" smtClean="0"/>
          </a:p>
          <a:p>
            <a:pPr lvl="1"/>
            <a:r>
              <a:rPr lang="en-GB" dirty="0" smtClean="0"/>
              <a:t>Enjoy </a:t>
            </a:r>
            <a:r>
              <a:rPr lang="en-GB" dirty="0" err="1" smtClean="0"/>
              <a:t>Erlang</a:t>
            </a:r>
            <a:endParaRPr lang="en-GB" dirty="0" smtClean="0"/>
          </a:p>
          <a:p>
            <a:r>
              <a:rPr lang="en-GB" dirty="0" smtClean="0"/>
              <a:t>Add the </a:t>
            </a:r>
            <a:r>
              <a:rPr lang="en-GB" dirty="0" err="1" smtClean="0"/>
              <a:t>erlang</a:t>
            </a:r>
            <a:r>
              <a:rPr lang="en-GB" dirty="0" smtClean="0"/>
              <a:t> SDK in file-&gt; project structure</a:t>
            </a:r>
          </a:p>
          <a:p>
            <a:pPr lvl="1"/>
            <a:r>
              <a:rPr lang="en-GB" dirty="0"/>
              <a:t>C:\Program Files\erl10.2\erts-10.2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1527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48680"/>
            <a:ext cx="7396670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00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Homework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1. </a:t>
            </a:r>
            <a:r>
              <a:rPr lang="en-GB" dirty="0" smtClean="0"/>
              <a:t>Implement a calculator (real one)</a:t>
            </a:r>
          </a:p>
          <a:p>
            <a:pPr lvl="1"/>
            <a:r>
              <a:rPr lang="en-GB" dirty="0" smtClean="0"/>
              <a:t>Read about reverse polish notation</a:t>
            </a:r>
          </a:p>
          <a:p>
            <a:pPr lvl="1"/>
            <a:r>
              <a:rPr lang="en-GB" dirty="0" smtClean="0"/>
              <a:t>Implement it using </a:t>
            </a:r>
            <a:r>
              <a:rPr lang="en-GB" dirty="0" err="1" smtClean="0"/>
              <a:t>Erlang</a:t>
            </a:r>
            <a:endParaRPr lang="en-GB" dirty="0" smtClean="0"/>
          </a:p>
          <a:p>
            <a:pPr lvl="1"/>
            <a:r>
              <a:rPr lang="en-GB" dirty="0" smtClean="0"/>
              <a:t>Accept terms like ((5+5)/23) * (5 –(3+5/2))</a:t>
            </a:r>
          </a:p>
          <a:p>
            <a:r>
              <a:rPr lang="en-GB" dirty="0" smtClean="0"/>
              <a:t>3. Write a function that checks weather a tree is binary or not</a:t>
            </a:r>
            <a:endParaRPr lang="en-GB" dirty="0" smtClean="0"/>
          </a:p>
          <a:p>
            <a:r>
              <a:rPr lang="en-GB" dirty="0" smtClean="0"/>
              <a:t>2. 99 Haskell problems: 55</a:t>
            </a:r>
          </a:p>
          <a:p>
            <a:pPr lvl="1"/>
            <a:r>
              <a:rPr lang="en-GB" dirty="0" smtClean="0"/>
              <a:t>Construct </a:t>
            </a:r>
            <a:r>
              <a:rPr lang="en-GB" dirty="0"/>
              <a:t>completely balanced binary trees</a:t>
            </a:r>
          </a:p>
          <a:p>
            <a:pPr lvl="1"/>
            <a:r>
              <a:rPr lang="en-GB" dirty="0"/>
              <a:t>In a completely balanced binary tree, the following property holds for every node: The number of nodes in its left subtree and the number of nodes in its right subtree are almost equal, which means their difference is not greater than one.</a:t>
            </a:r>
          </a:p>
          <a:p>
            <a:pPr lvl="1"/>
            <a:r>
              <a:rPr lang="en-GB" dirty="0"/>
              <a:t>Write a function </a:t>
            </a:r>
            <a:r>
              <a:rPr lang="en-GB" dirty="0" err="1"/>
              <a:t>cbal</a:t>
            </a:r>
            <a:r>
              <a:rPr lang="en-GB" dirty="0"/>
              <a:t>-tree to construct completely balanced binary trees for a given number of nodes. The predicate should generate all solutions via backtracking. Put the letter 'x' as information into all nodes of the tree.</a:t>
            </a:r>
          </a:p>
          <a:p>
            <a:r>
              <a:rPr lang="en-GB" dirty="0" smtClean="0"/>
              <a:t>3</a:t>
            </a:r>
            <a:r>
              <a:rPr lang="en-GB" dirty="0"/>
              <a:t>. 99 Haskell </a:t>
            </a:r>
            <a:r>
              <a:rPr lang="en-GB" dirty="0" smtClean="0"/>
              <a:t>problems: 57</a:t>
            </a:r>
          </a:p>
          <a:p>
            <a:pPr lvl="1"/>
            <a:r>
              <a:rPr lang="en-GB" dirty="0" smtClean="0"/>
              <a:t>Binary </a:t>
            </a:r>
            <a:r>
              <a:rPr lang="en-GB" dirty="0"/>
              <a:t>search trees (dictionaries)</a:t>
            </a:r>
          </a:p>
          <a:p>
            <a:pPr lvl="1"/>
            <a:r>
              <a:rPr lang="en-GB" dirty="0" smtClean="0"/>
              <a:t>Construct a binary search tree by given integers numbers</a:t>
            </a: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https://wiki.haskell.org/99_questions/1_to_10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35492068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7230</TotalTime>
  <Words>332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Technic</vt:lpstr>
      <vt:lpstr>Erlang course</vt:lpstr>
      <vt:lpstr>List Comprehensions</vt:lpstr>
      <vt:lpstr>Higher order functions</vt:lpstr>
      <vt:lpstr>Higher order functions Example</vt:lpstr>
      <vt:lpstr>Anonymous functions</vt:lpstr>
      <vt:lpstr>Closures</vt:lpstr>
      <vt:lpstr>Install the erlang plugin</vt:lpstr>
      <vt:lpstr>PowerPoint Presentation</vt:lpstr>
      <vt:lpstr>Homework</vt:lpstr>
    </vt:vector>
  </TitlesOfParts>
  <Company>Hillside New Media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Erlang course</dc:title>
  <dc:creator>Viktor Dakov</dc:creator>
  <cp:lastModifiedBy>Viktor Dakov</cp:lastModifiedBy>
  <cp:revision>43</cp:revision>
  <dcterms:created xsi:type="dcterms:W3CDTF">2019-06-07T11:48:06Z</dcterms:created>
  <dcterms:modified xsi:type="dcterms:W3CDTF">2019-06-21T08:33:14Z</dcterms:modified>
</cp:coreProperties>
</file>