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FF3-61BB-5B08-9CBC-48782FBBD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C614-A0C1-A342-EC53-E7A29081F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E55E-B6DD-EB44-17FA-A90914A5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ED99-5159-4F94-3559-F441FB56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3014-62B5-DEE1-57EB-F032518C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C843-E9E0-27A2-AA25-A437992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89CA-9235-F1CA-084D-73F084C6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78DF-12C7-CCD7-FD51-164D9F03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1683-F7EC-0B99-78EF-3C8517C6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4272-7ADC-9F8E-2101-4862206E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9697C-7AE1-F558-F88C-F82D6B95B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939AD-B944-5C6C-9270-F780616FB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189D-2ADA-74F5-2CAE-354E9AF6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3A52-761E-D441-4910-980E6C4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102E-BAC8-E1A2-6029-044C5E36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FAD7-5F61-5989-9536-0FDB9254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B430-6369-73A4-B7DB-E440C7B1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06C3-A7BB-6DF6-C032-F71D20A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46C7-BE4F-9AB5-BD60-C15C8A8E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6BFB-B0FE-BFF9-2AB0-455234AE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BD02-61F9-BB00-4339-84AB37A9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3A332-509D-AA1C-C019-3C564448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2417-E9E2-F009-9C0B-AFEA6D85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07E4-B788-B252-9B00-9DA50A4B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AFFC-6D58-481B-C2FF-54263659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9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AADC-5E9C-6921-6BCA-91E8B160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1579-C8A7-1C66-0BD9-8C770A06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7531C-32E2-02B6-EDC7-3F88DBEE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0AD3B-F363-BED2-F7DE-043E4080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B0E4-C39B-9396-B7B3-37FF148C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A65FA-95EF-DDB7-1E7C-F87F7B6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7CF4-D2BF-2345-DF03-691E3E8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83D89-F983-8AB4-D4DD-ABAB0539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A03C2-193C-2E7D-4140-C026552C9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36AEF-4171-08F3-0BE3-6AE7621EE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113F5-5619-9DC1-024F-24A0F89F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C57F9-806D-04A1-B184-CF446335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2F92-DDDA-1F43-5485-8E37F5D8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146A5-953A-901F-079F-9B654CE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2186-DEBD-D08A-0C18-3A880CFA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789E6-51F6-480B-AA22-1F50ABF0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F0CC5-CA79-85B7-DD70-1FF3CA79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92B9C-2E70-7942-157A-73E7F0A5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0D282-70C0-DE71-783F-40BBA595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5378F-FE96-46FE-EEA9-8F210F1E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F7111-1826-3369-65C3-D3D8B547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4845-C713-BA09-53D2-1FA6CF18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093A-687C-CBFD-A6FE-667EA3A8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E2917-8111-6329-EE31-E7509063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E19F-B4A6-976E-CBFC-B787081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6E527-FF19-3C94-078F-E6F4F3D9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370A2-6EB2-2477-8AE2-BFDEF08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4E54-1A93-B9D9-5B81-6266F4DE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4694-89F4-8FB4-5191-E360EC0E5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66152-D0F8-420B-9D8B-E7DD0596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A227-D59E-9B99-F494-B4771278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FE134-54C9-9D91-311B-A6CD077D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03F0-70C8-B1A9-F9E6-8CB0A1D1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66BA6-ABBD-7DF3-0538-3FAE7F9E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A4F52-990D-1E29-EDDB-9EA326A0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728C-C0BB-7F6B-DB3A-98C903624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3F7A-62F1-4EF1-ACCE-A4C66FC75F0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ACE8-3A79-53EC-709D-25B51DAA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6629-1C1D-82F9-D8E7-D4D7029EE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107B-761F-4628-9D20-49EBEDCC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1EC3-9C1D-5FEC-1054-B5EC114E7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2512-774E-F5F2-E327-FCB4BDB4D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A0E0A-176C-1156-FD11-ABE344E1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0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6003-441A-E7C3-59E2-4239B035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FA6B6-5052-8CFE-528A-7DD44C004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1" y="121516"/>
            <a:ext cx="12404144" cy="6973926"/>
          </a:xfrm>
        </p:spPr>
      </p:pic>
    </p:spTree>
    <p:extLst>
      <p:ext uri="{BB962C8B-B14F-4D97-AF65-F5344CB8AC3E}">
        <p14:creationId xmlns:p14="http://schemas.microsoft.com/office/powerpoint/2010/main" val="21929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5997F-4C88-D7F9-22C9-D3578B1B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434EE-37AA-6FAC-3B24-2B49A120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C72E9-2AEC-1FA6-7864-8BCD9A3B6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D55B5-DF82-4213-CF12-3C73BAF78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A5A31-7141-9F7F-30A0-6B348354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B0A056-B0AA-8B3B-4052-87AD9565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2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kamau</dc:creator>
  <cp:lastModifiedBy>paulo kamau</cp:lastModifiedBy>
  <cp:revision>1</cp:revision>
  <dcterms:created xsi:type="dcterms:W3CDTF">2024-01-09T12:22:57Z</dcterms:created>
  <dcterms:modified xsi:type="dcterms:W3CDTF">2024-01-09T12:23:36Z</dcterms:modified>
</cp:coreProperties>
</file>