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3" r:id="rId7"/>
    <p:sldId id="264" r:id="rId8"/>
    <p:sldId id="265" r:id="rId9"/>
    <p:sldId id="266" r:id="rId10"/>
    <p:sldId id="267" r:id="rId11"/>
    <p:sldId id="261" r:id="rId12"/>
    <p:sldId id="262" r:id="rId13"/>
    <p:sldId id="268" r:id="rId14"/>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62"/>
    <p:restoredTop sz="94624"/>
  </p:normalViewPr>
  <p:slideViewPr>
    <p:cSldViewPr snapToGrid="0">
      <p:cViewPr varScale="1">
        <p:scale>
          <a:sx n="111" d="100"/>
          <a:sy n="111" d="100"/>
        </p:scale>
        <p:origin x="12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09DB7-E49D-B649-9B55-98FC214BDCCC}" type="datetimeFigureOut">
              <a:rPr lang="es-EC" smtClean="0"/>
              <a:t>22/1/23</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5DE18-F0D0-BA4C-8BD4-6017F295CF43}" type="slidenum">
              <a:rPr lang="es-EC" smtClean="0"/>
              <a:t>‹Nº›</a:t>
            </a:fld>
            <a:endParaRPr lang="es-EC"/>
          </a:p>
        </p:txBody>
      </p:sp>
    </p:spTree>
    <p:extLst>
      <p:ext uri="{BB962C8B-B14F-4D97-AF65-F5344CB8AC3E}">
        <p14:creationId xmlns:p14="http://schemas.microsoft.com/office/powerpoint/2010/main" val="3204386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2795DE18-F0D0-BA4C-8BD4-6017F295CF43}" type="slidenum">
              <a:rPr lang="es-EC" smtClean="0"/>
              <a:t>6</a:t>
            </a:fld>
            <a:endParaRPr lang="es-EC"/>
          </a:p>
        </p:txBody>
      </p:sp>
    </p:spTree>
    <p:extLst>
      <p:ext uri="{BB962C8B-B14F-4D97-AF65-F5344CB8AC3E}">
        <p14:creationId xmlns:p14="http://schemas.microsoft.com/office/powerpoint/2010/main" val="2789455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2795DE18-F0D0-BA4C-8BD4-6017F295CF43}" type="slidenum">
              <a:rPr lang="es-EC" smtClean="0"/>
              <a:t>7</a:t>
            </a:fld>
            <a:endParaRPr lang="es-EC"/>
          </a:p>
        </p:txBody>
      </p:sp>
    </p:spTree>
    <p:extLst>
      <p:ext uri="{BB962C8B-B14F-4D97-AF65-F5344CB8AC3E}">
        <p14:creationId xmlns:p14="http://schemas.microsoft.com/office/powerpoint/2010/main" val="2377926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2795DE18-F0D0-BA4C-8BD4-6017F295CF43}" type="slidenum">
              <a:rPr lang="es-EC" smtClean="0"/>
              <a:t>8</a:t>
            </a:fld>
            <a:endParaRPr lang="es-EC"/>
          </a:p>
        </p:txBody>
      </p:sp>
    </p:spTree>
    <p:extLst>
      <p:ext uri="{BB962C8B-B14F-4D97-AF65-F5344CB8AC3E}">
        <p14:creationId xmlns:p14="http://schemas.microsoft.com/office/powerpoint/2010/main" val="2195588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2795DE18-F0D0-BA4C-8BD4-6017F295CF43}" type="slidenum">
              <a:rPr lang="es-EC" smtClean="0"/>
              <a:t>9</a:t>
            </a:fld>
            <a:endParaRPr lang="es-EC"/>
          </a:p>
        </p:txBody>
      </p:sp>
    </p:spTree>
    <p:extLst>
      <p:ext uri="{BB962C8B-B14F-4D97-AF65-F5344CB8AC3E}">
        <p14:creationId xmlns:p14="http://schemas.microsoft.com/office/powerpoint/2010/main" val="379856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1C667B-5422-B4FE-720B-067149594431}"/>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EC"/>
          </a:p>
        </p:txBody>
      </p:sp>
      <p:sp>
        <p:nvSpPr>
          <p:cNvPr id="3" name="Subtítulo 2">
            <a:extLst>
              <a:ext uri="{FF2B5EF4-FFF2-40B4-BE49-F238E27FC236}">
                <a16:creationId xmlns:a16="http://schemas.microsoft.com/office/drawing/2014/main" id="{FF9CF9E0-0943-1E48-508C-D098FA11A7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EC"/>
          </a:p>
        </p:txBody>
      </p:sp>
      <p:sp>
        <p:nvSpPr>
          <p:cNvPr id="4" name="Marcador de fecha 3">
            <a:extLst>
              <a:ext uri="{FF2B5EF4-FFF2-40B4-BE49-F238E27FC236}">
                <a16:creationId xmlns:a16="http://schemas.microsoft.com/office/drawing/2014/main" id="{CFBAAA43-E4C5-A056-DB70-8B11B9CAFC35}"/>
              </a:ext>
            </a:extLst>
          </p:cNvPr>
          <p:cNvSpPr>
            <a:spLocks noGrp="1"/>
          </p:cNvSpPr>
          <p:nvPr>
            <p:ph type="dt" sz="half" idx="10"/>
          </p:nvPr>
        </p:nvSpPr>
        <p:spPr/>
        <p:txBody>
          <a:bodyPr/>
          <a:lstStyle/>
          <a:p>
            <a:fld id="{3805E257-D367-B349-B2E9-28CFEA628972}" type="datetimeFigureOut">
              <a:rPr lang="es-EC" smtClean="0"/>
              <a:t>22/1/23</a:t>
            </a:fld>
            <a:endParaRPr lang="es-EC"/>
          </a:p>
        </p:txBody>
      </p:sp>
      <p:sp>
        <p:nvSpPr>
          <p:cNvPr id="5" name="Marcador de pie de página 4">
            <a:extLst>
              <a:ext uri="{FF2B5EF4-FFF2-40B4-BE49-F238E27FC236}">
                <a16:creationId xmlns:a16="http://schemas.microsoft.com/office/drawing/2014/main" id="{1D01A629-B0DF-FAB7-4906-D48D085846B6}"/>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DD0463FA-BA13-75B2-E582-5037C72E0240}"/>
              </a:ext>
            </a:extLst>
          </p:cNvPr>
          <p:cNvSpPr>
            <a:spLocks noGrp="1"/>
          </p:cNvSpPr>
          <p:nvPr>
            <p:ph type="sldNum" sz="quarter" idx="12"/>
          </p:nvPr>
        </p:nvSpPr>
        <p:spPr/>
        <p:txBody>
          <a:bodyPr/>
          <a:lstStyle/>
          <a:p>
            <a:fld id="{6351D100-5DE8-5D4D-8F8D-541394B19245}" type="slidenum">
              <a:rPr lang="es-EC" smtClean="0"/>
              <a:t>‹Nº›</a:t>
            </a:fld>
            <a:endParaRPr lang="es-EC"/>
          </a:p>
        </p:txBody>
      </p:sp>
    </p:spTree>
    <p:extLst>
      <p:ext uri="{BB962C8B-B14F-4D97-AF65-F5344CB8AC3E}">
        <p14:creationId xmlns:p14="http://schemas.microsoft.com/office/powerpoint/2010/main" val="2220766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635FC-2C6E-D21D-EF51-91B016708E2F}"/>
              </a:ext>
            </a:extLst>
          </p:cNvPr>
          <p:cNvSpPr>
            <a:spLocks noGrp="1"/>
          </p:cNvSpPr>
          <p:nvPr>
            <p:ph type="title"/>
          </p:nvPr>
        </p:nvSpPr>
        <p:spPr/>
        <p:txBody>
          <a:bodyPr/>
          <a:lstStyle/>
          <a:p>
            <a:r>
              <a:rPr lang="es-MX"/>
              <a:t>Haz clic para modificar el estilo de título del patrón</a:t>
            </a:r>
            <a:endParaRPr lang="es-EC"/>
          </a:p>
        </p:txBody>
      </p:sp>
      <p:sp>
        <p:nvSpPr>
          <p:cNvPr id="3" name="Marcador de texto vertical 2">
            <a:extLst>
              <a:ext uri="{FF2B5EF4-FFF2-40B4-BE49-F238E27FC236}">
                <a16:creationId xmlns:a16="http://schemas.microsoft.com/office/drawing/2014/main" id="{7981DDCD-811B-E7FE-B27F-5174AFBD1F02}"/>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4" name="Marcador de fecha 3">
            <a:extLst>
              <a:ext uri="{FF2B5EF4-FFF2-40B4-BE49-F238E27FC236}">
                <a16:creationId xmlns:a16="http://schemas.microsoft.com/office/drawing/2014/main" id="{223C017F-4E65-3DB1-63C1-897CA877456C}"/>
              </a:ext>
            </a:extLst>
          </p:cNvPr>
          <p:cNvSpPr>
            <a:spLocks noGrp="1"/>
          </p:cNvSpPr>
          <p:nvPr>
            <p:ph type="dt" sz="half" idx="10"/>
          </p:nvPr>
        </p:nvSpPr>
        <p:spPr/>
        <p:txBody>
          <a:bodyPr/>
          <a:lstStyle/>
          <a:p>
            <a:fld id="{3805E257-D367-B349-B2E9-28CFEA628972}" type="datetimeFigureOut">
              <a:rPr lang="es-EC" smtClean="0"/>
              <a:t>22/1/23</a:t>
            </a:fld>
            <a:endParaRPr lang="es-EC"/>
          </a:p>
        </p:txBody>
      </p:sp>
      <p:sp>
        <p:nvSpPr>
          <p:cNvPr id="5" name="Marcador de pie de página 4">
            <a:extLst>
              <a:ext uri="{FF2B5EF4-FFF2-40B4-BE49-F238E27FC236}">
                <a16:creationId xmlns:a16="http://schemas.microsoft.com/office/drawing/2014/main" id="{F9C44227-700B-49B3-A2EC-06A2868033D2}"/>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A2E17182-2D27-178D-826F-23638611195D}"/>
              </a:ext>
            </a:extLst>
          </p:cNvPr>
          <p:cNvSpPr>
            <a:spLocks noGrp="1"/>
          </p:cNvSpPr>
          <p:nvPr>
            <p:ph type="sldNum" sz="quarter" idx="12"/>
          </p:nvPr>
        </p:nvSpPr>
        <p:spPr/>
        <p:txBody>
          <a:bodyPr/>
          <a:lstStyle/>
          <a:p>
            <a:fld id="{6351D100-5DE8-5D4D-8F8D-541394B19245}" type="slidenum">
              <a:rPr lang="es-EC" smtClean="0"/>
              <a:t>‹Nº›</a:t>
            </a:fld>
            <a:endParaRPr lang="es-EC"/>
          </a:p>
        </p:txBody>
      </p:sp>
    </p:spTree>
    <p:extLst>
      <p:ext uri="{BB962C8B-B14F-4D97-AF65-F5344CB8AC3E}">
        <p14:creationId xmlns:p14="http://schemas.microsoft.com/office/powerpoint/2010/main" val="199203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E0449DC-CEC2-917C-648A-273DE84A2365}"/>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EC"/>
          </a:p>
        </p:txBody>
      </p:sp>
      <p:sp>
        <p:nvSpPr>
          <p:cNvPr id="3" name="Marcador de texto vertical 2">
            <a:extLst>
              <a:ext uri="{FF2B5EF4-FFF2-40B4-BE49-F238E27FC236}">
                <a16:creationId xmlns:a16="http://schemas.microsoft.com/office/drawing/2014/main" id="{CC5FC044-C437-3DE0-DFF1-41890F5466A4}"/>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4" name="Marcador de fecha 3">
            <a:extLst>
              <a:ext uri="{FF2B5EF4-FFF2-40B4-BE49-F238E27FC236}">
                <a16:creationId xmlns:a16="http://schemas.microsoft.com/office/drawing/2014/main" id="{4392B563-B0C7-2C69-B42D-C4CCB85E5DA8}"/>
              </a:ext>
            </a:extLst>
          </p:cNvPr>
          <p:cNvSpPr>
            <a:spLocks noGrp="1"/>
          </p:cNvSpPr>
          <p:nvPr>
            <p:ph type="dt" sz="half" idx="10"/>
          </p:nvPr>
        </p:nvSpPr>
        <p:spPr/>
        <p:txBody>
          <a:bodyPr/>
          <a:lstStyle/>
          <a:p>
            <a:fld id="{3805E257-D367-B349-B2E9-28CFEA628972}" type="datetimeFigureOut">
              <a:rPr lang="es-EC" smtClean="0"/>
              <a:t>22/1/23</a:t>
            </a:fld>
            <a:endParaRPr lang="es-EC"/>
          </a:p>
        </p:txBody>
      </p:sp>
      <p:sp>
        <p:nvSpPr>
          <p:cNvPr id="5" name="Marcador de pie de página 4">
            <a:extLst>
              <a:ext uri="{FF2B5EF4-FFF2-40B4-BE49-F238E27FC236}">
                <a16:creationId xmlns:a16="http://schemas.microsoft.com/office/drawing/2014/main" id="{63F57215-EED2-DF89-39D2-6C6717ED6AF6}"/>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B7AFCC08-2FBB-0A09-F745-2A60F1208F91}"/>
              </a:ext>
            </a:extLst>
          </p:cNvPr>
          <p:cNvSpPr>
            <a:spLocks noGrp="1"/>
          </p:cNvSpPr>
          <p:nvPr>
            <p:ph type="sldNum" sz="quarter" idx="12"/>
          </p:nvPr>
        </p:nvSpPr>
        <p:spPr/>
        <p:txBody>
          <a:bodyPr/>
          <a:lstStyle/>
          <a:p>
            <a:fld id="{6351D100-5DE8-5D4D-8F8D-541394B19245}" type="slidenum">
              <a:rPr lang="es-EC" smtClean="0"/>
              <a:t>‹Nº›</a:t>
            </a:fld>
            <a:endParaRPr lang="es-EC"/>
          </a:p>
        </p:txBody>
      </p:sp>
    </p:spTree>
    <p:extLst>
      <p:ext uri="{BB962C8B-B14F-4D97-AF65-F5344CB8AC3E}">
        <p14:creationId xmlns:p14="http://schemas.microsoft.com/office/powerpoint/2010/main" val="118433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623DD-B5BD-1725-6CE2-F8E7A99C5220}"/>
              </a:ext>
            </a:extLst>
          </p:cNvPr>
          <p:cNvSpPr>
            <a:spLocks noGrp="1"/>
          </p:cNvSpPr>
          <p:nvPr>
            <p:ph type="title"/>
          </p:nvPr>
        </p:nvSpPr>
        <p:spPr/>
        <p:txBody>
          <a:bodyPr/>
          <a:lstStyle/>
          <a:p>
            <a:r>
              <a:rPr lang="es-MX"/>
              <a:t>Haz clic para modificar el estilo de título del patrón</a:t>
            </a:r>
            <a:endParaRPr lang="es-EC"/>
          </a:p>
        </p:txBody>
      </p:sp>
      <p:sp>
        <p:nvSpPr>
          <p:cNvPr id="3" name="Marcador de contenido 2">
            <a:extLst>
              <a:ext uri="{FF2B5EF4-FFF2-40B4-BE49-F238E27FC236}">
                <a16:creationId xmlns:a16="http://schemas.microsoft.com/office/drawing/2014/main" id="{B43BF8B0-0555-BF27-BB05-54AB06EF9DC3}"/>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4" name="Marcador de fecha 3">
            <a:extLst>
              <a:ext uri="{FF2B5EF4-FFF2-40B4-BE49-F238E27FC236}">
                <a16:creationId xmlns:a16="http://schemas.microsoft.com/office/drawing/2014/main" id="{62055E3C-7189-4328-7999-F429AF91877D}"/>
              </a:ext>
            </a:extLst>
          </p:cNvPr>
          <p:cNvSpPr>
            <a:spLocks noGrp="1"/>
          </p:cNvSpPr>
          <p:nvPr>
            <p:ph type="dt" sz="half" idx="10"/>
          </p:nvPr>
        </p:nvSpPr>
        <p:spPr/>
        <p:txBody>
          <a:bodyPr/>
          <a:lstStyle/>
          <a:p>
            <a:fld id="{3805E257-D367-B349-B2E9-28CFEA628972}" type="datetimeFigureOut">
              <a:rPr lang="es-EC" smtClean="0"/>
              <a:t>22/1/23</a:t>
            </a:fld>
            <a:endParaRPr lang="es-EC"/>
          </a:p>
        </p:txBody>
      </p:sp>
      <p:sp>
        <p:nvSpPr>
          <p:cNvPr id="5" name="Marcador de pie de página 4">
            <a:extLst>
              <a:ext uri="{FF2B5EF4-FFF2-40B4-BE49-F238E27FC236}">
                <a16:creationId xmlns:a16="http://schemas.microsoft.com/office/drawing/2014/main" id="{51B1310F-9789-AAB5-494B-BF9EBBE18F3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68AB9AB1-467A-3B42-DF1A-17B4C6E137B2}"/>
              </a:ext>
            </a:extLst>
          </p:cNvPr>
          <p:cNvSpPr>
            <a:spLocks noGrp="1"/>
          </p:cNvSpPr>
          <p:nvPr>
            <p:ph type="sldNum" sz="quarter" idx="12"/>
          </p:nvPr>
        </p:nvSpPr>
        <p:spPr/>
        <p:txBody>
          <a:bodyPr/>
          <a:lstStyle/>
          <a:p>
            <a:fld id="{6351D100-5DE8-5D4D-8F8D-541394B19245}" type="slidenum">
              <a:rPr lang="es-EC" smtClean="0"/>
              <a:t>‹Nº›</a:t>
            </a:fld>
            <a:endParaRPr lang="es-EC"/>
          </a:p>
        </p:txBody>
      </p:sp>
    </p:spTree>
    <p:extLst>
      <p:ext uri="{BB962C8B-B14F-4D97-AF65-F5344CB8AC3E}">
        <p14:creationId xmlns:p14="http://schemas.microsoft.com/office/powerpoint/2010/main" val="347648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7C46C-923F-1676-3C81-BDD433A7047D}"/>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EC"/>
          </a:p>
        </p:txBody>
      </p:sp>
      <p:sp>
        <p:nvSpPr>
          <p:cNvPr id="3" name="Marcador de texto 2">
            <a:extLst>
              <a:ext uri="{FF2B5EF4-FFF2-40B4-BE49-F238E27FC236}">
                <a16:creationId xmlns:a16="http://schemas.microsoft.com/office/drawing/2014/main" id="{7E3CC778-6168-5F77-DC2F-7369D194E6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CC9F3514-90A4-49CA-4F1D-16CB6310AD22}"/>
              </a:ext>
            </a:extLst>
          </p:cNvPr>
          <p:cNvSpPr>
            <a:spLocks noGrp="1"/>
          </p:cNvSpPr>
          <p:nvPr>
            <p:ph type="dt" sz="half" idx="10"/>
          </p:nvPr>
        </p:nvSpPr>
        <p:spPr/>
        <p:txBody>
          <a:bodyPr/>
          <a:lstStyle/>
          <a:p>
            <a:fld id="{3805E257-D367-B349-B2E9-28CFEA628972}" type="datetimeFigureOut">
              <a:rPr lang="es-EC" smtClean="0"/>
              <a:t>22/1/23</a:t>
            </a:fld>
            <a:endParaRPr lang="es-EC"/>
          </a:p>
        </p:txBody>
      </p:sp>
      <p:sp>
        <p:nvSpPr>
          <p:cNvPr id="5" name="Marcador de pie de página 4">
            <a:extLst>
              <a:ext uri="{FF2B5EF4-FFF2-40B4-BE49-F238E27FC236}">
                <a16:creationId xmlns:a16="http://schemas.microsoft.com/office/drawing/2014/main" id="{44C408F8-06C8-B667-6269-25D028E9F0DB}"/>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F83EB7A8-DBA4-496D-A417-32DDBB9E412E}"/>
              </a:ext>
            </a:extLst>
          </p:cNvPr>
          <p:cNvSpPr>
            <a:spLocks noGrp="1"/>
          </p:cNvSpPr>
          <p:nvPr>
            <p:ph type="sldNum" sz="quarter" idx="12"/>
          </p:nvPr>
        </p:nvSpPr>
        <p:spPr/>
        <p:txBody>
          <a:bodyPr/>
          <a:lstStyle/>
          <a:p>
            <a:fld id="{6351D100-5DE8-5D4D-8F8D-541394B19245}" type="slidenum">
              <a:rPr lang="es-EC" smtClean="0"/>
              <a:t>‹Nº›</a:t>
            </a:fld>
            <a:endParaRPr lang="es-EC"/>
          </a:p>
        </p:txBody>
      </p:sp>
    </p:spTree>
    <p:extLst>
      <p:ext uri="{BB962C8B-B14F-4D97-AF65-F5344CB8AC3E}">
        <p14:creationId xmlns:p14="http://schemas.microsoft.com/office/powerpoint/2010/main" val="375737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820D1A-8100-1F37-D0A3-0666D58F7F0C}"/>
              </a:ext>
            </a:extLst>
          </p:cNvPr>
          <p:cNvSpPr>
            <a:spLocks noGrp="1"/>
          </p:cNvSpPr>
          <p:nvPr>
            <p:ph type="title"/>
          </p:nvPr>
        </p:nvSpPr>
        <p:spPr/>
        <p:txBody>
          <a:bodyPr/>
          <a:lstStyle/>
          <a:p>
            <a:r>
              <a:rPr lang="es-MX"/>
              <a:t>Haz clic para modificar el estilo de título del patrón</a:t>
            </a:r>
            <a:endParaRPr lang="es-EC"/>
          </a:p>
        </p:txBody>
      </p:sp>
      <p:sp>
        <p:nvSpPr>
          <p:cNvPr id="3" name="Marcador de contenido 2">
            <a:extLst>
              <a:ext uri="{FF2B5EF4-FFF2-40B4-BE49-F238E27FC236}">
                <a16:creationId xmlns:a16="http://schemas.microsoft.com/office/drawing/2014/main" id="{80F99B6D-C105-F8CB-D187-77B3BF81164A}"/>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4" name="Marcador de contenido 3">
            <a:extLst>
              <a:ext uri="{FF2B5EF4-FFF2-40B4-BE49-F238E27FC236}">
                <a16:creationId xmlns:a16="http://schemas.microsoft.com/office/drawing/2014/main" id="{0B153F4C-F07A-D2AB-044B-A9BCF70B135D}"/>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5" name="Marcador de fecha 4">
            <a:extLst>
              <a:ext uri="{FF2B5EF4-FFF2-40B4-BE49-F238E27FC236}">
                <a16:creationId xmlns:a16="http://schemas.microsoft.com/office/drawing/2014/main" id="{CB22D4C7-07CF-3538-4EF0-8448A306F61C}"/>
              </a:ext>
            </a:extLst>
          </p:cNvPr>
          <p:cNvSpPr>
            <a:spLocks noGrp="1"/>
          </p:cNvSpPr>
          <p:nvPr>
            <p:ph type="dt" sz="half" idx="10"/>
          </p:nvPr>
        </p:nvSpPr>
        <p:spPr/>
        <p:txBody>
          <a:bodyPr/>
          <a:lstStyle/>
          <a:p>
            <a:fld id="{3805E257-D367-B349-B2E9-28CFEA628972}" type="datetimeFigureOut">
              <a:rPr lang="es-EC" smtClean="0"/>
              <a:t>22/1/23</a:t>
            </a:fld>
            <a:endParaRPr lang="es-EC"/>
          </a:p>
        </p:txBody>
      </p:sp>
      <p:sp>
        <p:nvSpPr>
          <p:cNvPr id="6" name="Marcador de pie de página 5">
            <a:extLst>
              <a:ext uri="{FF2B5EF4-FFF2-40B4-BE49-F238E27FC236}">
                <a16:creationId xmlns:a16="http://schemas.microsoft.com/office/drawing/2014/main" id="{F0709DA9-A6D5-B384-0F54-A2E06447D2EC}"/>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86559839-FDC0-C48D-9503-C236C504A0DB}"/>
              </a:ext>
            </a:extLst>
          </p:cNvPr>
          <p:cNvSpPr>
            <a:spLocks noGrp="1"/>
          </p:cNvSpPr>
          <p:nvPr>
            <p:ph type="sldNum" sz="quarter" idx="12"/>
          </p:nvPr>
        </p:nvSpPr>
        <p:spPr/>
        <p:txBody>
          <a:bodyPr/>
          <a:lstStyle/>
          <a:p>
            <a:fld id="{6351D100-5DE8-5D4D-8F8D-541394B19245}" type="slidenum">
              <a:rPr lang="es-EC" smtClean="0"/>
              <a:t>‹Nº›</a:t>
            </a:fld>
            <a:endParaRPr lang="es-EC"/>
          </a:p>
        </p:txBody>
      </p:sp>
    </p:spTree>
    <p:extLst>
      <p:ext uri="{BB962C8B-B14F-4D97-AF65-F5344CB8AC3E}">
        <p14:creationId xmlns:p14="http://schemas.microsoft.com/office/powerpoint/2010/main" val="365364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5E5D3-BD6F-4626-7077-617E8616B64C}"/>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EC"/>
          </a:p>
        </p:txBody>
      </p:sp>
      <p:sp>
        <p:nvSpPr>
          <p:cNvPr id="3" name="Marcador de texto 2">
            <a:extLst>
              <a:ext uri="{FF2B5EF4-FFF2-40B4-BE49-F238E27FC236}">
                <a16:creationId xmlns:a16="http://schemas.microsoft.com/office/drawing/2014/main" id="{A3E07FF3-4267-FF5D-0954-A8FBE43CEC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9FE4C5C0-824A-90ED-0ADB-26067347E7D1}"/>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5" name="Marcador de texto 4">
            <a:extLst>
              <a:ext uri="{FF2B5EF4-FFF2-40B4-BE49-F238E27FC236}">
                <a16:creationId xmlns:a16="http://schemas.microsoft.com/office/drawing/2014/main" id="{A31A88EC-E7DF-690D-F9E6-27036B080E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F013B998-6B32-0A10-1B92-241930A84769}"/>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7" name="Marcador de fecha 6">
            <a:extLst>
              <a:ext uri="{FF2B5EF4-FFF2-40B4-BE49-F238E27FC236}">
                <a16:creationId xmlns:a16="http://schemas.microsoft.com/office/drawing/2014/main" id="{33128426-A2D6-C310-F3F5-DAFA5F4687EE}"/>
              </a:ext>
            </a:extLst>
          </p:cNvPr>
          <p:cNvSpPr>
            <a:spLocks noGrp="1"/>
          </p:cNvSpPr>
          <p:nvPr>
            <p:ph type="dt" sz="half" idx="10"/>
          </p:nvPr>
        </p:nvSpPr>
        <p:spPr/>
        <p:txBody>
          <a:bodyPr/>
          <a:lstStyle/>
          <a:p>
            <a:fld id="{3805E257-D367-B349-B2E9-28CFEA628972}" type="datetimeFigureOut">
              <a:rPr lang="es-EC" smtClean="0"/>
              <a:t>22/1/23</a:t>
            </a:fld>
            <a:endParaRPr lang="es-EC"/>
          </a:p>
        </p:txBody>
      </p:sp>
      <p:sp>
        <p:nvSpPr>
          <p:cNvPr id="8" name="Marcador de pie de página 7">
            <a:extLst>
              <a:ext uri="{FF2B5EF4-FFF2-40B4-BE49-F238E27FC236}">
                <a16:creationId xmlns:a16="http://schemas.microsoft.com/office/drawing/2014/main" id="{2249FB76-E72D-F52E-BAA6-512DCDF33502}"/>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785C410E-385D-65E2-16E2-B3C1BB82CFEE}"/>
              </a:ext>
            </a:extLst>
          </p:cNvPr>
          <p:cNvSpPr>
            <a:spLocks noGrp="1"/>
          </p:cNvSpPr>
          <p:nvPr>
            <p:ph type="sldNum" sz="quarter" idx="12"/>
          </p:nvPr>
        </p:nvSpPr>
        <p:spPr/>
        <p:txBody>
          <a:bodyPr/>
          <a:lstStyle/>
          <a:p>
            <a:fld id="{6351D100-5DE8-5D4D-8F8D-541394B19245}" type="slidenum">
              <a:rPr lang="es-EC" smtClean="0"/>
              <a:t>‹Nº›</a:t>
            </a:fld>
            <a:endParaRPr lang="es-EC"/>
          </a:p>
        </p:txBody>
      </p:sp>
    </p:spTree>
    <p:extLst>
      <p:ext uri="{BB962C8B-B14F-4D97-AF65-F5344CB8AC3E}">
        <p14:creationId xmlns:p14="http://schemas.microsoft.com/office/powerpoint/2010/main" val="372359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0C04A-6946-71F5-0D2F-A5894A2D4F1C}"/>
              </a:ext>
            </a:extLst>
          </p:cNvPr>
          <p:cNvSpPr>
            <a:spLocks noGrp="1"/>
          </p:cNvSpPr>
          <p:nvPr>
            <p:ph type="title"/>
          </p:nvPr>
        </p:nvSpPr>
        <p:spPr/>
        <p:txBody>
          <a:bodyPr/>
          <a:lstStyle/>
          <a:p>
            <a:r>
              <a:rPr lang="es-MX"/>
              <a:t>Haz clic para modificar el estilo de título del patrón</a:t>
            </a:r>
            <a:endParaRPr lang="es-EC"/>
          </a:p>
        </p:txBody>
      </p:sp>
      <p:sp>
        <p:nvSpPr>
          <p:cNvPr id="3" name="Marcador de fecha 2">
            <a:extLst>
              <a:ext uri="{FF2B5EF4-FFF2-40B4-BE49-F238E27FC236}">
                <a16:creationId xmlns:a16="http://schemas.microsoft.com/office/drawing/2014/main" id="{7F0C730F-6717-48C4-985D-ED6FEC0A104A}"/>
              </a:ext>
            </a:extLst>
          </p:cNvPr>
          <p:cNvSpPr>
            <a:spLocks noGrp="1"/>
          </p:cNvSpPr>
          <p:nvPr>
            <p:ph type="dt" sz="half" idx="10"/>
          </p:nvPr>
        </p:nvSpPr>
        <p:spPr/>
        <p:txBody>
          <a:bodyPr/>
          <a:lstStyle/>
          <a:p>
            <a:fld id="{3805E257-D367-B349-B2E9-28CFEA628972}" type="datetimeFigureOut">
              <a:rPr lang="es-EC" smtClean="0"/>
              <a:t>22/1/23</a:t>
            </a:fld>
            <a:endParaRPr lang="es-EC"/>
          </a:p>
        </p:txBody>
      </p:sp>
      <p:sp>
        <p:nvSpPr>
          <p:cNvPr id="4" name="Marcador de pie de página 3">
            <a:extLst>
              <a:ext uri="{FF2B5EF4-FFF2-40B4-BE49-F238E27FC236}">
                <a16:creationId xmlns:a16="http://schemas.microsoft.com/office/drawing/2014/main" id="{2603B6A7-B458-F5E5-072F-2209D45485C2}"/>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FEEA8D51-AEB9-36C0-2A04-DE62CB61E85E}"/>
              </a:ext>
            </a:extLst>
          </p:cNvPr>
          <p:cNvSpPr>
            <a:spLocks noGrp="1"/>
          </p:cNvSpPr>
          <p:nvPr>
            <p:ph type="sldNum" sz="quarter" idx="12"/>
          </p:nvPr>
        </p:nvSpPr>
        <p:spPr/>
        <p:txBody>
          <a:bodyPr/>
          <a:lstStyle/>
          <a:p>
            <a:fld id="{6351D100-5DE8-5D4D-8F8D-541394B19245}" type="slidenum">
              <a:rPr lang="es-EC" smtClean="0"/>
              <a:t>‹Nº›</a:t>
            </a:fld>
            <a:endParaRPr lang="es-EC"/>
          </a:p>
        </p:txBody>
      </p:sp>
    </p:spTree>
    <p:extLst>
      <p:ext uri="{BB962C8B-B14F-4D97-AF65-F5344CB8AC3E}">
        <p14:creationId xmlns:p14="http://schemas.microsoft.com/office/powerpoint/2010/main" val="1558447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B7B2D62-1DB3-1985-7DFA-BF35897328B6}"/>
              </a:ext>
            </a:extLst>
          </p:cNvPr>
          <p:cNvSpPr>
            <a:spLocks noGrp="1"/>
          </p:cNvSpPr>
          <p:nvPr>
            <p:ph type="dt" sz="half" idx="10"/>
          </p:nvPr>
        </p:nvSpPr>
        <p:spPr/>
        <p:txBody>
          <a:bodyPr/>
          <a:lstStyle/>
          <a:p>
            <a:fld id="{3805E257-D367-B349-B2E9-28CFEA628972}" type="datetimeFigureOut">
              <a:rPr lang="es-EC" smtClean="0"/>
              <a:t>22/1/23</a:t>
            </a:fld>
            <a:endParaRPr lang="es-EC"/>
          </a:p>
        </p:txBody>
      </p:sp>
      <p:sp>
        <p:nvSpPr>
          <p:cNvPr id="3" name="Marcador de pie de página 2">
            <a:extLst>
              <a:ext uri="{FF2B5EF4-FFF2-40B4-BE49-F238E27FC236}">
                <a16:creationId xmlns:a16="http://schemas.microsoft.com/office/drawing/2014/main" id="{22E3DC8D-6F4D-BFD5-3CA6-CB14C67DCC33}"/>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97BF8457-AC98-EB99-3004-1F5A1018F787}"/>
              </a:ext>
            </a:extLst>
          </p:cNvPr>
          <p:cNvSpPr>
            <a:spLocks noGrp="1"/>
          </p:cNvSpPr>
          <p:nvPr>
            <p:ph type="sldNum" sz="quarter" idx="12"/>
          </p:nvPr>
        </p:nvSpPr>
        <p:spPr/>
        <p:txBody>
          <a:bodyPr/>
          <a:lstStyle/>
          <a:p>
            <a:fld id="{6351D100-5DE8-5D4D-8F8D-541394B19245}" type="slidenum">
              <a:rPr lang="es-EC" smtClean="0"/>
              <a:t>‹Nº›</a:t>
            </a:fld>
            <a:endParaRPr lang="es-EC"/>
          </a:p>
        </p:txBody>
      </p:sp>
    </p:spTree>
    <p:extLst>
      <p:ext uri="{BB962C8B-B14F-4D97-AF65-F5344CB8AC3E}">
        <p14:creationId xmlns:p14="http://schemas.microsoft.com/office/powerpoint/2010/main" val="114029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75AFF1-5E05-AD7D-E432-C64ACDAA3F74}"/>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C"/>
          </a:p>
        </p:txBody>
      </p:sp>
      <p:sp>
        <p:nvSpPr>
          <p:cNvPr id="3" name="Marcador de contenido 2">
            <a:extLst>
              <a:ext uri="{FF2B5EF4-FFF2-40B4-BE49-F238E27FC236}">
                <a16:creationId xmlns:a16="http://schemas.microsoft.com/office/drawing/2014/main" id="{54F7C5C5-17B0-85AC-1973-D885B60D5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4" name="Marcador de texto 3">
            <a:extLst>
              <a:ext uri="{FF2B5EF4-FFF2-40B4-BE49-F238E27FC236}">
                <a16:creationId xmlns:a16="http://schemas.microsoft.com/office/drawing/2014/main" id="{98225DD1-B438-0F01-F662-586C01DA2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48438892-A424-C803-B83A-4C113988A612}"/>
              </a:ext>
            </a:extLst>
          </p:cNvPr>
          <p:cNvSpPr>
            <a:spLocks noGrp="1"/>
          </p:cNvSpPr>
          <p:nvPr>
            <p:ph type="dt" sz="half" idx="10"/>
          </p:nvPr>
        </p:nvSpPr>
        <p:spPr/>
        <p:txBody>
          <a:bodyPr/>
          <a:lstStyle/>
          <a:p>
            <a:fld id="{3805E257-D367-B349-B2E9-28CFEA628972}" type="datetimeFigureOut">
              <a:rPr lang="es-EC" smtClean="0"/>
              <a:t>22/1/23</a:t>
            </a:fld>
            <a:endParaRPr lang="es-EC"/>
          </a:p>
        </p:txBody>
      </p:sp>
      <p:sp>
        <p:nvSpPr>
          <p:cNvPr id="6" name="Marcador de pie de página 5">
            <a:extLst>
              <a:ext uri="{FF2B5EF4-FFF2-40B4-BE49-F238E27FC236}">
                <a16:creationId xmlns:a16="http://schemas.microsoft.com/office/drawing/2014/main" id="{B89E5FBA-CED2-AFFB-24FD-0CEC9D056627}"/>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8D3CC84B-EDE3-9476-4D71-A6F34C0ADA4C}"/>
              </a:ext>
            </a:extLst>
          </p:cNvPr>
          <p:cNvSpPr>
            <a:spLocks noGrp="1"/>
          </p:cNvSpPr>
          <p:nvPr>
            <p:ph type="sldNum" sz="quarter" idx="12"/>
          </p:nvPr>
        </p:nvSpPr>
        <p:spPr/>
        <p:txBody>
          <a:bodyPr/>
          <a:lstStyle/>
          <a:p>
            <a:fld id="{6351D100-5DE8-5D4D-8F8D-541394B19245}" type="slidenum">
              <a:rPr lang="es-EC" smtClean="0"/>
              <a:t>‹Nº›</a:t>
            </a:fld>
            <a:endParaRPr lang="es-EC"/>
          </a:p>
        </p:txBody>
      </p:sp>
    </p:spTree>
    <p:extLst>
      <p:ext uri="{BB962C8B-B14F-4D97-AF65-F5344CB8AC3E}">
        <p14:creationId xmlns:p14="http://schemas.microsoft.com/office/powerpoint/2010/main" val="2132405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84E5C3-035C-DC4B-071C-132EFC8F59F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C"/>
          </a:p>
        </p:txBody>
      </p:sp>
      <p:sp>
        <p:nvSpPr>
          <p:cNvPr id="3" name="Marcador de posición de imagen 2">
            <a:extLst>
              <a:ext uri="{FF2B5EF4-FFF2-40B4-BE49-F238E27FC236}">
                <a16:creationId xmlns:a16="http://schemas.microsoft.com/office/drawing/2014/main" id="{F29B11DC-6946-9D72-EE6D-9126D97EE4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4091A0DF-F7FD-5737-C3A5-372F85837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54A65298-8073-708C-31AE-30B2CDBFCE90}"/>
              </a:ext>
            </a:extLst>
          </p:cNvPr>
          <p:cNvSpPr>
            <a:spLocks noGrp="1"/>
          </p:cNvSpPr>
          <p:nvPr>
            <p:ph type="dt" sz="half" idx="10"/>
          </p:nvPr>
        </p:nvSpPr>
        <p:spPr/>
        <p:txBody>
          <a:bodyPr/>
          <a:lstStyle/>
          <a:p>
            <a:fld id="{3805E257-D367-B349-B2E9-28CFEA628972}" type="datetimeFigureOut">
              <a:rPr lang="es-EC" smtClean="0"/>
              <a:t>22/1/23</a:t>
            </a:fld>
            <a:endParaRPr lang="es-EC"/>
          </a:p>
        </p:txBody>
      </p:sp>
      <p:sp>
        <p:nvSpPr>
          <p:cNvPr id="6" name="Marcador de pie de página 5">
            <a:extLst>
              <a:ext uri="{FF2B5EF4-FFF2-40B4-BE49-F238E27FC236}">
                <a16:creationId xmlns:a16="http://schemas.microsoft.com/office/drawing/2014/main" id="{A38282E4-725E-5F35-3379-A8EA3FF5C07B}"/>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ABAFFE99-5D1E-D13C-5FC8-97C68D35E9A3}"/>
              </a:ext>
            </a:extLst>
          </p:cNvPr>
          <p:cNvSpPr>
            <a:spLocks noGrp="1"/>
          </p:cNvSpPr>
          <p:nvPr>
            <p:ph type="sldNum" sz="quarter" idx="12"/>
          </p:nvPr>
        </p:nvSpPr>
        <p:spPr/>
        <p:txBody>
          <a:bodyPr/>
          <a:lstStyle/>
          <a:p>
            <a:fld id="{6351D100-5DE8-5D4D-8F8D-541394B19245}" type="slidenum">
              <a:rPr lang="es-EC" smtClean="0"/>
              <a:t>‹Nº›</a:t>
            </a:fld>
            <a:endParaRPr lang="es-EC"/>
          </a:p>
        </p:txBody>
      </p:sp>
    </p:spTree>
    <p:extLst>
      <p:ext uri="{BB962C8B-B14F-4D97-AF65-F5344CB8AC3E}">
        <p14:creationId xmlns:p14="http://schemas.microsoft.com/office/powerpoint/2010/main" val="3165179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B6E3195-B351-DABC-23E3-9FCBEF9A9E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EC"/>
          </a:p>
        </p:txBody>
      </p:sp>
      <p:sp>
        <p:nvSpPr>
          <p:cNvPr id="3" name="Marcador de texto 2">
            <a:extLst>
              <a:ext uri="{FF2B5EF4-FFF2-40B4-BE49-F238E27FC236}">
                <a16:creationId xmlns:a16="http://schemas.microsoft.com/office/drawing/2014/main" id="{BBE268DD-5BB3-BA81-0513-FFA64D5C3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4" name="Marcador de fecha 3">
            <a:extLst>
              <a:ext uri="{FF2B5EF4-FFF2-40B4-BE49-F238E27FC236}">
                <a16:creationId xmlns:a16="http://schemas.microsoft.com/office/drawing/2014/main" id="{4CC0E88A-E241-8C0E-B6A2-20FA5CA76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5E257-D367-B349-B2E9-28CFEA628972}" type="datetimeFigureOut">
              <a:rPr lang="es-EC" smtClean="0"/>
              <a:t>22/1/23</a:t>
            </a:fld>
            <a:endParaRPr lang="es-EC"/>
          </a:p>
        </p:txBody>
      </p:sp>
      <p:sp>
        <p:nvSpPr>
          <p:cNvPr id="5" name="Marcador de pie de página 4">
            <a:extLst>
              <a:ext uri="{FF2B5EF4-FFF2-40B4-BE49-F238E27FC236}">
                <a16:creationId xmlns:a16="http://schemas.microsoft.com/office/drawing/2014/main" id="{3006BEC8-EFF7-642C-0637-D799DC9D04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C9173C7C-8331-161F-D224-38092EF56A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1D100-5DE8-5D4D-8F8D-541394B19245}" type="slidenum">
              <a:rPr lang="es-EC" smtClean="0"/>
              <a:t>‹Nº›</a:t>
            </a:fld>
            <a:endParaRPr lang="es-EC"/>
          </a:p>
        </p:txBody>
      </p:sp>
    </p:spTree>
    <p:extLst>
      <p:ext uri="{BB962C8B-B14F-4D97-AF65-F5344CB8AC3E}">
        <p14:creationId xmlns:p14="http://schemas.microsoft.com/office/powerpoint/2010/main" val="103795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EF4CCBD-7C3B-C06A-0329-9FF2E9AD7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1C352BF1-C235-FAAA-CA12-19596D4759FE}"/>
              </a:ext>
            </a:extLst>
          </p:cNvPr>
          <p:cNvSpPr>
            <a:spLocks noGrp="1"/>
          </p:cNvSpPr>
          <p:nvPr>
            <p:ph type="ctrTitle"/>
          </p:nvPr>
        </p:nvSpPr>
        <p:spPr>
          <a:xfrm>
            <a:off x="0" y="0"/>
            <a:ext cx="9340769" cy="1287624"/>
          </a:xfrm>
        </p:spPr>
        <p:txBody>
          <a:bodyPr>
            <a:normAutofit fontScale="90000"/>
          </a:bodyPr>
          <a:lstStyle/>
          <a:p>
            <a:r>
              <a:rPr lang="es-EC" sz="8000" b="1" dirty="0">
                <a:solidFill>
                  <a:schemeClr val="bg1"/>
                </a:solidFill>
                <a:latin typeface="Arial" panose="020B0604020202020204" pitchFamily="34" charset="0"/>
                <a:cs typeface="Arial" panose="020B0604020202020204" pitchFamily="34" charset="0"/>
              </a:rPr>
              <a:t>SPACESHIP TITANIC</a:t>
            </a:r>
          </a:p>
        </p:txBody>
      </p:sp>
    </p:spTree>
    <p:extLst>
      <p:ext uri="{BB962C8B-B14F-4D97-AF65-F5344CB8AC3E}">
        <p14:creationId xmlns:p14="http://schemas.microsoft.com/office/powerpoint/2010/main" val="649772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00851-C535-CD06-D233-39C4A51C0F19}"/>
              </a:ext>
            </a:extLst>
          </p:cNvPr>
          <p:cNvSpPr>
            <a:spLocks noGrp="1"/>
          </p:cNvSpPr>
          <p:nvPr>
            <p:ph type="title"/>
          </p:nvPr>
        </p:nvSpPr>
        <p:spPr/>
        <p:txBody>
          <a:bodyPr/>
          <a:lstStyle/>
          <a:p>
            <a:r>
              <a:rPr lang="es-EC" dirty="0"/>
              <a:t>Elección del algoritmo de clasificación</a:t>
            </a:r>
          </a:p>
        </p:txBody>
      </p:sp>
      <p:sp>
        <p:nvSpPr>
          <p:cNvPr id="3" name="Marcador de contenido 2">
            <a:extLst>
              <a:ext uri="{FF2B5EF4-FFF2-40B4-BE49-F238E27FC236}">
                <a16:creationId xmlns:a16="http://schemas.microsoft.com/office/drawing/2014/main" id="{E7539A4A-E1D4-A8F1-6565-3E2B3CE83DCA}"/>
              </a:ext>
            </a:extLst>
          </p:cNvPr>
          <p:cNvSpPr>
            <a:spLocks noGrp="1"/>
          </p:cNvSpPr>
          <p:nvPr>
            <p:ph idx="1"/>
          </p:nvPr>
        </p:nvSpPr>
        <p:spPr/>
        <p:txBody>
          <a:bodyPr/>
          <a:lstStyle/>
          <a:p>
            <a:r>
              <a:rPr lang="es-EC" dirty="0"/>
              <a:t>Debido a que la mayoría de los datos son categoricos y la correlacion entre los datos numericos no es fuerte, se opto por utilizar un algoritmo rando forest de clasificacion para utilizar la facilidad de clasificacion que tienen los arboles de decision y haciendolo mas robusto con un entrenamiento de diferentes combinaciones de datos</a:t>
            </a:r>
          </a:p>
        </p:txBody>
      </p:sp>
    </p:spTree>
    <p:extLst>
      <p:ext uri="{BB962C8B-B14F-4D97-AF65-F5344CB8AC3E}">
        <p14:creationId xmlns:p14="http://schemas.microsoft.com/office/powerpoint/2010/main" val="3254171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2B11A-BD58-E397-8413-7283BD94DE6D}"/>
              </a:ext>
            </a:extLst>
          </p:cNvPr>
          <p:cNvSpPr>
            <a:spLocks noGrp="1"/>
          </p:cNvSpPr>
          <p:nvPr>
            <p:ph type="title"/>
          </p:nvPr>
        </p:nvSpPr>
        <p:spPr/>
        <p:txBody>
          <a:bodyPr/>
          <a:lstStyle/>
          <a:p>
            <a:r>
              <a:rPr lang="es-EC" dirty="0"/>
              <a:t>Resultado de la exploración</a:t>
            </a:r>
          </a:p>
        </p:txBody>
      </p:sp>
      <p:pic>
        <p:nvPicPr>
          <p:cNvPr id="4" name="Marcador de contenido 3">
            <a:extLst>
              <a:ext uri="{FF2B5EF4-FFF2-40B4-BE49-F238E27FC236}">
                <a16:creationId xmlns:a16="http://schemas.microsoft.com/office/drawing/2014/main" id="{C0806F64-5584-CC00-5234-A1D2DDF0999D}"/>
              </a:ext>
            </a:extLst>
          </p:cNvPr>
          <p:cNvPicPr>
            <a:picLocks noGrp="1" noChangeAspect="1"/>
          </p:cNvPicPr>
          <p:nvPr>
            <p:ph idx="1"/>
          </p:nvPr>
        </p:nvPicPr>
        <p:blipFill>
          <a:blip r:embed="rId2"/>
          <a:stretch>
            <a:fillRect/>
          </a:stretch>
        </p:blipFill>
        <p:spPr>
          <a:xfrm>
            <a:off x="2183567" y="2796913"/>
            <a:ext cx="7824866" cy="2370399"/>
          </a:xfrm>
          <a:prstGeom prst="rect">
            <a:avLst/>
          </a:prstGeom>
        </p:spPr>
      </p:pic>
      <p:sp>
        <p:nvSpPr>
          <p:cNvPr id="6" name="CuadroTexto 5">
            <a:extLst>
              <a:ext uri="{FF2B5EF4-FFF2-40B4-BE49-F238E27FC236}">
                <a16:creationId xmlns:a16="http://schemas.microsoft.com/office/drawing/2014/main" id="{77ACB288-9ECB-A7A9-DCBF-FCBE2A50C393}"/>
              </a:ext>
            </a:extLst>
          </p:cNvPr>
          <p:cNvSpPr txBox="1"/>
          <p:nvPr/>
        </p:nvSpPr>
        <p:spPr>
          <a:xfrm>
            <a:off x="838200" y="1690688"/>
            <a:ext cx="5477718" cy="369332"/>
          </a:xfrm>
          <a:prstGeom prst="rect">
            <a:avLst/>
          </a:prstGeom>
          <a:noFill/>
        </p:spPr>
        <p:txBody>
          <a:bodyPr wrap="none" rtlCol="0">
            <a:spAutoFit/>
          </a:bodyPr>
          <a:lstStyle/>
          <a:p>
            <a:r>
              <a:rPr lang="es-EC" dirty="0"/>
              <a:t>Dataset a ser utilizado en nuestro modelo de predicción:</a:t>
            </a:r>
          </a:p>
        </p:txBody>
      </p:sp>
    </p:spTree>
    <p:extLst>
      <p:ext uri="{BB962C8B-B14F-4D97-AF65-F5344CB8AC3E}">
        <p14:creationId xmlns:p14="http://schemas.microsoft.com/office/powerpoint/2010/main" val="33623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60C86-266D-FAD1-6DCE-37B2988BD11B}"/>
              </a:ext>
            </a:extLst>
          </p:cNvPr>
          <p:cNvSpPr>
            <a:spLocks noGrp="1"/>
          </p:cNvSpPr>
          <p:nvPr>
            <p:ph type="title"/>
          </p:nvPr>
        </p:nvSpPr>
        <p:spPr/>
        <p:txBody>
          <a:bodyPr/>
          <a:lstStyle/>
          <a:p>
            <a:r>
              <a:rPr lang="es-EC" dirty="0"/>
              <a:t>Resultado</a:t>
            </a:r>
          </a:p>
        </p:txBody>
      </p:sp>
      <p:pic>
        <p:nvPicPr>
          <p:cNvPr id="4" name="Marcador de contenido 3">
            <a:extLst>
              <a:ext uri="{FF2B5EF4-FFF2-40B4-BE49-F238E27FC236}">
                <a16:creationId xmlns:a16="http://schemas.microsoft.com/office/drawing/2014/main" id="{F2483CFB-CE27-21EB-3435-81F02DFADE07}"/>
              </a:ext>
            </a:extLst>
          </p:cNvPr>
          <p:cNvPicPr>
            <a:picLocks noGrp="1" noChangeAspect="1"/>
          </p:cNvPicPr>
          <p:nvPr>
            <p:ph idx="1"/>
          </p:nvPr>
        </p:nvPicPr>
        <p:blipFill>
          <a:blip r:embed="rId2"/>
          <a:stretch>
            <a:fillRect/>
          </a:stretch>
        </p:blipFill>
        <p:spPr>
          <a:xfrm>
            <a:off x="2019500" y="2185113"/>
            <a:ext cx="8152999" cy="2487773"/>
          </a:xfrm>
          <a:prstGeom prst="rect">
            <a:avLst/>
          </a:prstGeom>
        </p:spPr>
      </p:pic>
    </p:spTree>
    <p:extLst>
      <p:ext uri="{BB962C8B-B14F-4D97-AF65-F5344CB8AC3E}">
        <p14:creationId xmlns:p14="http://schemas.microsoft.com/office/powerpoint/2010/main" val="350353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1AB55-4214-0F80-C3E3-DED89694AB29}"/>
              </a:ext>
            </a:extLst>
          </p:cNvPr>
          <p:cNvSpPr>
            <a:spLocks noGrp="1"/>
          </p:cNvSpPr>
          <p:nvPr>
            <p:ph type="title"/>
          </p:nvPr>
        </p:nvSpPr>
        <p:spPr/>
        <p:txBody>
          <a:bodyPr/>
          <a:lstStyle/>
          <a:p>
            <a:r>
              <a:rPr lang="es-EC" dirty="0"/>
              <a:t>Datos de prueba</a:t>
            </a:r>
          </a:p>
        </p:txBody>
      </p:sp>
      <p:pic>
        <p:nvPicPr>
          <p:cNvPr id="5122" name="Picture 2">
            <a:extLst>
              <a:ext uri="{FF2B5EF4-FFF2-40B4-BE49-F238E27FC236}">
                <a16:creationId xmlns:a16="http://schemas.microsoft.com/office/drawing/2014/main" id="{73BC368F-3088-EED1-EA42-F146F4A0C1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5007" y="1358477"/>
            <a:ext cx="5016500" cy="33401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CEF62628-FE0B-4EDA-F4AC-E0AB2B7A6F10}"/>
              </a:ext>
            </a:extLst>
          </p:cNvPr>
          <p:cNvPicPr>
            <a:picLocks noChangeAspect="1"/>
          </p:cNvPicPr>
          <p:nvPr/>
        </p:nvPicPr>
        <p:blipFill>
          <a:blip r:embed="rId3"/>
          <a:stretch>
            <a:fillRect/>
          </a:stretch>
        </p:blipFill>
        <p:spPr>
          <a:xfrm>
            <a:off x="2582521" y="4756452"/>
            <a:ext cx="6441472" cy="1965525"/>
          </a:xfrm>
          <a:prstGeom prst="rect">
            <a:avLst/>
          </a:prstGeom>
        </p:spPr>
      </p:pic>
    </p:spTree>
    <p:extLst>
      <p:ext uri="{BB962C8B-B14F-4D97-AF65-F5344CB8AC3E}">
        <p14:creationId xmlns:p14="http://schemas.microsoft.com/office/powerpoint/2010/main" val="307408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856C44-65D6-5D5B-BAFE-5DB6B896D3E7}"/>
              </a:ext>
            </a:extLst>
          </p:cNvPr>
          <p:cNvSpPr>
            <a:spLocks noGrp="1"/>
          </p:cNvSpPr>
          <p:nvPr>
            <p:ph type="title"/>
          </p:nvPr>
        </p:nvSpPr>
        <p:spPr/>
        <p:txBody>
          <a:bodyPr/>
          <a:lstStyle/>
          <a:p>
            <a:r>
              <a:rPr lang="es-EC" dirty="0"/>
              <a:t>Antecedentes</a:t>
            </a:r>
          </a:p>
        </p:txBody>
      </p:sp>
      <p:sp>
        <p:nvSpPr>
          <p:cNvPr id="3" name="Marcador de contenido 2">
            <a:extLst>
              <a:ext uri="{FF2B5EF4-FFF2-40B4-BE49-F238E27FC236}">
                <a16:creationId xmlns:a16="http://schemas.microsoft.com/office/drawing/2014/main" id="{1AE5E865-CE6F-6C4E-0668-B44AC0C68691}"/>
              </a:ext>
            </a:extLst>
          </p:cNvPr>
          <p:cNvSpPr>
            <a:spLocks noGrp="1"/>
          </p:cNvSpPr>
          <p:nvPr>
            <p:ph idx="1"/>
          </p:nvPr>
        </p:nvSpPr>
        <p:spPr/>
        <p:txBody>
          <a:bodyPr>
            <a:normAutofit fontScale="92500" lnSpcReduction="10000"/>
          </a:bodyPr>
          <a:lstStyle/>
          <a:p>
            <a:r>
              <a:rPr lang="es-ES" dirty="0"/>
              <a:t>Bienvenido al año 2912, donde se necesitan tus habilidades de ciencia de datos para resolver un misterio cósmico. Hemos recibido una transmisión desde cuatro años luz de distancia y las cosas no pintan bien. La nave espacial </a:t>
            </a:r>
            <a:r>
              <a:rPr lang="es-ES" dirty="0" err="1"/>
              <a:t>Titanic</a:t>
            </a:r>
            <a:r>
              <a:rPr lang="es-ES" dirty="0"/>
              <a:t> fue un transatlántico de pasajeros interestelar lanzado hace un mes. Con casi 13.000 pasajeros a bordo, la nave emprendió su viaje inaugural transportando emigrantes de nuestro sistema solar a tres exoplanetas recientemente habitables que orbitan estrellas cercanas. Mientras rodeaba Alpha </a:t>
            </a:r>
            <a:r>
              <a:rPr lang="es-ES" dirty="0" err="1"/>
              <a:t>Centauri</a:t>
            </a:r>
            <a:r>
              <a:rPr lang="es-ES" dirty="0"/>
              <a:t> en ruta hacia su primer destino, el tórrido 55 </a:t>
            </a:r>
            <a:r>
              <a:rPr lang="es-ES" dirty="0" err="1"/>
              <a:t>Cancri</a:t>
            </a:r>
            <a:r>
              <a:rPr lang="es-ES" dirty="0"/>
              <a:t> E, la desprevenida nave espacial </a:t>
            </a:r>
            <a:r>
              <a:rPr lang="es-ES" dirty="0" err="1"/>
              <a:t>Titanic</a:t>
            </a:r>
            <a:r>
              <a:rPr lang="es-ES" dirty="0"/>
              <a:t> chocó con una anomalía del espacio-tiempo escondida dentro de una nube de polvo. Lamentablemente, tuvo un destino similar al de su homónimo de 1000 años antes. Aunque la nave permaneció intacta, ¡casi la mitad de los pasajeros fueron transportados a una dimensión alternativa!</a:t>
            </a:r>
          </a:p>
        </p:txBody>
      </p:sp>
    </p:spTree>
    <p:extLst>
      <p:ext uri="{BB962C8B-B14F-4D97-AF65-F5344CB8AC3E}">
        <p14:creationId xmlns:p14="http://schemas.microsoft.com/office/powerpoint/2010/main" val="173019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3A9FE-70D3-F385-41A3-115C0A4919D1}"/>
              </a:ext>
            </a:extLst>
          </p:cNvPr>
          <p:cNvSpPr>
            <a:spLocks noGrp="1"/>
          </p:cNvSpPr>
          <p:nvPr>
            <p:ph type="title"/>
          </p:nvPr>
        </p:nvSpPr>
        <p:spPr/>
        <p:txBody>
          <a:bodyPr/>
          <a:lstStyle/>
          <a:p>
            <a:r>
              <a:rPr lang="es-EC" dirty="0"/>
              <a:t>Objetivo</a:t>
            </a:r>
          </a:p>
        </p:txBody>
      </p:sp>
      <p:sp>
        <p:nvSpPr>
          <p:cNvPr id="3" name="Marcador de contenido 2">
            <a:extLst>
              <a:ext uri="{FF2B5EF4-FFF2-40B4-BE49-F238E27FC236}">
                <a16:creationId xmlns:a16="http://schemas.microsoft.com/office/drawing/2014/main" id="{E9D85551-D5C2-FBAE-5F4A-08964C5BCCAD}"/>
              </a:ext>
            </a:extLst>
          </p:cNvPr>
          <p:cNvSpPr>
            <a:spLocks noGrp="1"/>
          </p:cNvSpPr>
          <p:nvPr>
            <p:ph idx="1"/>
          </p:nvPr>
        </p:nvSpPr>
        <p:spPr/>
        <p:txBody>
          <a:bodyPr/>
          <a:lstStyle/>
          <a:p>
            <a:r>
              <a:rPr lang="es-EC" dirty="0"/>
              <a:t>Para ayudar a las tripulaciones de rescate y recuperar a los pasajeros perdidos, debe predecir qué pasajeros fueron transportados por la anomalía utilizando los registros recuperados del sistema informático dañado de la nave espacial.</a:t>
            </a:r>
          </a:p>
        </p:txBody>
      </p:sp>
    </p:spTree>
    <p:extLst>
      <p:ext uri="{BB962C8B-B14F-4D97-AF65-F5344CB8AC3E}">
        <p14:creationId xmlns:p14="http://schemas.microsoft.com/office/powerpoint/2010/main" val="228360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D800D-855C-45D8-4E4B-0198515637E7}"/>
              </a:ext>
            </a:extLst>
          </p:cNvPr>
          <p:cNvSpPr>
            <a:spLocks noGrp="1"/>
          </p:cNvSpPr>
          <p:nvPr>
            <p:ph type="title"/>
          </p:nvPr>
        </p:nvSpPr>
        <p:spPr/>
        <p:txBody>
          <a:bodyPr/>
          <a:lstStyle/>
          <a:p>
            <a:r>
              <a:rPr lang="es-EC" dirty="0"/>
              <a:t>Datos</a:t>
            </a:r>
          </a:p>
        </p:txBody>
      </p:sp>
      <p:sp>
        <p:nvSpPr>
          <p:cNvPr id="3" name="Marcador de contenido 2">
            <a:extLst>
              <a:ext uri="{FF2B5EF4-FFF2-40B4-BE49-F238E27FC236}">
                <a16:creationId xmlns:a16="http://schemas.microsoft.com/office/drawing/2014/main" id="{17E82E99-0FE3-19AD-997F-CFDCE82ADCF5}"/>
              </a:ext>
            </a:extLst>
          </p:cNvPr>
          <p:cNvSpPr>
            <a:spLocks noGrp="1"/>
          </p:cNvSpPr>
          <p:nvPr>
            <p:ph idx="1"/>
          </p:nvPr>
        </p:nvSpPr>
        <p:spPr/>
        <p:txBody>
          <a:bodyPr numCol="2">
            <a:normAutofit lnSpcReduction="10000"/>
          </a:bodyPr>
          <a:lstStyle/>
          <a:p>
            <a:r>
              <a:rPr lang="es-EC" dirty="0"/>
              <a:t>PassengerId (ID unico de pasajero)</a:t>
            </a:r>
          </a:p>
          <a:p>
            <a:r>
              <a:rPr lang="es-EC" dirty="0"/>
              <a:t>HomePlanet (Planeta de donde proviene)</a:t>
            </a:r>
          </a:p>
          <a:p>
            <a:r>
              <a:rPr lang="es-EC" dirty="0"/>
              <a:t>CryoSleep (Si estuvo en animación suspendida)</a:t>
            </a:r>
          </a:p>
          <a:p>
            <a:r>
              <a:rPr lang="es-EC" dirty="0"/>
              <a:t>Cabin (Numero de cabina)</a:t>
            </a:r>
          </a:p>
          <a:p>
            <a:r>
              <a:rPr lang="es-EC" dirty="0"/>
              <a:t>Destination (Destino)</a:t>
            </a:r>
          </a:p>
          <a:p>
            <a:r>
              <a:rPr lang="es-EC" dirty="0"/>
              <a:t>Age (Edad)</a:t>
            </a:r>
          </a:p>
          <a:p>
            <a:r>
              <a:rPr lang="es-EC" dirty="0"/>
              <a:t>VIP (Si es pasajero especial)</a:t>
            </a:r>
          </a:p>
          <a:p>
            <a:r>
              <a:rPr lang="es-EC" dirty="0"/>
              <a:t>RoomService (Cuenta de room service)</a:t>
            </a:r>
          </a:p>
          <a:p>
            <a:r>
              <a:rPr lang="es-EC" dirty="0"/>
              <a:t>FoodCourt (Cuenta de comida)</a:t>
            </a:r>
          </a:p>
          <a:p>
            <a:r>
              <a:rPr lang="es-EC" dirty="0"/>
              <a:t>ShoppingMall (Cuenta en compras en mall)</a:t>
            </a:r>
          </a:p>
          <a:p>
            <a:r>
              <a:rPr lang="es-EC" dirty="0"/>
              <a:t>Spa (Cuenta de spa)</a:t>
            </a:r>
          </a:p>
          <a:p>
            <a:r>
              <a:rPr lang="es-EC" dirty="0"/>
              <a:t>VRDeck (Cuenta de VRDeck)</a:t>
            </a:r>
          </a:p>
          <a:p>
            <a:r>
              <a:rPr lang="es-EC" dirty="0"/>
              <a:t>Name (Nombre del pasajero)</a:t>
            </a:r>
          </a:p>
          <a:p>
            <a:r>
              <a:rPr lang="es-EC" dirty="0"/>
              <a:t>Transported (Si el pasajero fue transportado por la anomalía)</a:t>
            </a:r>
          </a:p>
        </p:txBody>
      </p:sp>
    </p:spTree>
    <p:extLst>
      <p:ext uri="{BB962C8B-B14F-4D97-AF65-F5344CB8AC3E}">
        <p14:creationId xmlns:p14="http://schemas.microsoft.com/office/powerpoint/2010/main" val="274322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2E807-A936-5C20-9AA1-26FE0886E3E6}"/>
              </a:ext>
            </a:extLst>
          </p:cNvPr>
          <p:cNvSpPr>
            <a:spLocks noGrp="1"/>
          </p:cNvSpPr>
          <p:nvPr>
            <p:ph type="title"/>
          </p:nvPr>
        </p:nvSpPr>
        <p:spPr/>
        <p:txBody>
          <a:bodyPr/>
          <a:lstStyle/>
          <a:p>
            <a:r>
              <a:rPr lang="es-EC" dirty="0"/>
              <a:t>Exploración y transformación de datos</a:t>
            </a:r>
          </a:p>
        </p:txBody>
      </p:sp>
      <p:pic>
        <p:nvPicPr>
          <p:cNvPr id="8" name="Marcador de contenido 7">
            <a:extLst>
              <a:ext uri="{FF2B5EF4-FFF2-40B4-BE49-F238E27FC236}">
                <a16:creationId xmlns:a16="http://schemas.microsoft.com/office/drawing/2014/main" id="{521DAA28-5C24-22A3-EAEA-2CFE926BB50C}"/>
              </a:ext>
            </a:extLst>
          </p:cNvPr>
          <p:cNvPicPr>
            <a:picLocks noGrp="1" noChangeAspect="1"/>
          </p:cNvPicPr>
          <p:nvPr>
            <p:ph idx="1"/>
          </p:nvPr>
        </p:nvPicPr>
        <p:blipFill>
          <a:blip r:embed="rId2"/>
          <a:stretch>
            <a:fillRect/>
          </a:stretch>
        </p:blipFill>
        <p:spPr>
          <a:xfrm>
            <a:off x="3397370" y="1690688"/>
            <a:ext cx="5397260" cy="4592144"/>
          </a:xfrm>
          <a:prstGeom prst="rect">
            <a:avLst/>
          </a:prstGeom>
        </p:spPr>
      </p:pic>
    </p:spTree>
    <p:extLst>
      <p:ext uri="{BB962C8B-B14F-4D97-AF65-F5344CB8AC3E}">
        <p14:creationId xmlns:p14="http://schemas.microsoft.com/office/powerpoint/2010/main" val="348164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B6673A-B098-1A98-00C2-417F2AFE70AE}"/>
              </a:ext>
            </a:extLst>
          </p:cNvPr>
          <p:cNvSpPr>
            <a:spLocks noGrp="1"/>
          </p:cNvSpPr>
          <p:nvPr>
            <p:ph type="title"/>
          </p:nvPr>
        </p:nvSpPr>
        <p:spPr/>
        <p:txBody>
          <a:bodyPr/>
          <a:lstStyle/>
          <a:p>
            <a:r>
              <a:rPr lang="es-EC" dirty="0"/>
              <a:t>Visualizaciones realizadas</a:t>
            </a:r>
          </a:p>
        </p:txBody>
      </p:sp>
      <p:pic>
        <p:nvPicPr>
          <p:cNvPr id="2050" name="Picture 2">
            <a:extLst>
              <a:ext uri="{FF2B5EF4-FFF2-40B4-BE49-F238E27FC236}">
                <a16:creationId xmlns:a16="http://schemas.microsoft.com/office/drawing/2014/main" id="{2371BD1F-AD7A-458A-84E8-C679A2EC618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97957" y="1540824"/>
            <a:ext cx="3804925" cy="2523773"/>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DC89795-6E9D-5927-BCB4-A2912D7CEF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5878" y="1531191"/>
            <a:ext cx="3804925" cy="25430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8D6A897-E184-C0A1-D7DB-6DA9937502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957" y="4157199"/>
            <a:ext cx="3803237" cy="252265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083C928-E183-95A3-43C8-699AFC7CE9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5878" y="4157199"/>
            <a:ext cx="3803237" cy="2522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31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B6673A-B098-1A98-00C2-417F2AFE70AE}"/>
              </a:ext>
            </a:extLst>
          </p:cNvPr>
          <p:cNvSpPr>
            <a:spLocks noGrp="1"/>
          </p:cNvSpPr>
          <p:nvPr>
            <p:ph type="title"/>
          </p:nvPr>
        </p:nvSpPr>
        <p:spPr/>
        <p:txBody>
          <a:bodyPr/>
          <a:lstStyle/>
          <a:p>
            <a:r>
              <a:rPr lang="es-EC" dirty="0"/>
              <a:t>Visualizaciones realizadas</a:t>
            </a:r>
          </a:p>
        </p:txBody>
      </p:sp>
      <p:pic>
        <p:nvPicPr>
          <p:cNvPr id="2050" name="Picture 2">
            <a:extLst>
              <a:ext uri="{FF2B5EF4-FFF2-40B4-BE49-F238E27FC236}">
                <a16:creationId xmlns:a16="http://schemas.microsoft.com/office/drawing/2014/main" id="{2371BD1F-AD7A-458A-84E8-C679A2EC618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97957" y="1540824"/>
            <a:ext cx="3804925" cy="25237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DC89795-6E9D-5927-BCB4-A2912D7CEF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5878" y="1531191"/>
            <a:ext cx="3804925" cy="25430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8D6A897-E184-C0A1-D7DB-6DA9937502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957" y="4157199"/>
            <a:ext cx="3803237" cy="252265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083C928-E183-95A3-43C8-699AFC7CE9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5878" y="4157199"/>
            <a:ext cx="3803237" cy="2522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B6673A-B098-1A98-00C2-417F2AFE70AE}"/>
              </a:ext>
            </a:extLst>
          </p:cNvPr>
          <p:cNvSpPr>
            <a:spLocks noGrp="1"/>
          </p:cNvSpPr>
          <p:nvPr>
            <p:ph type="title"/>
          </p:nvPr>
        </p:nvSpPr>
        <p:spPr/>
        <p:txBody>
          <a:bodyPr/>
          <a:lstStyle/>
          <a:p>
            <a:r>
              <a:rPr lang="es-EC" dirty="0"/>
              <a:t>Visualizaciones realizadas</a:t>
            </a:r>
          </a:p>
        </p:txBody>
      </p:sp>
      <p:pic>
        <p:nvPicPr>
          <p:cNvPr id="2050" name="Picture 2">
            <a:extLst>
              <a:ext uri="{FF2B5EF4-FFF2-40B4-BE49-F238E27FC236}">
                <a16:creationId xmlns:a16="http://schemas.microsoft.com/office/drawing/2014/main" id="{2371BD1F-AD7A-458A-84E8-C679A2EC618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97957" y="1540824"/>
            <a:ext cx="3804925" cy="25237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DC89795-6E9D-5927-BCB4-A2912D7CEF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5878" y="1531191"/>
            <a:ext cx="3804925" cy="25430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8D6A897-E184-C0A1-D7DB-6DA9937502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957" y="4157199"/>
            <a:ext cx="3803237" cy="2522653"/>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083C928-E183-95A3-43C8-699AFC7CE9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5878" y="4157199"/>
            <a:ext cx="3803237" cy="2522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39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B6673A-B098-1A98-00C2-417F2AFE70AE}"/>
              </a:ext>
            </a:extLst>
          </p:cNvPr>
          <p:cNvSpPr>
            <a:spLocks noGrp="1"/>
          </p:cNvSpPr>
          <p:nvPr>
            <p:ph type="title"/>
          </p:nvPr>
        </p:nvSpPr>
        <p:spPr/>
        <p:txBody>
          <a:bodyPr/>
          <a:lstStyle/>
          <a:p>
            <a:r>
              <a:rPr lang="es-EC" dirty="0"/>
              <a:t>Visualizaciones realizadas</a:t>
            </a:r>
          </a:p>
        </p:txBody>
      </p:sp>
      <p:pic>
        <p:nvPicPr>
          <p:cNvPr id="2050" name="Picture 2">
            <a:extLst>
              <a:ext uri="{FF2B5EF4-FFF2-40B4-BE49-F238E27FC236}">
                <a16:creationId xmlns:a16="http://schemas.microsoft.com/office/drawing/2014/main" id="{2371BD1F-AD7A-458A-84E8-C679A2EC618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97957" y="1540824"/>
            <a:ext cx="3804925" cy="25237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DC89795-6E9D-5927-BCB4-A2912D7CEF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5878" y="1531191"/>
            <a:ext cx="3804925" cy="25430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8D6A897-E184-C0A1-D7DB-6DA9937502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957" y="4157199"/>
            <a:ext cx="3803237" cy="252265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083C928-E183-95A3-43C8-699AFC7CE9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5878" y="4157199"/>
            <a:ext cx="3803237" cy="2522653"/>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503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381</Words>
  <Application>Microsoft Macintosh PowerPoint</Application>
  <PresentationFormat>Panorámica</PresentationFormat>
  <Paragraphs>35</Paragraphs>
  <Slides>13</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Tema de Office</vt:lpstr>
      <vt:lpstr>SPACESHIP TITANIC</vt:lpstr>
      <vt:lpstr>Antecedentes</vt:lpstr>
      <vt:lpstr>Objetivo</vt:lpstr>
      <vt:lpstr>Datos</vt:lpstr>
      <vt:lpstr>Exploración y transformación de datos</vt:lpstr>
      <vt:lpstr>Visualizaciones realizadas</vt:lpstr>
      <vt:lpstr>Visualizaciones realizadas</vt:lpstr>
      <vt:lpstr>Visualizaciones realizadas</vt:lpstr>
      <vt:lpstr>Visualizaciones realizadas</vt:lpstr>
      <vt:lpstr>Elección del algoritmo de clasificación</vt:lpstr>
      <vt:lpstr>Resultado de la exploración</vt:lpstr>
      <vt:lpstr>Resultado</vt:lpstr>
      <vt:lpstr>Datos de prueba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SPACESHIP TITANIC</dc:title>
  <dc:creator>Kevin Franco</dc:creator>
  <cp:lastModifiedBy>Kevin Franco</cp:lastModifiedBy>
  <cp:revision>1</cp:revision>
  <dcterms:created xsi:type="dcterms:W3CDTF">2023-01-23T00:26:05Z</dcterms:created>
  <dcterms:modified xsi:type="dcterms:W3CDTF">2023-01-23T03:04:05Z</dcterms:modified>
</cp:coreProperties>
</file>