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94FBC-87D6-4ECE-9888-EE9CC62CC23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32EF-CD2E-4E56-8C28-9B7E8A0B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D3CE9-204C-40A1-9B9D-E8AFD7604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789D-DA5B-438C-8B7C-BE7BDDA0D8EE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8C52-5150-4D4B-A0F8-B910F7F00387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A07-5271-4793-A939-1BF4D57B9330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E37B-E582-4A0D-9E47-BEAD6F19ACF1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A0AD-1ADA-4297-BEBE-BBDAECC50F3A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CB63-F465-4815-A183-4E2F31226A87}" type="datetime1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9B0A-5453-4F93-A03F-58D3CD5C015C}" type="datetime1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EEA-620A-4506-ADF4-41BD20E71082}" type="datetime1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617-5586-4DBE-926E-8C4F3516F5C3}" type="datetime1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C96D-05C4-4209-BE69-628A0AE3EE55}" type="datetime1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6804-EC8E-4F5C-B1DF-5808DE3BE7A0}" type="datetime1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E1C1-57AF-436D-AED4-AA3C66CC5511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1701-C02B-4EF8-BC11-CB2578C9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Cheryl Bible Chapel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Men’s meeting handouts- Session </a:t>
            </a:r>
            <a:r>
              <a:rPr lang="en-US" dirty="0" smtClean="0"/>
              <a:t>3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/6/2016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60AC-0F1E-421C-BF22-D2227A9DD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Samuel 16:14-23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Saul’s moods and David’s Music</a:t>
            </a:r>
          </a:p>
          <a:p>
            <a:r>
              <a:rPr lang="en-US" dirty="0" smtClean="0"/>
              <a:t>Music </a:t>
            </a:r>
            <a:r>
              <a:rPr lang="en-US" dirty="0"/>
              <a:t>a powerful tool</a:t>
            </a:r>
          </a:p>
          <a:p>
            <a:r>
              <a:rPr lang="en-US" dirty="0"/>
              <a:t>Psalms – A hymn book. The book of Psalms contains 150 songs that God wants us to have, so that we could explore the joy of music as an expression of Him.</a:t>
            </a:r>
          </a:p>
          <a:p>
            <a:r>
              <a:rPr lang="en-US" dirty="0"/>
              <a:t>David was not simply anointed to rule </a:t>
            </a:r>
            <a:r>
              <a:rPr lang="en-US" dirty="0" smtClean="0"/>
              <a:t>but </a:t>
            </a:r>
            <a:r>
              <a:rPr lang="en-US" dirty="0"/>
              <a:t>he was willing to serve.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14+15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Saul’s </a:t>
            </a:r>
            <a:r>
              <a:rPr lang="en-US" dirty="0"/>
              <a:t>disobedience</a:t>
            </a:r>
          </a:p>
          <a:p>
            <a:r>
              <a:rPr lang="en-US" dirty="0"/>
              <a:t>Great lesson- To obey is better that sacrifice	</a:t>
            </a:r>
          </a:p>
          <a:p>
            <a:r>
              <a:rPr lang="en-US" dirty="0"/>
              <a:t>Vs 14- The Spirit of the Lord departed from Saul, and an evil Spirit from the Lord troubled Him.</a:t>
            </a:r>
          </a:p>
          <a:p>
            <a:r>
              <a:rPr lang="en-US" dirty="0"/>
              <a:t>Lesson from Acts 2</a:t>
            </a:r>
          </a:p>
          <a:p>
            <a:r>
              <a:rPr lang="en-US" dirty="0"/>
              <a:t>Lesson from Psalm 51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16+17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Remarkable suggestion</a:t>
            </a:r>
          </a:p>
          <a:p>
            <a:r>
              <a:rPr lang="en-US" dirty="0"/>
              <a:t>A harp player sought out by Saul’s servants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18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inspired selection- David</a:t>
            </a:r>
          </a:p>
          <a:p>
            <a:pPr marL="0" indent="0">
              <a:buNone/>
            </a:pPr>
            <a:r>
              <a:rPr lang="en-US" dirty="0" smtClean="0"/>
              <a:t>                a</a:t>
            </a:r>
            <a:r>
              <a:rPr lang="en-US" dirty="0"/>
              <a:t>) He was a skilled musician</a:t>
            </a:r>
          </a:p>
          <a:p>
            <a:pPr marL="0" indent="0">
              <a:buNone/>
            </a:pPr>
            <a:r>
              <a:rPr lang="en-US" dirty="0"/>
              <a:t>                b) He was a mighty man of valor</a:t>
            </a:r>
          </a:p>
          <a:p>
            <a:pPr marL="0" indent="0">
              <a:buNone/>
            </a:pPr>
            <a:r>
              <a:rPr lang="en-US" dirty="0"/>
              <a:t>                c) He was called prudent in matters</a:t>
            </a:r>
          </a:p>
          <a:p>
            <a:pPr marL="0" indent="0">
              <a:buNone/>
            </a:pPr>
            <a:r>
              <a:rPr lang="en-US" dirty="0"/>
              <a:t>                d) He was an agreeable person</a:t>
            </a:r>
          </a:p>
          <a:p>
            <a:pPr marL="0" indent="0">
              <a:buNone/>
            </a:pPr>
            <a:r>
              <a:rPr lang="en-US" dirty="0"/>
              <a:t>                e) The Lord is with him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s 19+20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vs 19+20 </a:t>
            </a:r>
          </a:p>
          <a:p>
            <a:r>
              <a:rPr lang="en-US" dirty="0" smtClean="0"/>
              <a:t>The </a:t>
            </a:r>
            <a:r>
              <a:rPr lang="en-US" dirty="0"/>
              <a:t>extraordinary </a:t>
            </a:r>
            <a:r>
              <a:rPr lang="en-US" dirty="0" smtClean="0"/>
              <a:t>servant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Vs 21-23</a:t>
            </a:r>
          </a:p>
          <a:p>
            <a:r>
              <a:rPr lang="en-US" dirty="0"/>
              <a:t>The unique solution</a:t>
            </a:r>
          </a:p>
          <a:p>
            <a:r>
              <a:rPr lang="en-US" dirty="0"/>
              <a:t>Though David was God’s chosen leader, he was willing to stand and do his duty for the king. The greatest way to express love is through service.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principles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dirty="0"/>
              <a:t>: Love grows out of ministry.</a:t>
            </a:r>
          </a:p>
          <a:p>
            <a:r>
              <a:rPr lang="en-US" dirty="0"/>
              <a:t>Second: Ministry helps heal and brings comfort as music does.</a:t>
            </a:r>
          </a:p>
          <a:p>
            <a:r>
              <a:rPr lang="en-US" dirty="0"/>
              <a:t>Third: Serving is good training for leading.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1701-C02B-4EF8-BC11-CB2578C98C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231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Cheryl Bible Chapel</vt:lpstr>
      <vt:lpstr>1 Samuel 16:14-23</vt:lpstr>
      <vt:lpstr>Vs 14+15 </vt:lpstr>
      <vt:lpstr>Vs 16+17 </vt:lpstr>
      <vt:lpstr>vs 18 </vt:lpstr>
      <vt:lpstr>vs 19+20  </vt:lpstr>
      <vt:lpstr>3 principles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Cheryl Bible Chapel</dc:title>
  <dc:creator>Cyrus John</dc:creator>
  <cp:lastModifiedBy>Cyrus John</cp:lastModifiedBy>
  <cp:revision>3</cp:revision>
  <dcterms:created xsi:type="dcterms:W3CDTF">2016-03-05T18:23:37Z</dcterms:created>
  <dcterms:modified xsi:type="dcterms:W3CDTF">2016-03-05T18:27:26Z</dcterms:modified>
</cp:coreProperties>
</file>