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1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05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92F2D-BF17-4363-98D0-516B724D3E2C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313-CEEB-4B96-A01C-4A32B6C8D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61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427A-00F5-4A5E-B532-E1B547375513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EA19-17DB-4E24-AEDE-B64F25BA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7EA19-17DB-4E24-AEDE-B64F25BA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8AE0-15F1-4AFF-8E1D-1D947938D1CC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978E-5F7D-47CC-B83C-1A5BA630C4FD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D0F4-E6FF-423E-A55F-8640065689AE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89EC-F222-4783-8C71-8571E898DC77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BC84-C08F-4CCF-A705-D1596B3557F1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3FD7-33E4-4E4A-817B-2D3921E39D2A}" type="datetime1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FD99-D175-451F-9948-4F5A2EB6F7E7}" type="datetime1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769D-7F7F-4A74-9535-B508F0AA68C1}" type="datetime1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65A0-3D00-4063-A208-7022CBC01CCA}" type="datetime1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296E-22B4-4259-821B-65B7B8ED3A0A}" type="datetime1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6F0A-6A98-46E7-8865-F289A8B349BE}" type="datetime1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B99C-24D0-4BEF-8C9A-A54CFAB25EE7}" type="datetime1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3D93-D4B4-462A-8A18-801D58089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cap="all" dirty="0"/>
              <a:t>Introduction to David</a:t>
            </a:r>
            <a:r>
              <a:rPr lang="en-US" b="1" dirty="0"/>
              <a:t>”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CHERYL BIBLE CHAPEL- 2016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Bro. Walter Hart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lvl="0"/>
            <a:r>
              <a:rPr lang="en-US" b="1" cap="all" dirty="0"/>
              <a:t>David was great because of his context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Sam 8 to </a:t>
            </a:r>
            <a:r>
              <a:rPr lang="en-US" dirty="0" smtClean="0"/>
              <a:t>15</a:t>
            </a:r>
          </a:p>
          <a:p>
            <a:pPr lvl="1"/>
            <a:r>
              <a:rPr lang="en-US" cap="all" dirty="0" smtClean="0"/>
              <a:t>A. The </a:t>
            </a:r>
            <a:r>
              <a:rPr lang="en-US" cap="all" dirty="0"/>
              <a:t>context </a:t>
            </a:r>
            <a:r>
              <a:rPr lang="en-US" cap="all" dirty="0" smtClean="0"/>
              <a:t>of6his </a:t>
            </a:r>
            <a:r>
              <a:rPr lang="en-US" cap="all" dirty="0"/>
              <a:t>life</a:t>
            </a:r>
            <a:r>
              <a:rPr lang="en-US" dirty="0"/>
              <a:t> </a:t>
            </a:r>
            <a:r>
              <a:rPr lang="en-US" dirty="0" smtClean="0"/>
              <a:t>HISTORICALLY</a:t>
            </a:r>
          </a:p>
          <a:p>
            <a:r>
              <a:rPr lang="en-US" dirty="0"/>
              <a:t>1 Sam </a:t>
            </a:r>
            <a:r>
              <a:rPr lang="en-US" dirty="0" smtClean="0"/>
              <a:t>8:15 - Make </a:t>
            </a:r>
            <a:r>
              <a:rPr lang="en-US" dirty="0"/>
              <a:t>us a king to judge us like all the nations”</a:t>
            </a:r>
          </a:p>
          <a:p>
            <a:r>
              <a:rPr lang="en-US" dirty="0"/>
              <a:t>1 Sam </a:t>
            </a:r>
            <a:r>
              <a:rPr lang="en-US" dirty="0" smtClean="0"/>
              <a:t>8:6-22 - Make </a:t>
            </a:r>
            <a:r>
              <a:rPr lang="en-US" dirty="0"/>
              <a:t>them a King”	</a:t>
            </a:r>
          </a:p>
          <a:p>
            <a:r>
              <a:rPr lang="en-US" dirty="0" smtClean="0"/>
              <a:t>1 Sam 9-15 - Saul </a:t>
            </a:r>
            <a:r>
              <a:rPr lang="en-US" dirty="0"/>
              <a:t>was anointed King (chap 9:2) Reigned miserably</a:t>
            </a:r>
          </a:p>
          <a:p>
            <a:r>
              <a:rPr lang="en-US" dirty="0"/>
              <a:t>1Sam </a:t>
            </a:r>
            <a:r>
              <a:rPr lang="en-US" dirty="0" smtClean="0"/>
              <a:t>15:23 - The </a:t>
            </a:r>
            <a:r>
              <a:rPr lang="en-US" dirty="0"/>
              <a:t>Lord rejected </a:t>
            </a:r>
            <a:r>
              <a:rPr lang="en-US" dirty="0" smtClean="0"/>
              <a:t>Saul </a:t>
            </a:r>
            <a:r>
              <a:rPr lang="en-US" dirty="0"/>
              <a:t>being King. </a:t>
            </a:r>
            <a:endParaRPr lang="en-US" dirty="0" smtClean="0"/>
          </a:p>
          <a:p>
            <a:r>
              <a:rPr lang="en-US" dirty="0" smtClean="0"/>
              <a:t>1Sam 16:1 - </a:t>
            </a:r>
            <a:r>
              <a:rPr lang="en-US" dirty="0" smtClean="0"/>
              <a:t>Samuel </a:t>
            </a:r>
            <a:r>
              <a:rPr lang="en-US" dirty="0"/>
              <a:t>was told where to find the new king.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/>
              <a:t>David was great because of his context (</a:t>
            </a:r>
            <a:r>
              <a:rPr lang="en-US" b="1" cap="all" dirty="0" err="1" smtClean="0"/>
              <a:t>cont</a:t>
            </a:r>
            <a:r>
              <a:rPr lang="en-US" b="1" cap="al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B. THE CONTEXT OF HIS LIFE PERSONALLY</a:t>
            </a:r>
          </a:p>
          <a:p>
            <a:pPr lvl="2"/>
            <a:r>
              <a:rPr lang="en-US" sz="2400" dirty="0"/>
              <a:t>When Samuel came looking for the son who would be king, he had to ask the father “Is there anyone else</a:t>
            </a:r>
            <a:r>
              <a:rPr lang="en-US" sz="2400" dirty="0" smtClean="0"/>
              <a:t>?”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 smtClean="0"/>
              <a:t>C. THE CONTEXT OF HIS LIFE BIBLICALLY</a:t>
            </a:r>
          </a:p>
          <a:p>
            <a:pPr lvl="2"/>
            <a:r>
              <a:rPr lang="en-US" sz="2400" dirty="0" smtClean="0"/>
              <a:t>He </a:t>
            </a:r>
            <a:r>
              <a:rPr lang="en-US" sz="2400" dirty="0"/>
              <a:t>is mentioned in the New Testament more than any other Old Testament character. (61 times)</a:t>
            </a:r>
          </a:p>
          <a:p>
            <a:pPr lvl="2"/>
            <a:r>
              <a:rPr lang="en-US" sz="2400" dirty="0"/>
              <a:t>His biography is the most complete in the bible except the Lord Jesus.-62 chapters are devoted to his story.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21" y="290984"/>
            <a:ext cx="10515600" cy="1325563"/>
          </a:xfrm>
        </p:spPr>
        <p:txBody>
          <a:bodyPr/>
          <a:lstStyle/>
          <a:p>
            <a:pPr lvl="0"/>
            <a:r>
              <a:rPr lang="en-US" b="1" dirty="0"/>
              <a:t>DAVID WAS GREAT BECAUSE OF HIS CHARISMA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A. </a:t>
            </a:r>
            <a:r>
              <a:rPr lang="en-US" sz="2800" dirty="0"/>
              <a:t>DAVID WAS A MAN OF PHYSICAL </a:t>
            </a:r>
            <a:r>
              <a:rPr lang="en-US" sz="2800" dirty="0" smtClean="0"/>
              <a:t>CHARISMA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r>
              <a:rPr lang="en-US" sz="2400" dirty="0"/>
              <a:t>1 Sam 16:12 Describes David as being ruddy, good to look at and of a beautiful countenance.</a:t>
            </a:r>
          </a:p>
          <a:p>
            <a:pPr lvl="2"/>
            <a:r>
              <a:rPr lang="en-US" sz="2400" dirty="0"/>
              <a:t>1 Sam 16:18 Describes him as skillful in playing , a mighty valiant man, a man of war, prudent in matters, a comely person and the Lord is with him.</a:t>
            </a:r>
          </a:p>
          <a:p>
            <a:pPr lvl="2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DAVID WAS GREAT BECAUSE OF HIS CHARISMA(</a:t>
            </a:r>
            <a:r>
              <a:rPr lang="en-US" b="1" dirty="0" err="1" smtClean="0"/>
              <a:t>contd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lvl="2">
              <a:spcBef>
                <a:spcPts val="1000"/>
              </a:spcBef>
            </a:pPr>
            <a:r>
              <a:rPr lang="en-US" sz="3000" dirty="0" smtClean="0"/>
              <a:t>B. DAVID WAS A MAN OF PERSONAL CHARISMA</a:t>
            </a:r>
          </a:p>
          <a:p>
            <a:pPr lvl="2"/>
            <a:r>
              <a:rPr lang="en-US" sz="2600" dirty="0" smtClean="0"/>
              <a:t>Nearly </a:t>
            </a:r>
            <a:r>
              <a:rPr lang="en-US" sz="2600" dirty="0"/>
              <a:t>everyone can identify with him. His life has many similarities to our lives</a:t>
            </a:r>
          </a:p>
          <a:p>
            <a:pPr lvl="2"/>
            <a:r>
              <a:rPr lang="en-US" sz="2600" dirty="0"/>
              <a:t>1 Sam 29:9 the king of the Philistines once said “thou art God in my sight as an Angel of the God</a:t>
            </a:r>
            <a:r>
              <a:rPr lang="en-US" sz="2600" dirty="0" smtClean="0"/>
              <a:t>”.</a:t>
            </a:r>
          </a:p>
          <a:p>
            <a:pPr lvl="2"/>
            <a:endParaRPr lang="en-US" sz="2400" dirty="0" smtClean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3000" dirty="0" smtClean="0"/>
              <a:t>C. DAVID WAS A MAN OF NATIONAL CHARISMA</a:t>
            </a:r>
          </a:p>
          <a:p>
            <a:pPr lvl="2"/>
            <a:r>
              <a:rPr lang="en-US" sz="2600" dirty="0" smtClean="0"/>
              <a:t>1 Sam 18:16 All Israel and Judah loved him because he went out </a:t>
            </a:r>
          </a:p>
          <a:p>
            <a:pPr marL="0" indent="0">
              <a:buNone/>
            </a:pPr>
            <a:r>
              <a:rPr lang="en-US" sz="2600" dirty="0" smtClean="0"/>
              <a:t>	and came in before them as a shepherd, king, musician, poet.</a:t>
            </a:r>
          </a:p>
          <a:p>
            <a:pPr lvl="1"/>
            <a:endParaRPr lang="en-US" sz="2600" dirty="0" smtClean="0"/>
          </a:p>
          <a:p>
            <a:pPr marL="457200" lvl="1" indent="0" algn="just">
              <a:buNone/>
            </a:pPr>
            <a:r>
              <a:rPr lang="en-US" dirty="0" smtClean="0"/>
              <a:t>                    </a:t>
            </a: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DAVID WAS GREAT BECAUSE OF HIS CREATIVITY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God gave David tremendous power of creativity. </a:t>
            </a:r>
            <a:endParaRPr lang="en-US" sz="2400" dirty="0" smtClean="0"/>
          </a:p>
          <a:p>
            <a:r>
              <a:rPr lang="en-US" sz="2400" dirty="0" smtClean="0"/>
              <a:t>Incorporating </a:t>
            </a:r>
            <a:r>
              <a:rPr lang="en-US" sz="2400" dirty="0"/>
              <a:t>both the strength of a warrior and athlete with the gentleness of a poet and singer. </a:t>
            </a:r>
            <a:endParaRPr lang="en-US" sz="2400" dirty="0" smtClean="0"/>
          </a:p>
          <a:p>
            <a:r>
              <a:rPr lang="en-US" sz="2400" dirty="0" smtClean="0"/>
              <a:t>David </a:t>
            </a:r>
            <a:r>
              <a:rPr lang="en-US" sz="2400" dirty="0"/>
              <a:t>wrote both strong and gentle songs. </a:t>
            </a:r>
            <a:endParaRPr lang="en-US" sz="2400" dirty="0" smtClean="0"/>
          </a:p>
          <a:p>
            <a:r>
              <a:rPr lang="en-US" sz="2400" dirty="0"/>
              <a:t>His hymns of praise offer wonderful pictures of God and his greatness.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DAVID WAS GREAT BECAUSE OF THE CHOICE OF HIS LIFE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#1 reason for his greatness was that God chose him and was with him constantly.</a:t>
            </a:r>
            <a:endParaRPr lang="en-US" dirty="0"/>
          </a:p>
          <a:p>
            <a:r>
              <a:rPr lang="en-US" dirty="0"/>
              <a:t>There are 5 passages which tell us how David became king and they all reveal “God choose him.”</a:t>
            </a:r>
          </a:p>
          <a:p>
            <a:r>
              <a:rPr lang="en-US" dirty="0"/>
              <a:t>A.1 Sam 13:14 we are told “the Lord sought David”</a:t>
            </a:r>
          </a:p>
          <a:p>
            <a:r>
              <a:rPr lang="en-US" dirty="0"/>
              <a:t>B. Psalm 89:20 we read “The Lord found David”</a:t>
            </a:r>
          </a:p>
          <a:p>
            <a:r>
              <a:rPr lang="en-US" dirty="0"/>
              <a:t>C. Psalm 78:70 we see “the Lord chose David”</a:t>
            </a:r>
          </a:p>
          <a:p>
            <a:r>
              <a:rPr lang="en-US" dirty="0"/>
              <a:t>D.1 Sam 13:14 we read “The Lord commanded David”</a:t>
            </a:r>
          </a:p>
          <a:p>
            <a:r>
              <a:rPr lang="en-US" dirty="0"/>
              <a:t>E.1 Sam 16:1 We see “The Lord has provided David”</a:t>
            </a:r>
          </a:p>
          <a:p>
            <a:r>
              <a:rPr lang="en-US" dirty="0" smtClean="0"/>
              <a:t>1 </a:t>
            </a:r>
            <a:r>
              <a:rPr lang="en-US" dirty="0"/>
              <a:t>Sam 16:13-14 The Spirit of the Lord departed from Saul and rested on the heart of David.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DAVID WAS GREAT BECAUSE OF THE CONFESSION OF HIS LIFE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r>
              <a:rPr lang="en-US" dirty="0" smtClean="0"/>
              <a:t>His </a:t>
            </a:r>
            <a:r>
              <a:rPr lang="en-US" dirty="0"/>
              <a:t>whole life is on display in the O.T.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he were to live today the tabloids would want to only focus on his sin saying “Great, But he blew it! “ They would write off what God accomplished in his life, making his life a failure. </a:t>
            </a:r>
            <a:endParaRPr lang="en-US" dirty="0" smtClean="0"/>
          </a:p>
          <a:p>
            <a:r>
              <a:rPr lang="en-US" dirty="0"/>
              <a:t>But he was a man with like passions as we are who all fall in sin.</a:t>
            </a:r>
          </a:p>
          <a:p>
            <a:r>
              <a:rPr lang="en-US" dirty="0" smtClean="0"/>
              <a:t>1King </a:t>
            </a:r>
            <a:r>
              <a:rPr lang="en-US" dirty="0"/>
              <a:t>15:5 gives us the summary of David’s life. </a:t>
            </a:r>
            <a:endParaRPr lang="en-US" dirty="0" smtClean="0"/>
          </a:p>
          <a:p>
            <a:r>
              <a:rPr lang="en-US" dirty="0" smtClean="0"/>
              <a:t>David </a:t>
            </a:r>
            <a:r>
              <a:rPr lang="en-US" dirty="0"/>
              <a:t>was a frail man and he blew it but he confessed his sin (Psalm 51) and moved </a:t>
            </a:r>
            <a:r>
              <a:rPr lang="en-US" dirty="0" smtClean="0"/>
              <a:t>on.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Lord forgave </a:t>
            </a:r>
            <a:r>
              <a:rPr lang="en-US" dirty="0" smtClean="0"/>
              <a:t>him.</a:t>
            </a:r>
          </a:p>
          <a:p>
            <a:r>
              <a:rPr lang="en-US" dirty="0"/>
              <a:t>He is our God </a:t>
            </a:r>
            <a:r>
              <a:rPr lang="en-US" dirty="0" smtClean="0"/>
              <a:t>too.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www.cherylbiblechapel.com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C3D93-D4B4-462A-8A18-801D58089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606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“Introduction to David” </vt:lpstr>
      <vt:lpstr>David was great because of his context </vt:lpstr>
      <vt:lpstr>David was great because of his context (cont)</vt:lpstr>
      <vt:lpstr>DAVID WAS GREAT BECAUSE OF HIS CHARISMA </vt:lpstr>
      <vt:lpstr>DAVID WAS GREAT BECAUSE OF HIS CHARISMA(contd)</vt:lpstr>
      <vt:lpstr>DAVID WAS GREAT BECAUSE OF HIS CREATIVITY </vt:lpstr>
      <vt:lpstr>  DAVID WAS GREAT BECAUSE OF THE CHOICE OF HIS LIFE </vt:lpstr>
      <vt:lpstr>DAVID WAS GREAT BECAUSE OF THE CONFESSION OF HIS LIFE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 to David”</dc:title>
  <dc:creator>Cyrus John</dc:creator>
  <cp:lastModifiedBy>Cyrus John</cp:lastModifiedBy>
  <cp:revision>13</cp:revision>
  <dcterms:created xsi:type="dcterms:W3CDTF">2016-01-29T15:13:45Z</dcterms:created>
  <dcterms:modified xsi:type="dcterms:W3CDTF">2016-01-29T15:47:51Z</dcterms:modified>
</cp:coreProperties>
</file>