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F4549-9784-4C72-8B22-EA9B94522E1E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2BF0E-0C17-48E4-AC10-75BAC23B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3CE9-204C-40A1-9B9D-E8AFD7604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9BE0-CF09-4B5F-8F20-6DC3A8CC4F3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B768-CC05-45F0-96BC-2479343C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Cheryl Bible Chapel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Men’s meeting handouts- Session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3/18/2016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60AC-0F1E-421C-BF22-D2227A9DD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u="sng" dirty="0" smtClean="0">
                <a:latin typeface="Colonna MT" panose="04020805060202030203" pitchFamily="82" charset="0"/>
              </a:rPr>
              <a:t>The Encounter of David and Goliath</a:t>
            </a:r>
            <a:r>
              <a:rPr lang="en-US" b="1" u="sng" dirty="0" smtClean="0">
                <a:latin typeface="Colonna MT" panose="04020805060202030203" pitchFamily="82" charset="0"/>
              </a:rPr>
              <a:t/>
            </a:r>
            <a:br>
              <a:rPr lang="en-US" b="1" u="sng" dirty="0" smtClean="0">
                <a:latin typeface="Colonna MT" panose="04020805060202030203" pitchFamily="82" charset="0"/>
              </a:rPr>
            </a:br>
            <a:r>
              <a:rPr lang="en-US" sz="3200" b="1" u="sng" dirty="0" smtClean="0">
                <a:latin typeface="Bodoni MT Black" panose="02070A03080606020203" pitchFamily="18" charset="0"/>
              </a:rPr>
              <a:t>1</a:t>
            </a:r>
            <a:r>
              <a:rPr lang="en-US" sz="3200" b="1" u="sng" baseline="30000" dirty="0" smtClean="0">
                <a:latin typeface="Bodoni MT Black" panose="02070A03080606020203" pitchFamily="18" charset="0"/>
              </a:rPr>
              <a:t>st</a:t>
            </a:r>
            <a:r>
              <a:rPr lang="en-US" sz="3200" b="1" u="sng" dirty="0" smtClean="0">
                <a:latin typeface="Bodoni MT Black" panose="02070A03080606020203" pitchFamily="18" charset="0"/>
              </a:rPr>
              <a:t> Sam 17:1-58</a:t>
            </a:r>
            <a:endParaRPr lang="en-US" sz="3200" b="1" u="sng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1. THE CHALLENGE TO THE LIVING GOD (VS 1-11)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1-3     The scene of the challenge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4-7     The size of the challenge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8-10   The shout of the challenge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11       The seriousness of the challenge</a:t>
            </a:r>
          </a:p>
          <a:p>
            <a:pPr marL="457200" lvl="1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8768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u="sng" dirty="0" smtClean="0">
                <a:latin typeface="Colonna MT" panose="04020805060202030203" pitchFamily="82" charset="0"/>
              </a:rPr>
              <a:t>The Encounter of David and Goliath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3200" b="1" u="sng" dirty="0" smtClean="0">
                <a:latin typeface="Bodoni MT Black" panose="02070A03080606020203" pitchFamily="18" charset="0"/>
              </a:rPr>
              <a:t>1</a:t>
            </a:r>
            <a:r>
              <a:rPr lang="en-US" sz="3200" b="1" u="sng" baseline="30000" dirty="0" smtClean="0">
                <a:latin typeface="Bodoni MT Black" panose="02070A03080606020203" pitchFamily="18" charset="0"/>
              </a:rPr>
              <a:t>st</a:t>
            </a:r>
            <a:r>
              <a:rPr lang="en-US" sz="3200" b="1" u="sng" dirty="0" smtClean="0">
                <a:latin typeface="Bodoni MT Black" panose="02070A03080606020203" pitchFamily="18" charset="0"/>
              </a:rPr>
              <a:t> Sam 17:1-58 (continued)</a:t>
            </a:r>
            <a:endParaRPr lang="en-US" sz="3200" b="1" u="sng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2. THE CHAMPION OF THE LIVING GOD vs 12-39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12-22    He was consistent in the routing things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23-27    He was challenged by the impossible          		   things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28-33    He was committed in spite of ridicule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34-37    He was courageous in the Lord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/>
              <a:t>Vs 38-39     He was confident in the spirit</a:t>
            </a:r>
          </a:p>
          <a:p>
            <a:pPr marL="971550" lvl="1" indent="-514350">
              <a:buFont typeface="+mj-lt"/>
              <a:buAutoNum type="alphaU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08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u="sng" dirty="0" smtClean="0">
                <a:latin typeface="Colonna MT" panose="04020805060202030203" pitchFamily="82" charset="0"/>
              </a:rPr>
              <a:t>The Encounter of David and Goliath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3200" b="1" u="sng" dirty="0" smtClean="0">
                <a:latin typeface="Bodoni MT Black" panose="02070A03080606020203" pitchFamily="18" charset="0"/>
              </a:rPr>
              <a:t>1</a:t>
            </a:r>
            <a:r>
              <a:rPr lang="en-US" sz="3200" b="1" u="sng" baseline="30000" dirty="0" smtClean="0">
                <a:latin typeface="Bodoni MT Black" panose="02070A03080606020203" pitchFamily="18" charset="0"/>
              </a:rPr>
              <a:t>st</a:t>
            </a:r>
            <a:r>
              <a:rPr lang="en-US" sz="3200" b="1" u="sng" dirty="0" smtClean="0">
                <a:latin typeface="Bodoni MT Black" panose="02070A03080606020203" pitchFamily="18" charset="0"/>
              </a:rPr>
              <a:t> Sam 17:1-58 (continued)</a:t>
            </a:r>
            <a:endParaRPr lang="en-US" sz="3200" b="1" u="sng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3. THE CONQUEST BY THE LIVING GOD vs 40-58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40           The instruments of David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41-44     The insult of God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/>
              <a:t>v</a:t>
            </a:r>
            <a:r>
              <a:rPr lang="en-US" sz="3600" dirty="0" smtClean="0"/>
              <a:t>s 45-47     The intimidation of the giant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 smtClean="0"/>
              <a:t>vs 48-58     The impact of a champion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401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Colonna MT</vt:lpstr>
      <vt:lpstr>Office Theme</vt:lpstr>
      <vt:lpstr>Cheryl Bible Chapel</vt:lpstr>
      <vt:lpstr>The Encounter of David and Goliath 1st Sam 17:1-58</vt:lpstr>
      <vt:lpstr>The Encounter of David and Goliath 1st Sam 17:1-58 (continued)</vt:lpstr>
      <vt:lpstr>The Encounter of David and Goliath 1st Sam 17:1-58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Cheryl Bible Chapel</dc:title>
  <dc:creator>Cyrus John</dc:creator>
  <cp:lastModifiedBy>Cyrus John</cp:lastModifiedBy>
  <cp:revision>5</cp:revision>
  <dcterms:created xsi:type="dcterms:W3CDTF">2016-03-19T03:59:27Z</dcterms:created>
  <dcterms:modified xsi:type="dcterms:W3CDTF">2016-03-19T04:12:19Z</dcterms:modified>
</cp:coreProperties>
</file>